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y="51435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Fira Sans Extra Condensed"/>
      <p:regular r:id="rId37"/>
      <p:bold r:id="rId38"/>
      <p:italic r:id="rId39"/>
      <p:boldItalic r:id="rId40"/>
    </p:embeddedFont>
    <p:embeddedFont>
      <p:font typeface="Fira Sans Extra Condensed SemiBold"/>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BC59FB-D700-43A9-8341-89466EE3F4AC}">
  <a:tblStyle styleId="{D7BC59FB-D700-43A9-8341-89466EE3F4A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ExtraCondensed-boldItalic.fntdata"/><Relationship Id="rId20" Type="http://schemas.openxmlformats.org/officeDocument/2006/relationships/slide" Target="slides/slide13.xml"/><Relationship Id="rId42" Type="http://schemas.openxmlformats.org/officeDocument/2006/relationships/font" Target="fonts/FiraSansExtraCondensedSemiBold-bold.fntdata"/><Relationship Id="rId41" Type="http://schemas.openxmlformats.org/officeDocument/2006/relationships/font" Target="fonts/FiraSansExtraCondensedSemiBold-regular.fntdata"/><Relationship Id="rId22" Type="http://schemas.openxmlformats.org/officeDocument/2006/relationships/slide" Target="slides/slide15.xml"/><Relationship Id="rId44" Type="http://schemas.openxmlformats.org/officeDocument/2006/relationships/font" Target="fonts/FiraSansExtraCondensedSemiBold-boldItalic.fntdata"/><Relationship Id="rId21" Type="http://schemas.openxmlformats.org/officeDocument/2006/relationships/slide" Target="slides/slide14.xml"/><Relationship Id="rId43" Type="http://schemas.openxmlformats.org/officeDocument/2006/relationships/font" Target="fonts/FiraSansExtraCondensedSemiBold-italic.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oboto-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4.xml"/><Relationship Id="rId33" Type="http://schemas.openxmlformats.org/officeDocument/2006/relationships/font" Target="fonts/Montserrat-regular.fntdata"/><Relationship Id="rId10" Type="http://schemas.openxmlformats.org/officeDocument/2006/relationships/slide" Target="slides/slide3.xml"/><Relationship Id="rId32" Type="http://schemas.openxmlformats.org/officeDocument/2006/relationships/font" Target="fonts/Roboto-boldItalic.fntdata"/><Relationship Id="rId13" Type="http://schemas.openxmlformats.org/officeDocument/2006/relationships/slide" Target="slides/slide6.xml"/><Relationship Id="rId35" Type="http://schemas.openxmlformats.org/officeDocument/2006/relationships/font" Target="fonts/Montserrat-italic.fntdata"/><Relationship Id="rId12" Type="http://schemas.openxmlformats.org/officeDocument/2006/relationships/slide" Target="slides/slide5.xml"/><Relationship Id="rId34" Type="http://schemas.openxmlformats.org/officeDocument/2006/relationships/font" Target="fonts/Montserrat-bold.fntdata"/><Relationship Id="rId15" Type="http://schemas.openxmlformats.org/officeDocument/2006/relationships/slide" Target="slides/slide8.xml"/><Relationship Id="rId37" Type="http://schemas.openxmlformats.org/officeDocument/2006/relationships/font" Target="fonts/FiraSansExtraCondensed-regular.fntdata"/><Relationship Id="rId14" Type="http://schemas.openxmlformats.org/officeDocument/2006/relationships/slide" Target="slides/slide7.xml"/><Relationship Id="rId36" Type="http://schemas.openxmlformats.org/officeDocument/2006/relationships/font" Target="fonts/Montserrat-boldItalic.fntdata"/><Relationship Id="rId17" Type="http://schemas.openxmlformats.org/officeDocument/2006/relationships/slide" Target="slides/slide10.xml"/><Relationship Id="rId39" Type="http://schemas.openxmlformats.org/officeDocument/2006/relationships/font" Target="fonts/FiraSansExtraCondensed-italic.fntdata"/><Relationship Id="rId16" Type="http://schemas.openxmlformats.org/officeDocument/2006/relationships/slide" Target="slides/slide9.xml"/><Relationship Id="rId38" Type="http://schemas.openxmlformats.org/officeDocument/2006/relationships/font" Target="fonts/FiraSansExtraCondensed-bold.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cea35bba2f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2cea35bba2f_1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GB"/>
              <a:t>Format/position the textbox containing the class name</a:t>
            </a:r>
            <a:endParaRPr b="1"/>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d0bcc00db6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9" name="Google Shape;479;g2d0bcc00db6_1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cea35bba2f_1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g2cea35bba2f_1_5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n-GB" sz="1800">
                <a:solidFill>
                  <a:schemeClr val="dk1"/>
                </a:solidFill>
                <a:latin typeface="Fira Sans Extra Condensed"/>
                <a:ea typeface="Fira Sans Extra Condensed"/>
                <a:cs typeface="Fira Sans Extra Condensed"/>
                <a:sym typeface="Fira Sans Extra Condensed"/>
              </a:rPr>
              <a:t>Data preprocessing: missing values, categorical to numeric, is irrelevant here</a:t>
            </a:r>
            <a:endParaRPr b="1" sz="18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d0bcc00db6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4" name="Google Shape;534;g2d0bcc00db6_1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2cea35bba2f_1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6" name="Google Shape;576;g2cea35bba2f_1_10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 the screenshot of the model architecture is blurred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d0bcc00db6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5" name="Google Shape;645;g2d0bcc00db6_1_2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 </a:t>
            </a:r>
            <a:r>
              <a:rPr lang="en-GB">
                <a:solidFill>
                  <a:schemeClr val="dk1"/>
                </a:solidFill>
              </a:rPr>
              <a:t>... the screenshot of the model architecture is blurred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d0bcc00db6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4" name="Google Shape;714;g2d0bcc00db6_1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2d0bcc00db6_1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3" name="Google Shape;783;g2d0bcc00db6_1_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2cea35bba2f_1_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2" name="Google Shape;852;g2cea35bba2f_1_14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400"/>
              </a:spcBef>
              <a:spcAft>
                <a:spcPts val="0"/>
              </a:spcAft>
              <a:buClr>
                <a:schemeClr val="dk1"/>
              </a:buClr>
              <a:buSzPts val="1100"/>
              <a:buFont typeface="Arial"/>
              <a:buNone/>
            </a:pPr>
            <a:r>
              <a:rPr b="1" lang="en-GB" sz="1200">
                <a:solidFill>
                  <a:schemeClr val="dk1"/>
                </a:solidFill>
                <a:latin typeface="Fira Sans Extra Condensed"/>
                <a:ea typeface="Fira Sans Extra Condensed"/>
                <a:cs typeface="Fira Sans Extra Condensed"/>
                <a:sym typeface="Fira Sans Extra Condensed"/>
              </a:rPr>
              <a:t>Model Predictions:</a:t>
            </a:r>
            <a:endParaRPr b="1" sz="1200">
              <a:solidFill>
                <a:schemeClr val="dk1"/>
              </a:solidFill>
              <a:latin typeface="Fira Sans Extra Condensed"/>
              <a:ea typeface="Fira Sans Extra Condensed"/>
              <a:cs typeface="Fira Sans Extra Condensed"/>
              <a:sym typeface="Fira Sans Extra Condensed"/>
            </a:endParaRPr>
          </a:p>
          <a:p>
            <a:pPr indent="0" lvl="0" marL="0" rtl="0" algn="l">
              <a:lnSpc>
                <a:spcPct val="150000"/>
              </a:lnSpc>
              <a:spcBef>
                <a:spcPts val="12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1. </a:t>
            </a:r>
            <a:r>
              <a:rPr b="1" lang="en-GB" sz="1200">
                <a:solidFill>
                  <a:schemeClr val="dk1"/>
                </a:solidFill>
                <a:latin typeface="Fira Sans Extra Condensed"/>
                <a:ea typeface="Fira Sans Extra Condensed"/>
                <a:cs typeface="Fira Sans Extra Condensed"/>
                <a:sym typeface="Fira Sans Extra Condensed"/>
              </a:rPr>
              <a:t>Prediction on New Data:</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Demonstration of how the trained model makes predictions on new or unseen data.</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Sample input tweets or text snippets used for prediction.</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2. </a:t>
            </a:r>
            <a:r>
              <a:rPr b="1" lang="en-GB" sz="1200">
                <a:solidFill>
                  <a:schemeClr val="dk1"/>
                </a:solidFill>
                <a:latin typeface="Fira Sans Extra Condensed"/>
                <a:ea typeface="Fira Sans Extra Condensed"/>
                <a:cs typeface="Fira Sans Extra Condensed"/>
                <a:sym typeface="Fira Sans Extra Condensed"/>
              </a:rPr>
              <a:t>Visualizing Predictions:</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Displaying a comparison of the model's predictions against the true labels.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Highlighting correct predictions and instances where the model may have misclassified.</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3. </a:t>
            </a:r>
            <a:r>
              <a:rPr b="1" lang="en-GB" sz="1200">
                <a:solidFill>
                  <a:schemeClr val="dk1"/>
                </a:solidFill>
                <a:latin typeface="Fira Sans Extra Condensed"/>
                <a:ea typeface="Fira Sans Extra Condensed"/>
                <a:cs typeface="Fira Sans Extra Condensed"/>
                <a:sym typeface="Fira Sans Extra Condensed"/>
              </a:rPr>
              <a:t>Confidence Scores:</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Discussing the confidence scores assigned by the model to its predictions.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Analyzing cases where the model is more or less confident in its predictions.</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4. </a:t>
            </a:r>
            <a:r>
              <a:rPr b="1" lang="en-GB" sz="1200">
                <a:solidFill>
                  <a:schemeClr val="dk1"/>
                </a:solidFill>
                <a:latin typeface="Fira Sans Extra Condensed"/>
                <a:ea typeface="Fira Sans Extra Condensed"/>
                <a:cs typeface="Fira Sans Extra Condensed"/>
                <a:sym typeface="Fira Sans Extra Condensed"/>
              </a:rPr>
              <a:t>Performance Metrics on Test Data:</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Calculation of performance metrics (e.g., accuracy, precision, recall, F1-score) on a test dataset.</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Discussion on how well the model generalizes to new data.</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5. </a:t>
            </a:r>
            <a:r>
              <a:rPr b="1" lang="en-GB" sz="1200">
                <a:solidFill>
                  <a:schemeClr val="dk1"/>
                </a:solidFill>
                <a:latin typeface="Fira Sans Extra Condensed"/>
                <a:ea typeface="Fira Sans Extra Condensed"/>
                <a:cs typeface="Fira Sans Extra Condensed"/>
                <a:sym typeface="Fira Sans Extra Condensed"/>
              </a:rPr>
              <a:t>Example Predictions:</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Providing examples of tweets or text snippets along with the model's predictions and true labels.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Discussing interesting or challenging cases where the model performed exceptionally well or struggled.</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6. </a:t>
            </a:r>
            <a:r>
              <a:rPr b="1" lang="en-GB" sz="1200">
                <a:solidFill>
                  <a:schemeClr val="dk1"/>
                </a:solidFill>
                <a:latin typeface="Fira Sans Extra Condensed"/>
                <a:ea typeface="Fira Sans Extra Condensed"/>
                <a:cs typeface="Fira Sans Extra Condensed"/>
                <a:sym typeface="Fira Sans Extra Condensed"/>
              </a:rPr>
              <a:t>Real-World Application:</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Exploring potential real-world applications of the model predictions.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Discussing how the sentiment analysis results can be utilized for decision-making or insights.</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50000"/>
              </a:lnSpc>
              <a:spcBef>
                <a:spcPts val="1500"/>
              </a:spcBef>
              <a:spcAft>
                <a:spcPts val="0"/>
              </a:spcAft>
              <a:buClr>
                <a:schemeClr val="dk1"/>
              </a:buClr>
              <a:buSzPts val="1100"/>
              <a:buFont typeface="Arial"/>
              <a:buNone/>
            </a:pPr>
            <a:r>
              <a:rPr lang="en-GB" sz="1200">
                <a:solidFill>
                  <a:schemeClr val="dk1"/>
                </a:solidFill>
                <a:latin typeface="Fira Sans Extra Condensed"/>
                <a:ea typeface="Fira Sans Extra Condensed"/>
                <a:cs typeface="Fira Sans Extra Condensed"/>
                <a:sym typeface="Fira Sans Extra Condensed"/>
              </a:rPr>
              <a:t>7. </a:t>
            </a:r>
            <a:r>
              <a:rPr b="1" lang="en-GB" sz="1200">
                <a:solidFill>
                  <a:schemeClr val="dk1"/>
                </a:solidFill>
                <a:latin typeface="Fira Sans Extra Condensed"/>
                <a:ea typeface="Fira Sans Extra Condensed"/>
                <a:cs typeface="Fira Sans Extra Condensed"/>
                <a:sym typeface="Fira Sans Extra Condensed"/>
              </a:rPr>
              <a:t>Feedback Loop and Model Refinement:</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2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Addressing the possibility of a feedback loop where model predictions inform further improvements.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Discussing any plans for model refinement based on observed performance on new data.</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60000"/>
              </a:lnSpc>
              <a:spcBef>
                <a:spcPts val="1500"/>
              </a:spcBef>
              <a:spcAft>
                <a:spcPts val="0"/>
              </a:spcAft>
              <a:buClr>
                <a:schemeClr val="dk1"/>
              </a:buClr>
              <a:buSzPts val="1100"/>
              <a:buFont typeface="Arial"/>
              <a:buNone/>
            </a:pPr>
            <a:r>
              <a:rPr b="1" lang="en-GB" sz="1200">
                <a:solidFill>
                  <a:schemeClr val="dk1"/>
                </a:solidFill>
                <a:latin typeface="Fira Sans Extra Condensed"/>
                <a:ea typeface="Fira Sans Extra Condensed"/>
                <a:cs typeface="Fira Sans Extra Condensed"/>
                <a:sym typeface="Fira Sans Extra Condensed"/>
              </a:rPr>
              <a:t>Key Takeaways:</a:t>
            </a:r>
            <a:endParaRPr b="1" sz="1200">
              <a:solidFill>
                <a:schemeClr val="dk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4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Model predictions extend beyond the training and validation datasets to new, unseen data.</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Visualizing predictions provides insights into model behavior and areas for improvement.</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Confidence scores aid in understanding the model's certainty in its predictions.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Real-world applications highlight the practical significance of sentiment analysis results.</a:t>
            </a:r>
            <a:endParaRPr sz="1200">
              <a:solidFill>
                <a:srgbClr val="374151"/>
              </a:solidFill>
              <a:latin typeface="Fira Sans Extra Condensed"/>
              <a:ea typeface="Fira Sans Extra Condensed"/>
              <a:cs typeface="Fira Sans Extra Condensed"/>
              <a:sym typeface="Fira Sans Extra Condensed"/>
            </a:endParaRPr>
          </a:p>
          <a:p>
            <a:pPr indent="-304800" lvl="0" marL="4572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The feedback loop enables continuous improvement and refinement of the model.</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00000"/>
              </a:lnSpc>
              <a:spcBef>
                <a:spcPts val="1500"/>
              </a:spcBef>
              <a:spcAft>
                <a:spcPts val="0"/>
              </a:spcAft>
              <a:buSzPts val="1100"/>
              <a:buNone/>
            </a:pPr>
            <a:r>
              <a:t/>
            </a:r>
            <a:endParaRPr sz="1200">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2cea35bba2f_1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6" name="Google Shape;946;g2cea35bba2f_1_1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GB"/>
              <a:t>LSTM is a specialized type of recurrent neural network (RNN). Unlike traditional RNNs, LSTMs are adept at handling long-term dependencies in sequential data, mitigating the vanishing gradient issue. They feature memory cells that store information, with input and forget gates regulating data flow. LSTMs excel in tasks requiring an understanding of context and relationships within sequences, making them valuable for natural language processing, speech recognition, and time-series analysis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cea35bba2f_1_1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4" name="Google Shape;994;g2cea35bba2f_1_15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Bias in Training Data:</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The effectiveness of the sentiment analysis model heavily relies on the quality and representativeness of the training data. If the training data contains biases or does not adequately cover the diversity of sentiments, the model may exhibit biased predictions.</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Resource Intensiveness of LSTM:</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or when dealing with large volumes of data.</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Overfitting to Training Data:</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LSTM models, if overly complex or trained for too many epochs, may become too specialized in the training data. This overfitting can lead to the model memorizing the training examples rather than learning general patterns</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Clr>
                <a:schemeClr val="dk1"/>
              </a:buClr>
              <a:buSzPts val="1100"/>
              <a:buFont typeface="Arial"/>
              <a:buNone/>
            </a:pPr>
            <a:r>
              <a:rPr lang="en-GB" sz="1200">
                <a:latin typeface="Fira Sans Extra Condensed"/>
                <a:ea typeface="Fira Sans Extra Condensed"/>
                <a:cs typeface="Fira Sans Extra Condensed"/>
                <a:sym typeface="Fira Sans Extra Condensed"/>
              </a:rPr>
              <a:t>LSTMs can be sensitive to noise and outliers in the training data. If the training set contains noisy or outlier examples, the model may inadvertently learn from these atypical instances. This can result in a model that overfits to unusual patterns</a:t>
            </a:r>
            <a:endParaRPr sz="12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SzPts val="1100"/>
              <a:buNone/>
            </a:pPr>
            <a:r>
              <a:t/>
            </a:r>
            <a:endParaRPr sz="1200">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cea35bba2f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2cea35bba2f_1_2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2cea35bba2f_1_1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2" name="Google Shape;1062;g2cea35bba2f_1_1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rgbClr val="374151"/>
              </a:buClr>
              <a:buSzPts val="1200"/>
              <a:buFont typeface="Fira Sans Extra Condensed"/>
              <a:buNone/>
            </a:pPr>
            <a:r>
              <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Why Not Naive Bayes:</a:t>
            </a:r>
            <a:endParaRPr b="1"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lang="en-GB" sz="1200">
                <a:solidFill>
                  <a:srgbClr val="374151"/>
                </a:solidFill>
                <a:latin typeface="Fira Sans Extra Condensed"/>
                <a:ea typeface="Fira Sans Extra Condensed"/>
                <a:cs typeface="Fira Sans Extra Condensed"/>
                <a:sym typeface="Fira Sans Extra Condensed"/>
              </a:rPr>
              <a:t>Naive Bayes' Oversimplified Model Fails to Capture Context and Sequential Dynamics in Text, Limiting its Accuracy and Versatility in Sentiment Analysis.</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15000"/>
              </a:lnSpc>
              <a:spcBef>
                <a:spcPts val="0"/>
              </a:spcBef>
              <a:spcAft>
                <a:spcPts val="0"/>
              </a:spcAft>
              <a:buSzPts val="1100"/>
              <a:buNone/>
            </a:pPr>
            <a:r>
              <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15000"/>
              </a:lnSpc>
              <a:spcBef>
                <a:spcPts val="1500"/>
              </a:spcBef>
              <a:spcAft>
                <a:spcPts val="0"/>
              </a:spcAft>
              <a:buSzPts val="1100"/>
              <a:buNone/>
            </a:pPr>
            <a:r>
              <a:rPr lang="en-GB" sz="1200">
                <a:solidFill>
                  <a:srgbClr val="374151"/>
                </a:solidFill>
                <a:latin typeface="Fira Sans Extra Condensed"/>
                <a:ea typeface="Fira Sans Extra Condensed"/>
                <a:cs typeface="Fira Sans Extra Condensed"/>
                <a:sym typeface="Fira Sans Extra Condensed"/>
              </a:rPr>
              <a:t>             </a:t>
            </a:r>
            <a:r>
              <a:rPr b="1" lang="en-GB" sz="1200">
                <a:solidFill>
                  <a:srgbClr val="374151"/>
                </a:solidFill>
                <a:latin typeface="Fira Sans Extra Condensed"/>
                <a:ea typeface="Fira Sans Extra Condensed"/>
                <a:cs typeface="Fira Sans Extra Condensed"/>
                <a:sym typeface="Fira Sans Extra Condensed"/>
              </a:rPr>
              <a:t>LSTM's Sequential Understanding Trumps Naive Bayes' Word Independence:</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150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 effectively captures sequential dependencies in text, providing a contextual understanding that outperforms Naive Bayes' simplistic assumption of word independence.</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t/>
            </a:r>
            <a:endParaRPr b="1"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LSTM Excels in Analyzing Complex Sentence Structures, a Weakness for Naive Bayes:</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LSTM's strength in processing intricate sentence structures makes it superior to Naive Bayes, which struggles with the complexity of sentiments expressed in longer, convoluted texts.</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t/>
            </a:r>
            <a:endParaRPr b="1"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Adaptability to Dynamic Vocabulary: LSTM Navigates Unseen Terms, While Naive Bayes Stumbles:</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LSTM's adaptability to diverse and evolving vocabularies on platforms like Twitter surpasses Naive Bayes, which is hindered by a fixed vocabulary and may struggle with out-of-vocabulary terms.</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t/>
            </a:r>
            <a:endParaRPr b="1"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Deep Learning Feature Extraction vs. Naive Bayes' Manual Engineering:</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LSTM's deep learning approach automatically extracts relevant features from raw text, reducing the need for manual feature engineering—unlike Naive Bayes, which heavily relies on predefined features.</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Robustness in Handling Imbalanced Datasets: LSTM Prevails Over Naive Bayes' Sensitivity:</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 exhibits robustness in handling imbalanced datasets, a challenge for Naive Bayes, which can lead to biased predictions, especially when sentiments are not evenly distributed.</a:t>
            </a:r>
            <a:endParaRPr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t/>
            </a:r>
            <a:endParaRPr b="1" sz="1200">
              <a:solidFill>
                <a:srgbClr val="374151"/>
              </a:solidFill>
              <a:latin typeface="Fira Sans Extra Condensed"/>
              <a:ea typeface="Fira Sans Extra Condensed"/>
              <a:cs typeface="Fira Sans Extra Condensed"/>
              <a:sym typeface="Fira Sans Extra Condensed"/>
            </a:endParaRPr>
          </a:p>
          <a:p>
            <a:pPr indent="-228600" lvl="0" marL="457200" rtl="0" algn="l">
              <a:lnSpc>
                <a:spcPct val="115000"/>
              </a:lnSpc>
              <a:spcBef>
                <a:spcPts val="0"/>
              </a:spcBef>
              <a:spcAft>
                <a:spcPts val="0"/>
              </a:spcAft>
              <a:buClr>
                <a:srgbClr val="374151"/>
              </a:buClr>
              <a:buSzPts val="1200"/>
              <a:buFont typeface="Fira Sans Extra Condensed"/>
              <a:buNone/>
            </a:pPr>
            <a:r>
              <a:rPr b="1" lang="en-GB" sz="1200">
                <a:solidFill>
                  <a:srgbClr val="374151"/>
                </a:solidFill>
                <a:latin typeface="Fira Sans Extra Condensed"/>
                <a:ea typeface="Fira Sans Extra Condensed"/>
                <a:cs typeface="Fira Sans Extra Condensed"/>
                <a:sym typeface="Fira Sans Extra Condensed"/>
              </a:rPr>
              <a:t>Domain Adaptability: LSTM Transcends, While Naive Bayes Stumbles Across Domains:</a:t>
            </a:r>
            <a:endParaRPr b="1" sz="1200">
              <a:solidFill>
                <a:srgbClr val="374151"/>
              </a:solidFill>
              <a:latin typeface="Fira Sans Extra Condensed"/>
              <a:ea typeface="Fira Sans Extra Condensed"/>
              <a:cs typeface="Fira Sans Extra Condensed"/>
              <a:sym typeface="Fira Sans Extra Condensed"/>
            </a:endParaRPr>
          </a:p>
          <a:p>
            <a:pPr indent="-304800" lvl="1" marL="914400" rtl="0" algn="l">
              <a:lnSpc>
                <a:spcPct val="115000"/>
              </a:lnSpc>
              <a:spcBef>
                <a:spcPts val="0"/>
              </a:spcBef>
              <a:spcAft>
                <a:spcPts val="0"/>
              </a:spcAft>
              <a:buClr>
                <a:srgbClr val="374151"/>
              </a:buClr>
              <a:buSzPts val="1200"/>
              <a:buFont typeface="Fira Sans Extra Condensed"/>
              <a:buChar char="●"/>
            </a:pPr>
            <a:r>
              <a:rPr lang="en-GB" sz="1200">
                <a:solidFill>
                  <a:srgbClr val="374151"/>
                </a:solidFill>
                <a:latin typeface="Fira Sans Extra Condensed"/>
                <a:ea typeface="Fira Sans Extra Condensed"/>
                <a:cs typeface="Fira Sans Extra Condensed"/>
                <a:sym typeface="Fira Sans Extra Condensed"/>
              </a:rPr>
              <a:t>LSTM's adaptability to different domains and languages makes it a versatile choice for sentiment analysis tasks, contrasting with Naive Bayes' limitations when faced with unfamiliar contexts.</a:t>
            </a:r>
            <a:endParaRPr sz="1200">
              <a:solidFill>
                <a:srgbClr val="374151"/>
              </a:solidFill>
              <a:latin typeface="Fira Sans Extra Condensed"/>
              <a:ea typeface="Fira Sans Extra Condensed"/>
              <a:cs typeface="Fira Sans Extra Condensed"/>
              <a:sym typeface="Fira Sans Extra Condensed"/>
            </a:endParaRPr>
          </a:p>
          <a:p>
            <a:pPr indent="0" lvl="0" marL="0" rtl="0" algn="l">
              <a:lnSpc>
                <a:spcPct val="100000"/>
              </a:lnSpc>
              <a:spcBef>
                <a:spcPts val="1500"/>
              </a:spcBef>
              <a:spcAft>
                <a:spcPts val="0"/>
              </a:spcAft>
              <a:buSzPts val="1100"/>
              <a:buNone/>
            </a:pPr>
            <a:r>
              <a:t/>
            </a:r>
            <a:endParaRPr>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2cea35bba2f_1_1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6" name="Google Shape;1146;g2cea35bba2f_1_16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cea35bba2f_1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2cea35bba2f_1_4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100"/>
              <a:buNone/>
            </a:pPr>
            <a:r>
              <a:t/>
            </a:r>
            <a:endParaRPr sz="1200">
              <a:solidFill>
                <a:srgbClr val="374151"/>
              </a:solidFill>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cea35bba2f_1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cea35bba2f_1_4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cea35bba2f_1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g2cea35bba2f_1_7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GB"/>
              <a:t> Fine-Tuned Model: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cea35bba2f_1_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2cea35bba2f_1_9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d0bcc00db6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2d0bcc00db6_1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cea35bba2f_1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g2cea35bba2f_1_6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Fira Sans Extra Condensed"/>
              <a:ea typeface="Fira Sans Extra Condensed"/>
              <a:cs typeface="Fira Sans Extra Condensed"/>
              <a:sym typeface="Fira Sans Extra Condense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d0bcc00db6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g2d0bcc00db6_1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5140950" y="1074150"/>
            <a:ext cx="3545700" cy="2488800"/>
          </a:xfrm>
          <a:prstGeom prst="rect">
            <a:avLst/>
          </a:prstGeom>
          <a:noFill/>
          <a:ln>
            <a:noFill/>
          </a:ln>
        </p:spPr>
        <p:txBody>
          <a:bodyPr anchorCtr="0" anchor="t" bIns="91425" lIns="91425" spcFirstLastPara="1" rIns="91425" wrap="square" tIns="91425">
            <a:normAutofit/>
          </a:bodyPr>
          <a:lstStyle>
            <a:lvl1pPr lvl="0" algn="r">
              <a:lnSpc>
                <a:spcPct val="100000"/>
              </a:lnSpc>
              <a:spcBef>
                <a:spcPts val="0"/>
              </a:spcBef>
              <a:spcAft>
                <a:spcPts val="0"/>
              </a:spcAft>
              <a:buSzPts val="5200"/>
              <a:buNone/>
              <a:defRPr b="0" sz="5000">
                <a:latin typeface="Fira Sans Extra Condensed SemiBold"/>
                <a:ea typeface="Fira Sans Extra Condensed SemiBold"/>
                <a:cs typeface="Fira Sans Extra Condensed SemiBold"/>
                <a:sym typeface="Fira Sans Extra Condensed SemiBold"/>
              </a:defRPr>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
        <p:nvSpPr>
          <p:cNvPr id="55" name="Google Shape;55;p14"/>
          <p:cNvSpPr txBox="1"/>
          <p:nvPr>
            <p:ph idx="1" type="subTitle"/>
          </p:nvPr>
        </p:nvSpPr>
        <p:spPr>
          <a:xfrm>
            <a:off x="6105525" y="3562950"/>
            <a:ext cx="2581200" cy="711000"/>
          </a:xfrm>
          <a:prstGeom prst="rect">
            <a:avLst/>
          </a:prstGeom>
          <a:noFill/>
          <a:ln>
            <a:noFill/>
          </a:ln>
        </p:spPr>
        <p:txBody>
          <a:bodyPr anchorCtr="0" anchor="t" bIns="91425" lIns="91425" spcFirstLastPara="1" rIns="91425" wrap="square" tIns="91425">
            <a:normAutofit/>
          </a:bodyPr>
          <a:lstStyle>
            <a:lvl1pPr lvl="0" algn="r">
              <a:lnSpc>
                <a:spcPct val="100000"/>
              </a:lnSpc>
              <a:spcBef>
                <a:spcPts val="0"/>
              </a:spcBef>
              <a:spcAft>
                <a:spcPts val="0"/>
              </a:spcAft>
              <a:buSzPts val="2800"/>
              <a:buNone/>
              <a:defRPr sz="180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15"/>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0" name="Shape 60"/>
        <p:cNvGrpSpPr/>
        <p:nvPr/>
      </p:nvGrpSpPr>
      <p:grpSpPr>
        <a:xfrm>
          <a:off x="0" y="0"/>
          <a:ext cx="0" cy="0"/>
          <a:chOff x="0" y="0"/>
          <a:chExt cx="0" cy="0"/>
        </a:xfrm>
      </p:grpSpPr>
      <p:sp>
        <p:nvSpPr>
          <p:cNvPr id="61" name="Google Shape;61;p17"/>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None/>
              <a:defRPr b="1"/>
            </a:lvl1pPr>
            <a:lvl2pPr lvl="1" algn="l">
              <a:lnSpc>
                <a:spcPct val="100000"/>
              </a:lnSpc>
              <a:spcBef>
                <a:spcPts val="0"/>
              </a:spcBef>
              <a:spcAft>
                <a:spcPts val="0"/>
              </a:spcAft>
              <a:buSzPts val="2800"/>
              <a:buNone/>
              <a:defRPr b="1"/>
            </a:lvl2pPr>
            <a:lvl3pPr lvl="2" algn="l">
              <a:lnSpc>
                <a:spcPct val="100000"/>
              </a:lnSpc>
              <a:spcBef>
                <a:spcPts val="0"/>
              </a:spcBef>
              <a:spcAft>
                <a:spcPts val="0"/>
              </a:spcAft>
              <a:buSzPts val="2800"/>
              <a:buNone/>
              <a:defRPr b="1"/>
            </a:lvl3pPr>
            <a:lvl4pPr lvl="3" algn="l">
              <a:lnSpc>
                <a:spcPct val="100000"/>
              </a:lnSpc>
              <a:spcBef>
                <a:spcPts val="0"/>
              </a:spcBef>
              <a:spcAft>
                <a:spcPts val="0"/>
              </a:spcAft>
              <a:buSzPts val="2800"/>
              <a:buNone/>
              <a:defRPr b="1"/>
            </a:lvl4pPr>
            <a:lvl5pPr lvl="4" algn="l">
              <a:lnSpc>
                <a:spcPct val="100000"/>
              </a:lnSpc>
              <a:spcBef>
                <a:spcPts val="0"/>
              </a:spcBef>
              <a:spcAft>
                <a:spcPts val="0"/>
              </a:spcAft>
              <a:buSzPts val="2800"/>
              <a:buNone/>
              <a:defRPr b="1"/>
            </a:lvl5pPr>
            <a:lvl6pPr lvl="5" algn="l">
              <a:lnSpc>
                <a:spcPct val="100000"/>
              </a:lnSpc>
              <a:spcBef>
                <a:spcPts val="0"/>
              </a:spcBef>
              <a:spcAft>
                <a:spcPts val="0"/>
              </a:spcAft>
              <a:buSzPts val="2800"/>
              <a:buNone/>
              <a:defRPr b="1"/>
            </a:lvl6pPr>
            <a:lvl7pPr lvl="6" algn="l">
              <a:lnSpc>
                <a:spcPct val="100000"/>
              </a:lnSpc>
              <a:spcBef>
                <a:spcPts val="0"/>
              </a:spcBef>
              <a:spcAft>
                <a:spcPts val="0"/>
              </a:spcAft>
              <a:buSzPts val="2800"/>
              <a:buNone/>
              <a:defRPr b="1"/>
            </a:lvl7pPr>
            <a:lvl8pPr lvl="7" algn="l">
              <a:lnSpc>
                <a:spcPct val="100000"/>
              </a:lnSpc>
              <a:spcBef>
                <a:spcPts val="0"/>
              </a:spcBef>
              <a:spcAft>
                <a:spcPts val="0"/>
              </a:spcAft>
              <a:buSzPts val="2800"/>
              <a:buNone/>
              <a:defRPr b="1"/>
            </a:lvl8pPr>
            <a:lvl9pPr lvl="8" algn="l">
              <a:lnSpc>
                <a:spcPct val="100000"/>
              </a:lnSpc>
              <a:spcBef>
                <a:spcPts val="0"/>
              </a:spcBef>
              <a:spcAft>
                <a:spcPts val="0"/>
              </a:spcAft>
              <a:buSzPts val="2800"/>
              <a:buNone/>
              <a:defRPr b="1"/>
            </a:lvl9pPr>
          </a:lstStyle>
          <a:p/>
        </p:txBody>
      </p:sp>
      <p:sp>
        <p:nvSpPr>
          <p:cNvPr id="62" name="Google Shape;62;p17"/>
          <p:cNvSpPr txBox="1"/>
          <p:nvPr>
            <p:ph idx="1" type="body"/>
          </p:nvPr>
        </p:nvSpPr>
        <p:spPr>
          <a:xfrm>
            <a:off x="457200" y="1247950"/>
            <a:ext cx="8229600" cy="30291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sp>
        <p:nvSpPr>
          <p:cNvPr id="64" name="Google Shape;64;p18"/>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66" name="Google Shape;66;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 name="Shape 67"/>
        <p:cNvGrpSpPr/>
        <p:nvPr/>
      </p:nvGrpSpPr>
      <p:grpSpPr>
        <a:xfrm>
          <a:off x="0" y="0"/>
          <a:ext cx="0" cy="0"/>
          <a:chOff x="0" y="0"/>
          <a:chExt cx="0" cy="0"/>
        </a:xfrm>
      </p:grpSpPr>
      <p:sp>
        <p:nvSpPr>
          <p:cNvPr id="68" name="Google Shape;68;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9" name="Google Shape;69;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sp>
        <p:nvSpPr>
          <p:cNvPr id="73" name="Google Shape;73;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5" name="Google Shape;75;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6" name="Google Shape;76;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 name="Shape 77"/>
        <p:cNvGrpSpPr/>
        <p:nvPr/>
      </p:nvGrpSpPr>
      <p:grpSpPr>
        <a:xfrm>
          <a:off x="0" y="0"/>
          <a:ext cx="0" cy="0"/>
          <a:chOff x="0" y="0"/>
          <a:chExt cx="0" cy="0"/>
        </a:xfrm>
      </p:grpSpPr>
      <p:sp>
        <p:nvSpPr>
          <p:cNvPr id="78" name="Google Shape;78;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400"/>
              <a:buNone/>
              <a:defRPr/>
            </a:lvl1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1" name="Google Shape;8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17500" lvl="0" marL="457200" algn="ctr">
              <a:lnSpc>
                <a:spcPct val="100000"/>
              </a:lnSpc>
              <a:spcBef>
                <a:spcPts val="0"/>
              </a:spcBef>
              <a:spcAft>
                <a:spcPts val="0"/>
              </a:spcAft>
              <a:buSzPts val="1400"/>
              <a:buChar char="●"/>
              <a:defRPr/>
            </a:lvl1pPr>
            <a:lvl2pPr indent="-317500" lvl="1" marL="914400" algn="ctr">
              <a:lnSpc>
                <a:spcPct val="100000"/>
              </a:lnSpc>
              <a:spcBef>
                <a:spcPts val="0"/>
              </a:spcBef>
              <a:spcAft>
                <a:spcPts val="0"/>
              </a:spcAft>
              <a:buSzPts val="1400"/>
              <a:buChar char="○"/>
              <a:defRPr/>
            </a:lvl2pPr>
            <a:lvl3pPr indent="-317500" lvl="2" marL="1371600" algn="ctr">
              <a:lnSpc>
                <a:spcPct val="100000"/>
              </a:lnSpc>
              <a:spcBef>
                <a:spcPts val="0"/>
              </a:spcBef>
              <a:spcAft>
                <a:spcPts val="0"/>
              </a:spcAft>
              <a:buSzPts val="1400"/>
              <a:buChar char="■"/>
              <a:defRPr/>
            </a:lvl3pPr>
            <a:lvl4pPr indent="-317500" lvl="3" marL="1828800" algn="ctr">
              <a:lnSpc>
                <a:spcPct val="100000"/>
              </a:lnSpc>
              <a:spcBef>
                <a:spcPts val="0"/>
              </a:spcBef>
              <a:spcAft>
                <a:spcPts val="0"/>
              </a:spcAft>
              <a:buSzPts val="1400"/>
              <a:buChar char="●"/>
              <a:defRPr/>
            </a:lvl4pPr>
            <a:lvl5pPr indent="-317500" lvl="4" marL="2286000" algn="ctr">
              <a:lnSpc>
                <a:spcPct val="100000"/>
              </a:lnSpc>
              <a:spcBef>
                <a:spcPts val="0"/>
              </a:spcBef>
              <a:spcAft>
                <a:spcPts val="0"/>
              </a:spcAft>
              <a:buSzPts val="1400"/>
              <a:buChar char="○"/>
              <a:defRPr/>
            </a:lvl5pPr>
            <a:lvl6pPr indent="-317500" lvl="5" marL="2743200" algn="ctr">
              <a:lnSpc>
                <a:spcPct val="100000"/>
              </a:lnSpc>
              <a:spcBef>
                <a:spcPts val="0"/>
              </a:spcBef>
              <a:spcAft>
                <a:spcPts val="0"/>
              </a:spcAft>
              <a:buSzPts val="1400"/>
              <a:buChar char="■"/>
              <a:defRPr/>
            </a:lvl6pPr>
            <a:lvl7pPr indent="-317500" lvl="6" marL="3200400" algn="ctr">
              <a:lnSpc>
                <a:spcPct val="100000"/>
              </a:lnSpc>
              <a:spcBef>
                <a:spcPts val="0"/>
              </a:spcBef>
              <a:spcAft>
                <a:spcPts val="0"/>
              </a:spcAft>
              <a:buSzPts val="1400"/>
              <a:buChar char="●"/>
              <a:defRPr/>
            </a:lvl7pPr>
            <a:lvl8pPr indent="-317500" lvl="7" marL="3657600" algn="ctr">
              <a:lnSpc>
                <a:spcPct val="100000"/>
              </a:lnSpc>
              <a:spcBef>
                <a:spcPts val="0"/>
              </a:spcBef>
              <a:spcAft>
                <a:spcPts val="0"/>
              </a:spcAft>
              <a:buSzPts val="1400"/>
              <a:buChar char="○"/>
              <a:defRPr/>
            </a:lvl8pPr>
            <a:lvl9pPr indent="-317500" lvl="8" marL="4114800" algn="ctr">
              <a:lnSpc>
                <a:spcPct val="100000"/>
              </a:lnSpc>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2" name="Shape 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1pPr>
            <a:lvl2pPr lvl="1"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2pPr>
            <a:lvl3pPr lvl="2"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3pPr>
            <a:lvl4pPr lvl="3"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4pPr>
            <a:lvl5pPr lvl="4"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5pPr>
            <a:lvl6pPr lvl="5"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6pPr>
            <a:lvl7pPr lvl="6"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7pPr>
            <a:lvl8pPr lvl="7"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8pPr>
            <a:lvl9pPr lvl="8"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9pPr>
          </a:lstStyle>
          <a:p/>
        </p:txBody>
      </p:sp>
      <p:sp>
        <p:nvSpPr>
          <p:cNvPr id="52" name="Google Shape;52;p13"/>
          <p:cNvSpPr txBox="1"/>
          <p:nvPr>
            <p:ph idx="1" type="body"/>
          </p:nvPr>
        </p:nvSpPr>
        <p:spPr>
          <a:xfrm>
            <a:off x="457200" y="1152475"/>
            <a:ext cx="8229600" cy="35796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1pPr>
            <a:lvl2pPr indent="-317500" lvl="1" marL="9144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4.png"/><Relationship Id="rId5" Type="http://schemas.openxmlformats.org/officeDocument/2006/relationships/image" Target="../media/image13.png"/><Relationship Id="rId6" Type="http://schemas.openxmlformats.org/officeDocument/2006/relationships/image" Target="../media/image12.png"/><Relationship Id="rId7"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30.png"/><Relationship Id="rId6" Type="http://schemas.openxmlformats.org/officeDocument/2006/relationships/image" Target="../media/image7.png"/><Relationship Id="rId7"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3.png"/><Relationship Id="rId6" Type="http://schemas.openxmlformats.org/officeDocument/2006/relationships/image" Target="../media/image21.png"/><Relationship Id="rId7"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6.png"/><Relationship Id="rId7"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28.png"/><Relationship Id="rId6" Type="http://schemas.openxmlformats.org/officeDocument/2006/relationships/image" Target="../media/image25.png"/><Relationship Id="rId7" Type="http://schemas.openxmlformats.org/officeDocument/2006/relationships/image" Target="../media/image33.png"/><Relationship Id="rId8"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hyperlink" Target="https://doi.org/10.1016/j.mlwa.2020.100003" TargetMode="External"/><Relationship Id="rId11" Type="http://schemas.openxmlformats.org/officeDocument/2006/relationships/hyperlink" Target="https://ieeexplore.ieee.org/search/searchresult.jsp?matchBoolean=true&amp;queryText=%22Index%20Terms%22:Magnetic%20resonance%20imaging&amp;newsearch=true" TargetMode="External"/><Relationship Id="rId10" Type="http://schemas.openxmlformats.org/officeDocument/2006/relationships/hyperlink" Target="https://ieeexplore.ieee.org/search/searchresult.jsp?matchBoolean=true&amp;queryText=%22Index%20Terms%22:Transfer%20learning&amp;newsearch=true" TargetMode="External"/><Relationship Id="rId9" Type="http://schemas.openxmlformats.org/officeDocument/2006/relationships/hyperlink" Target="https://ieeexplore.ieee.org/search/searchresult.jsp?matchBoolean=true&amp;queryText=%22Index%20Terms%22:Support%20vector%20machines&amp;newsearch=true" TargetMode="External"/><Relationship Id="rId5" Type="http://schemas.openxmlformats.org/officeDocument/2006/relationships/hyperlink" Target="https://ieeexplore.ieee.org/search/searchresult.jsp?matchBoolean=true&amp;queryText=%22Index%20Terms%22:Tumors&amp;newsearch=true" TargetMode="External"/><Relationship Id="rId6" Type="http://schemas.openxmlformats.org/officeDocument/2006/relationships/hyperlink" Target="https://ieeexplore.ieee.org/search/searchresult.jsp?matchBoolean=true&amp;queryText=%22Index%20Terms%22:Brain%20modeling&amp;newsearch=true" TargetMode="External"/><Relationship Id="rId7" Type="http://schemas.openxmlformats.org/officeDocument/2006/relationships/hyperlink" Target="https://ieeexplore.ieee.org/search/searchresult.jsp?matchBoolean=true&amp;queryText=%22Index%20Terms%22:Computational%20modeling&amp;newsearch=true" TargetMode="External"/><Relationship Id="rId8" Type="http://schemas.openxmlformats.org/officeDocument/2006/relationships/hyperlink" Target="https://ieeexplore.ieee.org/search/searchresult.jsp?matchBoolean=true&amp;queryText=%22Index%20Terms%22:Feature%20extraction&amp;newsearch=tru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25"/>
          <p:cNvSpPr txBox="1"/>
          <p:nvPr>
            <p:ph type="ctrTitle"/>
          </p:nvPr>
        </p:nvSpPr>
        <p:spPr>
          <a:xfrm>
            <a:off x="5369550" y="1074150"/>
            <a:ext cx="3545700" cy="24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Brain Tumor Detection</a:t>
            </a:r>
            <a:endParaRPr/>
          </a:p>
        </p:txBody>
      </p:sp>
      <p:sp>
        <p:nvSpPr>
          <p:cNvPr id="88" name="Google Shape;88;p25"/>
          <p:cNvSpPr txBox="1"/>
          <p:nvPr>
            <p:ph idx="1" type="subTitle"/>
          </p:nvPr>
        </p:nvSpPr>
        <p:spPr>
          <a:xfrm>
            <a:off x="7031500" y="3791550"/>
            <a:ext cx="1784100" cy="117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1500">
                <a:latin typeface="Fira Sans Extra Condensed"/>
                <a:ea typeface="Fira Sans Extra Condensed"/>
                <a:cs typeface="Fira Sans Extra Condensed"/>
                <a:sym typeface="Fira Sans Extra Condensed"/>
              </a:rPr>
              <a:t>Team Members:</a:t>
            </a:r>
            <a:endParaRPr b="1" sz="1500">
              <a:latin typeface="Fira Sans Extra Condensed"/>
              <a:ea typeface="Fira Sans Extra Condensed"/>
              <a:cs typeface="Fira Sans Extra Condensed"/>
              <a:sym typeface="Fira Sans Extra Condensed"/>
            </a:endParaRPr>
          </a:p>
          <a:p>
            <a:pPr indent="0" lvl="0" marL="0" rtl="0" algn="l">
              <a:lnSpc>
                <a:spcPct val="115000"/>
              </a:lnSpc>
              <a:spcBef>
                <a:spcPts val="0"/>
              </a:spcBef>
              <a:spcAft>
                <a:spcPts val="0"/>
              </a:spcAft>
              <a:buClr>
                <a:schemeClr val="dk1"/>
              </a:buClr>
              <a:buSzPts val="1100"/>
              <a:buFont typeface="Arial"/>
              <a:buNone/>
            </a:pPr>
            <a:r>
              <a:rPr b="1" lang="en-GB" sz="1500">
                <a:latin typeface="Fira Sans Extra Condensed"/>
                <a:ea typeface="Fira Sans Extra Condensed"/>
                <a:cs typeface="Fira Sans Extra Condensed"/>
                <a:sym typeface="Fira Sans Extra Condensed"/>
              </a:rPr>
              <a:t>KRUPA LAKHANI</a:t>
            </a:r>
            <a:endParaRPr b="1" sz="1500">
              <a:latin typeface="Fira Sans Extra Condensed"/>
              <a:ea typeface="Fira Sans Extra Condensed"/>
              <a:cs typeface="Fira Sans Extra Condensed"/>
              <a:sym typeface="Fira Sans Extra Condensed"/>
            </a:endParaRPr>
          </a:p>
          <a:p>
            <a:pPr indent="0" lvl="0" marL="0" rtl="0" algn="l">
              <a:lnSpc>
                <a:spcPct val="115000"/>
              </a:lnSpc>
              <a:spcBef>
                <a:spcPts val="0"/>
              </a:spcBef>
              <a:spcAft>
                <a:spcPts val="0"/>
              </a:spcAft>
              <a:buClr>
                <a:schemeClr val="dk1"/>
              </a:buClr>
              <a:buSzPts val="1100"/>
              <a:buFont typeface="Arial"/>
              <a:buNone/>
            </a:pPr>
            <a:r>
              <a:rPr b="1" lang="en-GB" sz="1500">
                <a:latin typeface="Fira Sans Extra Condensed"/>
                <a:ea typeface="Fira Sans Extra Condensed"/>
                <a:cs typeface="Fira Sans Extra Condensed"/>
                <a:sym typeface="Fira Sans Extra Condensed"/>
              </a:rPr>
              <a:t>BHAVYA AMISH SHAH</a:t>
            </a:r>
            <a:endParaRPr b="1" sz="1500">
              <a:latin typeface="Fira Sans Extra Condensed"/>
              <a:ea typeface="Fira Sans Extra Condensed"/>
              <a:cs typeface="Fira Sans Extra Condensed"/>
              <a:sym typeface="Fira Sans Extra Condensed"/>
            </a:endParaRPr>
          </a:p>
          <a:p>
            <a:pPr indent="0" lvl="0" marL="0" rtl="0" algn="l">
              <a:lnSpc>
                <a:spcPct val="115000"/>
              </a:lnSpc>
              <a:spcBef>
                <a:spcPts val="0"/>
              </a:spcBef>
              <a:spcAft>
                <a:spcPts val="0"/>
              </a:spcAft>
              <a:buClr>
                <a:schemeClr val="dk1"/>
              </a:buClr>
              <a:buSzPts val="1100"/>
              <a:buFont typeface="Arial"/>
              <a:buNone/>
            </a:pPr>
            <a:r>
              <a:rPr b="1" lang="en-GB" sz="1500">
                <a:latin typeface="Fira Sans Extra Condensed"/>
                <a:ea typeface="Fira Sans Extra Condensed"/>
                <a:cs typeface="Fira Sans Extra Condensed"/>
                <a:sym typeface="Fira Sans Extra Condensed"/>
              </a:rPr>
              <a:t>DEEP PATEL</a:t>
            </a:r>
            <a:endParaRPr b="1" sz="1500">
              <a:latin typeface="Fira Sans Extra Condensed"/>
              <a:ea typeface="Fira Sans Extra Condensed"/>
              <a:cs typeface="Fira Sans Extra Condensed"/>
              <a:sym typeface="Fira Sans Extra Condensed"/>
            </a:endParaRPr>
          </a:p>
          <a:p>
            <a:pPr indent="0" lvl="0" marL="0" rtl="0" algn="l">
              <a:lnSpc>
                <a:spcPct val="100000"/>
              </a:lnSpc>
              <a:spcBef>
                <a:spcPts val="0"/>
              </a:spcBef>
              <a:spcAft>
                <a:spcPts val="0"/>
              </a:spcAft>
              <a:buSzPts val="2800"/>
              <a:buNone/>
            </a:pPr>
            <a:r>
              <a:t/>
            </a:r>
            <a:endParaRPr b="1" sz="2300"/>
          </a:p>
        </p:txBody>
      </p:sp>
      <p:pic>
        <p:nvPicPr>
          <p:cNvPr id="89" name="Google Shape;89;p25"/>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pic>
        <p:nvPicPr>
          <p:cNvPr id="90" name="Google Shape;90;p25"/>
          <p:cNvPicPr preferRelativeResize="0"/>
          <p:nvPr/>
        </p:nvPicPr>
        <p:blipFill rotWithShape="1">
          <a:blip r:embed="rId4">
            <a:alphaModFix/>
          </a:blip>
          <a:srcRect b="0" l="19894" r="19894" t="0"/>
          <a:stretch/>
        </p:blipFill>
        <p:spPr>
          <a:xfrm>
            <a:off x="6716425" y="2220400"/>
            <a:ext cx="315075" cy="315050"/>
          </a:xfrm>
          <a:prstGeom prst="rect">
            <a:avLst/>
          </a:prstGeom>
          <a:noFill/>
          <a:ln>
            <a:noFill/>
          </a:ln>
        </p:spPr>
      </p:pic>
      <p:grpSp>
        <p:nvGrpSpPr>
          <p:cNvPr id="91" name="Google Shape;91;p25"/>
          <p:cNvGrpSpPr/>
          <p:nvPr/>
        </p:nvGrpSpPr>
        <p:grpSpPr>
          <a:xfrm>
            <a:off x="457194" y="411475"/>
            <a:ext cx="4385617" cy="4733627"/>
            <a:chOff x="457194" y="411475"/>
            <a:chExt cx="4385617" cy="4733627"/>
          </a:xfrm>
        </p:grpSpPr>
        <p:sp>
          <p:nvSpPr>
            <p:cNvPr id="92" name="Google Shape;92;p25"/>
            <p:cNvSpPr/>
            <p:nvPr/>
          </p:nvSpPr>
          <p:spPr>
            <a:xfrm>
              <a:off x="489688" y="411475"/>
              <a:ext cx="4320600" cy="4320600"/>
            </a:xfrm>
            <a:prstGeom prst="ellipse">
              <a:avLst/>
            </a:pr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 name="Google Shape;93;p25"/>
            <p:cNvGrpSpPr/>
            <p:nvPr/>
          </p:nvGrpSpPr>
          <p:grpSpPr>
            <a:xfrm>
              <a:off x="457194" y="824705"/>
              <a:ext cx="4385617" cy="4320397"/>
              <a:chOff x="457209" y="411470"/>
              <a:chExt cx="4385617" cy="4320397"/>
            </a:xfrm>
          </p:grpSpPr>
          <p:sp>
            <p:nvSpPr>
              <p:cNvPr id="94" name="Google Shape;94;p25"/>
              <p:cNvSpPr/>
              <p:nvPr/>
            </p:nvSpPr>
            <p:spPr>
              <a:xfrm>
                <a:off x="3130216" y="1066327"/>
                <a:ext cx="1060482" cy="580506"/>
              </a:xfrm>
              <a:custGeom>
                <a:rect b="b" l="l" r="r" t="t"/>
                <a:pathLst>
                  <a:path extrusionOk="0" h="28156" w="51436">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5"/>
              <p:cNvSpPr/>
              <p:nvPr/>
            </p:nvSpPr>
            <p:spPr>
              <a:xfrm>
                <a:off x="4063251" y="2231933"/>
                <a:ext cx="62574" cy="63090"/>
              </a:xfrm>
              <a:custGeom>
                <a:rect b="b" l="l" r="r" t="t"/>
                <a:pathLst>
                  <a:path extrusionOk="0" fill="none" h="3060" w="3035">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5"/>
              <p:cNvSpPr/>
              <p:nvPr/>
            </p:nvSpPr>
            <p:spPr>
              <a:xfrm>
                <a:off x="4094527" y="2018604"/>
                <a:ext cx="21" cy="213350"/>
              </a:xfrm>
              <a:custGeom>
                <a:rect b="b" l="l" r="r" t="t"/>
                <a:pathLst>
                  <a:path extrusionOk="0" fill="none" h="10348" w="1">
                    <a:moveTo>
                      <a:pt x="0" y="0"/>
                    </a:moveTo>
                    <a:lnTo>
                      <a:pt x="0" y="1034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5"/>
              <p:cNvSpPr/>
              <p:nvPr/>
            </p:nvSpPr>
            <p:spPr>
              <a:xfrm>
                <a:off x="3717619" y="1521681"/>
                <a:ext cx="126674" cy="405649"/>
              </a:xfrm>
              <a:custGeom>
                <a:rect b="b" l="l" r="r" t="t"/>
                <a:pathLst>
                  <a:path extrusionOk="0" fill="none" h="19675" w="6144">
                    <a:moveTo>
                      <a:pt x="0" y="1"/>
                    </a:moveTo>
                    <a:lnTo>
                      <a:pt x="0" y="8482"/>
                    </a:lnTo>
                    <a:lnTo>
                      <a:pt x="6144" y="11616"/>
                    </a:lnTo>
                    <a:lnTo>
                      <a:pt x="6144" y="19675"/>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5"/>
              <p:cNvSpPr/>
              <p:nvPr/>
            </p:nvSpPr>
            <p:spPr>
              <a:xfrm>
                <a:off x="4151947" y="1978606"/>
                <a:ext cx="76429" cy="335385"/>
              </a:xfrm>
              <a:custGeom>
                <a:rect b="b" l="l" r="r" t="t"/>
                <a:pathLst>
                  <a:path extrusionOk="0" fill="none" h="16267" w="3707">
                    <a:moveTo>
                      <a:pt x="3707" y="16267"/>
                    </a:moveTo>
                    <a:lnTo>
                      <a:pt x="3632" y="11342"/>
                    </a:lnTo>
                    <a:lnTo>
                      <a:pt x="1" y="8059"/>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5"/>
              <p:cNvSpPr/>
              <p:nvPr/>
            </p:nvSpPr>
            <p:spPr>
              <a:xfrm>
                <a:off x="3979647" y="2052953"/>
                <a:ext cx="45668" cy="387197"/>
              </a:xfrm>
              <a:custGeom>
                <a:rect b="b" l="l" r="r" t="t"/>
                <a:pathLst>
                  <a:path extrusionOk="0" fill="none" h="18780" w="2215">
                    <a:moveTo>
                      <a:pt x="1" y="18779"/>
                    </a:moveTo>
                    <a:lnTo>
                      <a:pt x="1" y="8930"/>
                    </a:lnTo>
                    <a:lnTo>
                      <a:pt x="2215" y="7487"/>
                    </a:lnTo>
                    <a:lnTo>
                      <a:pt x="2215"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5"/>
              <p:cNvSpPr/>
              <p:nvPr/>
            </p:nvSpPr>
            <p:spPr>
              <a:xfrm>
                <a:off x="3844272" y="1521681"/>
                <a:ext cx="21" cy="53358"/>
              </a:xfrm>
              <a:custGeom>
                <a:rect b="b" l="l" r="r" t="t"/>
                <a:pathLst>
                  <a:path extrusionOk="0" fill="none" h="2588" w="1">
                    <a:moveTo>
                      <a:pt x="1" y="1"/>
                    </a:moveTo>
                    <a:lnTo>
                      <a:pt x="1" y="258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5"/>
              <p:cNvSpPr/>
              <p:nvPr/>
            </p:nvSpPr>
            <p:spPr>
              <a:xfrm>
                <a:off x="3844272" y="1624769"/>
                <a:ext cx="21" cy="86161"/>
              </a:xfrm>
              <a:custGeom>
                <a:rect b="b" l="l" r="r" t="t"/>
                <a:pathLst>
                  <a:path extrusionOk="0" fill="none" h="4179" w="1">
                    <a:moveTo>
                      <a:pt x="1" y="0"/>
                    </a:moveTo>
                    <a:lnTo>
                      <a:pt x="1" y="4179"/>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5"/>
              <p:cNvSpPr/>
              <p:nvPr/>
            </p:nvSpPr>
            <p:spPr>
              <a:xfrm>
                <a:off x="4094527" y="2353968"/>
                <a:ext cx="21" cy="132323"/>
              </a:xfrm>
              <a:custGeom>
                <a:rect b="b" l="l" r="r" t="t"/>
                <a:pathLst>
                  <a:path extrusionOk="0" fill="none" h="6418" w="1">
                    <a:moveTo>
                      <a:pt x="0" y="6418"/>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5"/>
              <p:cNvSpPr/>
              <p:nvPr/>
            </p:nvSpPr>
            <p:spPr>
              <a:xfrm>
                <a:off x="1327432" y="1744762"/>
                <a:ext cx="21" cy="213350"/>
              </a:xfrm>
              <a:custGeom>
                <a:rect b="b" l="l" r="r" t="t"/>
                <a:pathLst>
                  <a:path extrusionOk="0" fill="none" h="10348" w="1">
                    <a:moveTo>
                      <a:pt x="0" y="10347"/>
                    </a:moveTo>
                    <a:lnTo>
                      <a:pt x="0"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5"/>
              <p:cNvSpPr/>
              <p:nvPr/>
            </p:nvSpPr>
            <p:spPr>
              <a:xfrm>
                <a:off x="1396666" y="1497579"/>
                <a:ext cx="45647" cy="508737"/>
              </a:xfrm>
              <a:custGeom>
                <a:rect b="b" l="l" r="r" t="t"/>
                <a:pathLst>
                  <a:path extrusionOk="0" fill="none" h="24675" w="2214">
                    <a:moveTo>
                      <a:pt x="2214" y="1"/>
                    </a:moveTo>
                    <a:lnTo>
                      <a:pt x="2214" y="9875"/>
                    </a:lnTo>
                    <a:lnTo>
                      <a:pt x="0" y="11293"/>
                    </a:lnTo>
                    <a:lnTo>
                      <a:pt x="0" y="2467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5"/>
              <p:cNvSpPr/>
              <p:nvPr/>
            </p:nvSpPr>
            <p:spPr>
              <a:xfrm>
                <a:off x="2875064" y="1207841"/>
                <a:ext cx="197969" cy="191825"/>
              </a:xfrm>
              <a:custGeom>
                <a:rect b="b" l="l" r="r" t="t"/>
                <a:pathLst>
                  <a:path extrusionOk="0" h="9304" w="9602">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5"/>
              <p:cNvSpPr/>
              <p:nvPr/>
            </p:nvSpPr>
            <p:spPr>
              <a:xfrm>
                <a:off x="2948916" y="960163"/>
                <a:ext cx="197454" cy="223081"/>
              </a:xfrm>
              <a:custGeom>
                <a:rect b="b" l="l" r="r" t="t"/>
                <a:pathLst>
                  <a:path extrusionOk="0" h="10820" w="9577">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5"/>
              <p:cNvSpPr/>
              <p:nvPr/>
            </p:nvSpPr>
            <p:spPr>
              <a:xfrm>
                <a:off x="2641241" y="1232974"/>
                <a:ext cx="251802" cy="232318"/>
              </a:xfrm>
              <a:custGeom>
                <a:rect b="b" l="l" r="r" t="t"/>
                <a:pathLst>
                  <a:path extrusionOk="0" h="11268" w="12213">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5"/>
              <p:cNvSpPr/>
              <p:nvPr/>
            </p:nvSpPr>
            <p:spPr>
              <a:xfrm>
                <a:off x="2948916" y="694012"/>
                <a:ext cx="197454" cy="223102"/>
              </a:xfrm>
              <a:custGeom>
                <a:rect b="b" l="l" r="r" t="t"/>
                <a:pathLst>
                  <a:path extrusionOk="0" h="10821" w="9577">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5"/>
              <p:cNvSpPr/>
              <p:nvPr/>
            </p:nvSpPr>
            <p:spPr>
              <a:xfrm>
                <a:off x="2641241" y="960163"/>
                <a:ext cx="288727" cy="243080"/>
              </a:xfrm>
              <a:custGeom>
                <a:rect b="b" l="l" r="r" t="t"/>
                <a:pathLst>
                  <a:path extrusionOk="0" h="11790" w="14004">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5"/>
              <p:cNvSpPr/>
              <p:nvPr/>
            </p:nvSpPr>
            <p:spPr>
              <a:xfrm>
                <a:off x="2875064" y="477095"/>
                <a:ext cx="197969" cy="192320"/>
              </a:xfrm>
              <a:custGeom>
                <a:rect b="b" l="l" r="r" t="t"/>
                <a:pathLst>
                  <a:path extrusionOk="0" h="9328" w="9602">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5"/>
              <p:cNvSpPr/>
              <p:nvPr/>
            </p:nvSpPr>
            <p:spPr>
              <a:xfrm>
                <a:off x="2641241" y="673498"/>
                <a:ext cx="288727" cy="243616"/>
              </a:xfrm>
              <a:custGeom>
                <a:rect b="b" l="l" r="r" t="t"/>
                <a:pathLst>
                  <a:path extrusionOk="0" h="11816" w="14004">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5"/>
              <p:cNvSpPr/>
              <p:nvPr/>
            </p:nvSpPr>
            <p:spPr>
              <a:xfrm>
                <a:off x="2641241" y="411470"/>
                <a:ext cx="251802" cy="232833"/>
              </a:xfrm>
              <a:custGeom>
                <a:rect b="b" l="l" r="r" t="t"/>
                <a:pathLst>
                  <a:path extrusionOk="0" h="11293" w="12213">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5"/>
              <p:cNvSpPr/>
              <p:nvPr/>
            </p:nvSpPr>
            <p:spPr>
              <a:xfrm>
                <a:off x="2308928" y="673498"/>
                <a:ext cx="289243" cy="243616"/>
              </a:xfrm>
              <a:custGeom>
                <a:rect b="b" l="l" r="r" t="t"/>
                <a:pathLst>
                  <a:path extrusionOk="0" h="11816" w="14029">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5"/>
              <p:cNvSpPr/>
              <p:nvPr/>
            </p:nvSpPr>
            <p:spPr>
              <a:xfrm>
                <a:off x="2092527" y="694012"/>
                <a:ext cx="197454" cy="223102"/>
              </a:xfrm>
              <a:custGeom>
                <a:rect b="b" l="l" r="r" t="t"/>
                <a:pathLst>
                  <a:path extrusionOk="0" h="10821" w="9577">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5"/>
              <p:cNvSpPr/>
              <p:nvPr/>
            </p:nvSpPr>
            <p:spPr>
              <a:xfrm>
                <a:off x="2346369" y="1232974"/>
                <a:ext cx="251802" cy="232318"/>
              </a:xfrm>
              <a:custGeom>
                <a:rect b="b" l="l" r="r" t="t"/>
                <a:pathLst>
                  <a:path extrusionOk="0" h="11268" w="12213">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5"/>
              <p:cNvSpPr/>
              <p:nvPr/>
            </p:nvSpPr>
            <p:spPr>
              <a:xfrm>
                <a:off x="2346369" y="411470"/>
                <a:ext cx="251802" cy="232833"/>
              </a:xfrm>
              <a:custGeom>
                <a:rect b="b" l="l" r="r" t="t"/>
                <a:pathLst>
                  <a:path extrusionOk="0" h="11293" w="12213">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5"/>
              <p:cNvSpPr/>
              <p:nvPr/>
            </p:nvSpPr>
            <p:spPr>
              <a:xfrm>
                <a:off x="2308928" y="960163"/>
                <a:ext cx="289243" cy="243080"/>
              </a:xfrm>
              <a:custGeom>
                <a:rect b="b" l="l" r="r" t="t"/>
                <a:pathLst>
                  <a:path extrusionOk="0" h="11790" w="14029">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5"/>
              <p:cNvSpPr/>
              <p:nvPr/>
            </p:nvSpPr>
            <p:spPr>
              <a:xfrm>
                <a:off x="2166379" y="1207841"/>
                <a:ext cx="197454" cy="191825"/>
              </a:xfrm>
              <a:custGeom>
                <a:rect b="b" l="l" r="r" t="t"/>
                <a:pathLst>
                  <a:path extrusionOk="0" h="9304" w="9577">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5"/>
              <p:cNvSpPr/>
              <p:nvPr/>
            </p:nvSpPr>
            <p:spPr>
              <a:xfrm>
                <a:off x="2166379" y="477095"/>
                <a:ext cx="197454" cy="192320"/>
              </a:xfrm>
              <a:custGeom>
                <a:rect b="b" l="l" r="r" t="t"/>
                <a:pathLst>
                  <a:path extrusionOk="0" h="9328" w="9577">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5"/>
              <p:cNvSpPr/>
              <p:nvPr/>
            </p:nvSpPr>
            <p:spPr>
              <a:xfrm>
                <a:off x="2092527" y="960163"/>
                <a:ext cx="197454" cy="223081"/>
              </a:xfrm>
              <a:custGeom>
                <a:rect b="b" l="l" r="r" t="t"/>
                <a:pathLst>
                  <a:path extrusionOk="0" h="10820" w="9577">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5"/>
              <p:cNvSpPr/>
              <p:nvPr/>
            </p:nvSpPr>
            <p:spPr>
              <a:xfrm>
                <a:off x="954585" y="892465"/>
                <a:ext cx="1060502" cy="580506"/>
              </a:xfrm>
              <a:custGeom>
                <a:rect b="b" l="l" r="r" t="t"/>
                <a:pathLst>
                  <a:path extrusionOk="0" h="28156" w="51437">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5"/>
              <p:cNvSpPr/>
              <p:nvPr/>
            </p:nvSpPr>
            <p:spPr>
              <a:xfrm>
                <a:off x="930009" y="3342660"/>
                <a:ext cx="3397352" cy="1389207"/>
              </a:xfrm>
              <a:custGeom>
                <a:rect b="b" l="l" r="r" t="t"/>
                <a:pathLst>
                  <a:path extrusionOk="0" h="67380" w="16478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5"/>
              <p:cNvSpPr/>
              <p:nvPr/>
            </p:nvSpPr>
            <p:spPr>
              <a:xfrm>
                <a:off x="1934081" y="2035016"/>
                <a:ext cx="1389207" cy="1967652"/>
              </a:xfrm>
              <a:custGeom>
                <a:rect b="b" l="l" r="r" t="t"/>
                <a:pathLst>
                  <a:path extrusionOk="0" h="95436" w="6738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5"/>
              <p:cNvSpPr/>
              <p:nvPr/>
            </p:nvSpPr>
            <p:spPr>
              <a:xfrm>
                <a:off x="3280198" y="2814976"/>
                <a:ext cx="130777" cy="429256"/>
              </a:xfrm>
              <a:custGeom>
                <a:rect b="b" l="l" r="r" t="t"/>
                <a:pathLst>
                  <a:path extrusionOk="0" h="20820" w="6343">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5"/>
              <p:cNvSpPr/>
              <p:nvPr/>
            </p:nvSpPr>
            <p:spPr>
              <a:xfrm>
                <a:off x="1846395" y="2814976"/>
                <a:ext cx="131292" cy="429256"/>
              </a:xfrm>
              <a:custGeom>
                <a:rect b="b" l="l" r="r" t="t"/>
                <a:pathLst>
                  <a:path extrusionOk="0" h="20820" w="6368">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5"/>
              <p:cNvSpPr/>
              <p:nvPr/>
            </p:nvSpPr>
            <p:spPr>
              <a:xfrm>
                <a:off x="2155101" y="3728805"/>
                <a:ext cx="947683" cy="464121"/>
              </a:xfrm>
              <a:custGeom>
                <a:rect b="b" l="l" r="r" t="t"/>
                <a:pathLst>
                  <a:path extrusionOk="0" h="22511" w="45965">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5"/>
              <p:cNvSpPr/>
              <p:nvPr/>
            </p:nvSpPr>
            <p:spPr>
              <a:xfrm>
                <a:off x="2097661" y="2136021"/>
                <a:ext cx="1062049" cy="738993"/>
              </a:xfrm>
              <a:custGeom>
                <a:rect b="b" l="l" r="r" t="t"/>
                <a:pathLst>
                  <a:path extrusionOk="0" h="35843" w="51512">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5"/>
              <p:cNvSpPr/>
              <p:nvPr/>
            </p:nvSpPr>
            <p:spPr>
              <a:xfrm>
                <a:off x="2636107" y="2307826"/>
                <a:ext cx="421030" cy="461028"/>
              </a:xfrm>
              <a:custGeom>
                <a:rect b="b" l="l" r="r" t="t"/>
                <a:pathLst>
                  <a:path extrusionOk="0" h="22361" w="20421">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5"/>
              <p:cNvSpPr/>
              <p:nvPr/>
            </p:nvSpPr>
            <p:spPr>
              <a:xfrm>
                <a:off x="2636107" y="2212429"/>
                <a:ext cx="292830" cy="384640"/>
              </a:xfrm>
              <a:custGeom>
                <a:rect b="b" l="l" r="r" t="t"/>
                <a:pathLst>
                  <a:path extrusionOk="0" h="18656" w="14203">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5"/>
              <p:cNvSpPr/>
              <p:nvPr/>
            </p:nvSpPr>
            <p:spPr>
              <a:xfrm>
                <a:off x="2328927" y="2212429"/>
                <a:ext cx="292336" cy="384640"/>
              </a:xfrm>
              <a:custGeom>
                <a:rect b="b" l="l" r="r" t="t"/>
                <a:pathLst>
                  <a:path extrusionOk="0" h="18656" w="14179">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5"/>
              <p:cNvSpPr/>
              <p:nvPr/>
            </p:nvSpPr>
            <p:spPr>
              <a:xfrm>
                <a:off x="2200212" y="2307826"/>
                <a:ext cx="421051" cy="461028"/>
              </a:xfrm>
              <a:custGeom>
                <a:rect b="b" l="l" r="r" t="t"/>
                <a:pathLst>
                  <a:path extrusionOk="0" h="22361" w="20422">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5"/>
              <p:cNvSpPr/>
              <p:nvPr/>
            </p:nvSpPr>
            <p:spPr>
              <a:xfrm>
                <a:off x="2256621" y="1553473"/>
                <a:ext cx="114901" cy="309757"/>
              </a:xfrm>
              <a:custGeom>
                <a:rect b="b" l="l" r="r" t="t"/>
                <a:pathLst>
                  <a:path extrusionOk="0" fill="none" h="15024" w="5573">
                    <a:moveTo>
                      <a:pt x="5572" y="1"/>
                    </a:moveTo>
                    <a:lnTo>
                      <a:pt x="5572" y="6891"/>
                    </a:lnTo>
                    <a:lnTo>
                      <a:pt x="1" y="10074"/>
                    </a:lnTo>
                    <a:lnTo>
                      <a:pt x="1" y="15024"/>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5"/>
              <p:cNvSpPr/>
              <p:nvPr/>
            </p:nvSpPr>
            <p:spPr>
              <a:xfrm>
                <a:off x="2224829" y="1863210"/>
                <a:ext cx="63110" cy="63110"/>
              </a:xfrm>
              <a:custGeom>
                <a:rect b="b" l="l" r="r" t="t"/>
                <a:pathLst>
                  <a:path extrusionOk="0" fill="none" h="3061" w="3061">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5"/>
              <p:cNvSpPr/>
              <p:nvPr/>
            </p:nvSpPr>
            <p:spPr>
              <a:xfrm>
                <a:off x="2443292" y="1469890"/>
                <a:ext cx="21" cy="132839"/>
              </a:xfrm>
              <a:custGeom>
                <a:rect b="b" l="l" r="r" t="t"/>
                <a:pathLst>
                  <a:path extrusionOk="0" fill="none" h="6443" w="1">
                    <a:moveTo>
                      <a:pt x="0" y="1"/>
                    </a:moveTo>
                    <a:lnTo>
                      <a:pt x="0" y="644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5"/>
              <p:cNvSpPr/>
              <p:nvPr/>
            </p:nvSpPr>
            <p:spPr>
              <a:xfrm>
                <a:off x="2503289" y="1469890"/>
                <a:ext cx="20535" cy="320520"/>
              </a:xfrm>
              <a:custGeom>
                <a:rect b="b" l="l" r="r" t="t"/>
                <a:pathLst>
                  <a:path extrusionOk="0" fill="none" h="15546" w="996">
                    <a:moveTo>
                      <a:pt x="1" y="1"/>
                    </a:moveTo>
                    <a:lnTo>
                      <a:pt x="1" y="6443"/>
                    </a:lnTo>
                    <a:lnTo>
                      <a:pt x="995" y="7189"/>
                    </a:lnTo>
                    <a:lnTo>
                      <a:pt x="995" y="15546"/>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5"/>
              <p:cNvSpPr/>
              <p:nvPr/>
            </p:nvSpPr>
            <p:spPr>
              <a:xfrm>
                <a:off x="2325340" y="1721671"/>
                <a:ext cx="21" cy="94387"/>
              </a:xfrm>
              <a:custGeom>
                <a:rect b="b" l="l" r="r" t="t"/>
                <a:pathLst>
                  <a:path extrusionOk="0" fill="none" h="4578" w="1">
                    <a:moveTo>
                      <a:pt x="1" y="1"/>
                    </a:moveTo>
                    <a:lnTo>
                      <a:pt x="1" y="457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5"/>
              <p:cNvSpPr/>
              <p:nvPr/>
            </p:nvSpPr>
            <p:spPr>
              <a:xfrm>
                <a:off x="2371502" y="1458097"/>
                <a:ext cx="10783" cy="93356"/>
              </a:xfrm>
              <a:custGeom>
                <a:rect b="b" l="l" r="r" t="t"/>
                <a:pathLst>
                  <a:path extrusionOk="0" fill="none" h="4528" w="523">
                    <a:moveTo>
                      <a:pt x="0" y="4527"/>
                    </a:moveTo>
                    <a:lnTo>
                      <a:pt x="523" y="4179"/>
                    </a:lnTo>
                    <a:lnTo>
                      <a:pt x="523"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5"/>
              <p:cNvSpPr/>
              <p:nvPr/>
            </p:nvSpPr>
            <p:spPr>
              <a:xfrm>
                <a:off x="2412016" y="1658602"/>
                <a:ext cx="63090" cy="63090"/>
              </a:xfrm>
              <a:custGeom>
                <a:rect b="b" l="l" r="r" t="t"/>
                <a:pathLst>
                  <a:path extrusionOk="0" fill="none" h="3060" w="306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5"/>
              <p:cNvSpPr/>
              <p:nvPr/>
            </p:nvSpPr>
            <p:spPr>
              <a:xfrm>
                <a:off x="2256622" y="1992956"/>
                <a:ext cx="21" cy="213350"/>
              </a:xfrm>
              <a:custGeom>
                <a:rect b="b" l="l" r="r" t="t"/>
                <a:pathLst>
                  <a:path extrusionOk="0" fill="none" h="10348" w="1">
                    <a:moveTo>
                      <a:pt x="1" y="10347"/>
                    </a:moveTo>
                    <a:lnTo>
                      <a:pt x="1"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5"/>
              <p:cNvSpPr/>
              <p:nvPr/>
            </p:nvSpPr>
            <p:spPr>
              <a:xfrm>
                <a:off x="2443292" y="1721671"/>
                <a:ext cx="126674" cy="405670"/>
              </a:xfrm>
              <a:custGeom>
                <a:rect b="b" l="l" r="r" t="t"/>
                <a:pathLst>
                  <a:path extrusionOk="0" fill="none" h="19676" w="6144">
                    <a:moveTo>
                      <a:pt x="6144" y="19675"/>
                    </a:moveTo>
                    <a:lnTo>
                      <a:pt x="6144" y="11194"/>
                    </a:lnTo>
                    <a:lnTo>
                      <a:pt x="0" y="8060"/>
                    </a:lnTo>
                    <a:lnTo>
                      <a:pt x="0"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5"/>
              <p:cNvSpPr/>
              <p:nvPr/>
            </p:nvSpPr>
            <p:spPr>
              <a:xfrm>
                <a:off x="2325340" y="1784760"/>
                <a:ext cx="46183" cy="387691"/>
              </a:xfrm>
              <a:custGeom>
                <a:rect b="b" l="l" r="r" t="t"/>
                <a:pathLst>
                  <a:path extrusionOk="0" fill="none" h="18804" w="2240">
                    <a:moveTo>
                      <a:pt x="2239" y="0"/>
                    </a:moveTo>
                    <a:lnTo>
                      <a:pt x="2239" y="9850"/>
                    </a:lnTo>
                    <a:lnTo>
                      <a:pt x="1" y="11292"/>
                    </a:lnTo>
                    <a:lnTo>
                      <a:pt x="1" y="18804"/>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5"/>
              <p:cNvSpPr/>
              <p:nvPr/>
            </p:nvSpPr>
            <p:spPr>
              <a:xfrm>
                <a:off x="2443292" y="2074498"/>
                <a:ext cx="21" cy="52843"/>
              </a:xfrm>
              <a:custGeom>
                <a:rect b="b" l="l" r="r" t="t"/>
                <a:pathLst>
                  <a:path extrusionOk="0" fill="none" h="2563" w="1">
                    <a:moveTo>
                      <a:pt x="0" y="2562"/>
                    </a:moveTo>
                    <a:lnTo>
                      <a:pt x="0" y="0"/>
                    </a:lnTo>
                  </a:path>
                </a:pathLst>
              </a:custGeom>
              <a:solidFill>
                <a:schemeClr val="accent3"/>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5"/>
              <p:cNvSpPr/>
              <p:nvPr/>
            </p:nvSpPr>
            <p:spPr>
              <a:xfrm>
                <a:off x="2443292" y="1938093"/>
                <a:ext cx="21" cy="86161"/>
              </a:xfrm>
              <a:custGeom>
                <a:rect b="b" l="l" r="r" t="t"/>
                <a:pathLst>
                  <a:path extrusionOk="0" fill="none" h="4179" w="1">
                    <a:moveTo>
                      <a:pt x="0" y="4179"/>
                    </a:moveTo>
                    <a:lnTo>
                      <a:pt x="0"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5"/>
              <p:cNvSpPr/>
              <p:nvPr/>
            </p:nvSpPr>
            <p:spPr>
              <a:xfrm>
                <a:off x="2523804" y="1846283"/>
                <a:ext cx="21" cy="31318"/>
              </a:xfrm>
              <a:custGeom>
                <a:rect b="b" l="l" r="r" t="t"/>
                <a:pathLst>
                  <a:path extrusionOk="0" fill="none" h="1519" w="1">
                    <a:moveTo>
                      <a:pt x="0" y="1"/>
                    </a:moveTo>
                    <a:lnTo>
                      <a:pt x="0" y="151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5"/>
              <p:cNvSpPr/>
              <p:nvPr/>
            </p:nvSpPr>
            <p:spPr>
              <a:xfrm>
                <a:off x="2889950" y="1846283"/>
                <a:ext cx="63090" cy="62595"/>
              </a:xfrm>
              <a:custGeom>
                <a:rect b="b" l="l" r="r" t="t"/>
                <a:pathLst>
                  <a:path extrusionOk="0" fill="none" h="3036" w="306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5"/>
              <p:cNvSpPr/>
              <p:nvPr/>
            </p:nvSpPr>
            <p:spPr>
              <a:xfrm>
                <a:off x="2714062" y="1658602"/>
                <a:ext cx="62574" cy="63090"/>
              </a:xfrm>
              <a:custGeom>
                <a:rect b="b" l="l" r="r" t="t"/>
                <a:pathLst>
                  <a:path extrusionOk="0" fill="none" h="3060" w="3035">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5"/>
              <p:cNvSpPr/>
              <p:nvPr/>
            </p:nvSpPr>
            <p:spPr>
              <a:xfrm>
                <a:off x="2745339" y="1469890"/>
                <a:ext cx="21" cy="132839"/>
              </a:xfrm>
              <a:custGeom>
                <a:rect b="b" l="l" r="r" t="t"/>
                <a:pathLst>
                  <a:path extrusionOk="0" fill="none" h="6443" w="1">
                    <a:moveTo>
                      <a:pt x="0" y="1"/>
                    </a:moveTo>
                    <a:lnTo>
                      <a:pt x="0" y="644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5"/>
              <p:cNvSpPr/>
              <p:nvPr/>
            </p:nvSpPr>
            <p:spPr>
              <a:xfrm>
                <a:off x="2804820" y="1469890"/>
                <a:ext cx="20535" cy="320520"/>
              </a:xfrm>
              <a:custGeom>
                <a:rect b="b" l="l" r="r" t="t"/>
                <a:pathLst>
                  <a:path extrusionOk="0" fill="none" h="15546" w="996">
                    <a:moveTo>
                      <a:pt x="0" y="1"/>
                    </a:moveTo>
                    <a:lnTo>
                      <a:pt x="0" y="6443"/>
                    </a:lnTo>
                    <a:lnTo>
                      <a:pt x="995" y="7189"/>
                    </a:lnTo>
                    <a:lnTo>
                      <a:pt x="995" y="15546"/>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5"/>
              <p:cNvSpPr/>
              <p:nvPr/>
            </p:nvSpPr>
            <p:spPr>
              <a:xfrm>
                <a:off x="2745339" y="1721671"/>
                <a:ext cx="126674" cy="434369"/>
              </a:xfrm>
              <a:custGeom>
                <a:rect b="b" l="l" r="r" t="t"/>
                <a:pathLst>
                  <a:path extrusionOk="0" fill="none" h="21068" w="6144">
                    <a:moveTo>
                      <a:pt x="6144" y="21068"/>
                    </a:moveTo>
                    <a:lnTo>
                      <a:pt x="6144" y="11194"/>
                    </a:lnTo>
                    <a:lnTo>
                      <a:pt x="0" y="8060"/>
                    </a:lnTo>
                    <a:lnTo>
                      <a:pt x="0"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5"/>
              <p:cNvSpPr/>
              <p:nvPr/>
            </p:nvSpPr>
            <p:spPr>
              <a:xfrm>
                <a:off x="2623799" y="1728866"/>
                <a:ext cx="21" cy="94366"/>
              </a:xfrm>
              <a:custGeom>
                <a:rect b="b" l="l" r="r" t="t"/>
                <a:pathLst>
                  <a:path extrusionOk="0" fill="none" h="4577" w="1">
                    <a:moveTo>
                      <a:pt x="0" y="0"/>
                    </a:moveTo>
                    <a:lnTo>
                      <a:pt x="0" y="4577"/>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5"/>
              <p:cNvSpPr/>
              <p:nvPr/>
            </p:nvSpPr>
            <p:spPr>
              <a:xfrm>
                <a:off x="2627386" y="1784760"/>
                <a:ext cx="46183" cy="335385"/>
              </a:xfrm>
              <a:custGeom>
                <a:rect b="b" l="l" r="r" t="t"/>
                <a:pathLst>
                  <a:path extrusionOk="0" fill="none" h="16267" w="2240">
                    <a:moveTo>
                      <a:pt x="2239" y="0"/>
                    </a:moveTo>
                    <a:lnTo>
                      <a:pt x="2239" y="9850"/>
                    </a:lnTo>
                    <a:lnTo>
                      <a:pt x="1" y="11292"/>
                    </a:lnTo>
                    <a:lnTo>
                      <a:pt x="1" y="16267"/>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5"/>
              <p:cNvSpPr/>
              <p:nvPr/>
            </p:nvSpPr>
            <p:spPr>
              <a:xfrm>
                <a:off x="2745339" y="2074498"/>
                <a:ext cx="21" cy="52843"/>
              </a:xfrm>
              <a:custGeom>
                <a:rect b="b" l="l" r="r" t="t"/>
                <a:pathLst>
                  <a:path extrusionOk="0" fill="none" h="2563" w="1">
                    <a:moveTo>
                      <a:pt x="0" y="2562"/>
                    </a:moveTo>
                    <a:lnTo>
                      <a:pt x="0" y="0"/>
                    </a:lnTo>
                  </a:path>
                </a:pathLst>
              </a:custGeom>
              <a:solidFill>
                <a:schemeClr val="accent3"/>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5"/>
              <p:cNvSpPr/>
              <p:nvPr/>
            </p:nvSpPr>
            <p:spPr>
              <a:xfrm>
                <a:off x="2745339" y="1938093"/>
                <a:ext cx="21" cy="86161"/>
              </a:xfrm>
              <a:custGeom>
                <a:rect b="b" l="l" r="r" t="t"/>
                <a:pathLst>
                  <a:path extrusionOk="0" fill="none" h="4179" w="1">
                    <a:moveTo>
                      <a:pt x="0" y="4179"/>
                    </a:moveTo>
                    <a:lnTo>
                      <a:pt x="0"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5"/>
              <p:cNvSpPr/>
              <p:nvPr/>
            </p:nvSpPr>
            <p:spPr>
              <a:xfrm>
                <a:off x="2673549" y="1458097"/>
                <a:ext cx="10268" cy="93356"/>
              </a:xfrm>
              <a:custGeom>
                <a:rect b="b" l="l" r="r" t="t"/>
                <a:pathLst>
                  <a:path extrusionOk="0" fill="none" h="4528" w="498">
                    <a:moveTo>
                      <a:pt x="0" y="4527"/>
                    </a:moveTo>
                    <a:lnTo>
                      <a:pt x="498" y="4179"/>
                    </a:lnTo>
                    <a:lnTo>
                      <a:pt x="498"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5"/>
              <p:cNvSpPr/>
              <p:nvPr/>
            </p:nvSpPr>
            <p:spPr>
              <a:xfrm>
                <a:off x="2825335" y="1846283"/>
                <a:ext cx="21" cy="31318"/>
              </a:xfrm>
              <a:custGeom>
                <a:rect b="b" l="l" r="r" t="t"/>
                <a:pathLst>
                  <a:path extrusionOk="0" fill="none" h="1519" w="1">
                    <a:moveTo>
                      <a:pt x="0" y="1"/>
                    </a:moveTo>
                    <a:lnTo>
                      <a:pt x="0" y="151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5"/>
              <p:cNvSpPr/>
              <p:nvPr/>
            </p:nvSpPr>
            <p:spPr>
              <a:xfrm>
                <a:off x="2563286" y="1469890"/>
                <a:ext cx="21" cy="52843"/>
              </a:xfrm>
              <a:custGeom>
                <a:rect b="b" l="l" r="r" t="t"/>
                <a:pathLst>
                  <a:path extrusionOk="0" fill="none" h="2563" w="1">
                    <a:moveTo>
                      <a:pt x="1" y="1"/>
                    </a:moveTo>
                    <a:lnTo>
                      <a:pt x="1" y="256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5"/>
              <p:cNvSpPr/>
              <p:nvPr/>
            </p:nvSpPr>
            <p:spPr>
              <a:xfrm>
                <a:off x="2563286" y="1565782"/>
                <a:ext cx="57976" cy="91810"/>
              </a:xfrm>
              <a:custGeom>
                <a:rect b="b" l="l" r="r" t="t"/>
                <a:pathLst>
                  <a:path extrusionOk="0" fill="none" h="4453" w="2812">
                    <a:moveTo>
                      <a:pt x="1" y="1"/>
                    </a:moveTo>
                    <a:lnTo>
                      <a:pt x="2811" y="971"/>
                    </a:lnTo>
                    <a:lnTo>
                      <a:pt x="2811" y="445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5"/>
              <p:cNvSpPr/>
              <p:nvPr/>
            </p:nvSpPr>
            <p:spPr>
              <a:xfrm>
                <a:off x="2569946" y="1553473"/>
                <a:ext cx="103624" cy="352848"/>
              </a:xfrm>
              <a:custGeom>
                <a:rect b="b" l="l" r="r" t="t"/>
                <a:pathLst>
                  <a:path extrusionOk="0" fill="none" h="17114" w="5026">
                    <a:moveTo>
                      <a:pt x="1" y="17113"/>
                    </a:moveTo>
                    <a:lnTo>
                      <a:pt x="1" y="10074"/>
                    </a:lnTo>
                    <a:lnTo>
                      <a:pt x="5025" y="6891"/>
                    </a:lnTo>
                    <a:lnTo>
                      <a:pt x="5025"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5"/>
              <p:cNvSpPr/>
              <p:nvPr/>
            </p:nvSpPr>
            <p:spPr>
              <a:xfrm>
                <a:off x="2367399"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5"/>
              <p:cNvSpPr/>
              <p:nvPr/>
            </p:nvSpPr>
            <p:spPr>
              <a:xfrm>
                <a:off x="2427912"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5"/>
              <p:cNvSpPr/>
              <p:nvPr/>
            </p:nvSpPr>
            <p:spPr>
              <a:xfrm>
                <a:off x="2488424" y="881693"/>
                <a:ext cx="29236" cy="52327"/>
              </a:xfrm>
              <a:custGeom>
                <a:rect b="b" l="l" r="r" t="t"/>
                <a:pathLst>
                  <a:path extrusionOk="0" h="2538" w="1418">
                    <a:moveTo>
                      <a:pt x="0" y="1"/>
                    </a:moveTo>
                    <a:lnTo>
                      <a:pt x="0" y="2538"/>
                    </a:lnTo>
                    <a:lnTo>
                      <a:pt x="1418" y="2538"/>
                    </a:lnTo>
                    <a:lnTo>
                      <a:pt x="1418"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5"/>
              <p:cNvSpPr/>
              <p:nvPr/>
            </p:nvSpPr>
            <p:spPr>
              <a:xfrm>
                <a:off x="2548936" y="881693"/>
                <a:ext cx="29236" cy="52327"/>
              </a:xfrm>
              <a:custGeom>
                <a:rect b="b" l="l" r="r" t="t"/>
                <a:pathLst>
                  <a:path extrusionOk="0" h="2538" w="1418">
                    <a:moveTo>
                      <a:pt x="0" y="1"/>
                    </a:moveTo>
                    <a:lnTo>
                      <a:pt x="0" y="2538"/>
                    </a:lnTo>
                    <a:lnTo>
                      <a:pt x="1418" y="2538"/>
                    </a:lnTo>
                    <a:lnTo>
                      <a:pt x="1418"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5"/>
              <p:cNvSpPr/>
              <p:nvPr/>
            </p:nvSpPr>
            <p:spPr>
              <a:xfrm>
                <a:off x="2608933"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5"/>
              <p:cNvSpPr/>
              <p:nvPr/>
            </p:nvSpPr>
            <p:spPr>
              <a:xfrm>
                <a:off x="2669446"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5"/>
              <p:cNvSpPr/>
              <p:nvPr/>
            </p:nvSpPr>
            <p:spPr>
              <a:xfrm>
                <a:off x="2729958"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5"/>
              <p:cNvSpPr/>
              <p:nvPr/>
            </p:nvSpPr>
            <p:spPr>
              <a:xfrm>
                <a:off x="2790450" y="881693"/>
                <a:ext cx="29772" cy="52327"/>
              </a:xfrm>
              <a:custGeom>
                <a:rect b="b" l="l" r="r" t="t"/>
                <a:pathLst>
                  <a:path extrusionOk="0" h="2538" w="1444">
                    <a:moveTo>
                      <a:pt x="1" y="1"/>
                    </a:moveTo>
                    <a:lnTo>
                      <a:pt x="1" y="2538"/>
                    </a:lnTo>
                    <a:lnTo>
                      <a:pt x="1444" y="2538"/>
                    </a:lnTo>
                    <a:lnTo>
                      <a:pt x="1444"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5"/>
              <p:cNvSpPr/>
              <p:nvPr/>
            </p:nvSpPr>
            <p:spPr>
              <a:xfrm>
                <a:off x="2367399"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5"/>
              <p:cNvSpPr/>
              <p:nvPr/>
            </p:nvSpPr>
            <p:spPr>
              <a:xfrm>
                <a:off x="2427912"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5"/>
              <p:cNvSpPr/>
              <p:nvPr/>
            </p:nvSpPr>
            <p:spPr>
              <a:xfrm>
                <a:off x="2488424" y="1422717"/>
                <a:ext cx="29236" cy="52327"/>
              </a:xfrm>
              <a:custGeom>
                <a:rect b="b" l="l" r="r" t="t"/>
                <a:pathLst>
                  <a:path extrusionOk="0" h="2538" w="1418">
                    <a:moveTo>
                      <a:pt x="0" y="0"/>
                    </a:moveTo>
                    <a:lnTo>
                      <a:pt x="0" y="2537"/>
                    </a:lnTo>
                    <a:lnTo>
                      <a:pt x="1418" y="2537"/>
                    </a:lnTo>
                    <a:lnTo>
                      <a:pt x="1418"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5"/>
              <p:cNvSpPr/>
              <p:nvPr/>
            </p:nvSpPr>
            <p:spPr>
              <a:xfrm>
                <a:off x="2548936" y="1422717"/>
                <a:ext cx="29236" cy="52327"/>
              </a:xfrm>
              <a:custGeom>
                <a:rect b="b" l="l" r="r" t="t"/>
                <a:pathLst>
                  <a:path extrusionOk="0" h="2538" w="1418">
                    <a:moveTo>
                      <a:pt x="0" y="0"/>
                    </a:moveTo>
                    <a:lnTo>
                      <a:pt x="0" y="2537"/>
                    </a:lnTo>
                    <a:lnTo>
                      <a:pt x="1418" y="2537"/>
                    </a:lnTo>
                    <a:lnTo>
                      <a:pt x="1418"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5"/>
              <p:cNvSpPr/>
              <p:nvPr/>
            </p:nvSpPr>
            <p:spPr>
              <a:xfrm>
                <a:off x="2608933"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5"/>
              <p:cNvSpPr/>
              <p:nvPr/>
            </p:nvSpPr>
            <p:spPr>
              <a:xfrm>
                <a:off x="2669446"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5"/>
              <p:cNvSpPr/>
              <p:nvPr/>
            </p:nvSpPr>
            <p:spPr>
              <a:xfrm>
                <a:off x="2729958"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5"/>
              <p:cNvSpPr/>
              <p:nvPr/>
            </p:nvSpPr>
            <p:spPr>
              <a:xfrm>
                <a:off x="2790450" y="1422717"/>
                <a:ext cx="29772" cy="52327"/>
              </a:xfrm>
              <a:custGeom>
                <a:rect b="b" l="l" r="r" t="t"/>
                <a:pathLst>
                  <a:path extrusionOk="0" h="2538" w="1444">
                    <a:moveTo>
                      <a:pt x="1" y="0"/>
                    </a:moveTo>
                    <a:lnTo>
                      <a:pt x="1" y="2537"/>
                    </a:lnTo>
                    <a:lnTo>
                      <a:pt x="1444" y="2537"/>
                    </a:lnTo>
                    <a:lnTo>
                      <a:pt x="1444"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5"/>
              <p:cNvSpPr/>
              <p:nvPr/>
            </p:nvSpPr>
            <p:spPr>
              <a:xfrm>
                <a:off x="2841746" y="951958"/>
                <a:ext cx="51812" cy="29256"/>
              </a:xfrm>
              <a:custGeom>
                <a:rect b="b" l="l" r="r" t="t"/>
                <a:pathLst>
                  <a:path extrusionOk="0" h="1419" w="2513">
                    <a:moveTo>
                      <a:pt x="0" y="1"/>
                    </a:moveTo>
                    <a:lnTo>
                      <a:pt x="0" y="1418"/>
                    </a:lnTo>
                    <a:lnTo>
                      <a:pt x="2512" y="1418"/>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5"/>
              <p:cNvSpPr/>
              <p:nvPr/>
            </p:nvSpPr>
            <p:spPr>
              <a:xfrm>
                <a:off x="2841746" y="1011955"/>
                <a:ext cx="51812" cy="29772"/>
              </a:xfrm>
              <a:custGeom>
                <a:rect b="b" l="l" r="r" t="t"/>
                <a:pathLst>
                  <a:path extrusionOk="0" h="1444" w="2513">
                    <a:moveTo>
                      <a:pt x="0" y="1"/>
                    </a:moveTo>
                    <a:lnTo>
                      <a:pt x="0" y="1443"/>
                    </a:lnTo>
                    <a:lnTo>
                      <a:pt x="2512" y="1443"/>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5"/>
              <p:cNvSpPr/>
              <p:nvPr/>
            </p:nvSpPr>
            <p:spPr>
              <a:xfrm>
                <a:off x="2841746" y="1072467"/>
                <a:ext cx="51812" cy="29772"/>
              </a:xfrm>
              <a:custGeom>
                <a:rect b="b" l="l" r="r" t="t"/>
                <a:pathLst>
                  <a:path extrusionOk="0" h="1444" w="2513">
                    <a:moveTo>
                      <a:pt x="0" y="1"/>
                    </a:moveTo>
                    <a:lnTo>
                      <a:pt x="0" y="1443"/>
                    </a:lnTo>
                    <a:lnTo>
                      <a:pt x="2512" y="1443"/>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5"/>
              <p:cNvSpPr/>
              <p:nvPr/>
            </p:nvSpPr>
            <p:spPr>
              <a:xfrm>
                <a:off x="2841746" y="1132979"/>
                <a:ext cx="51812" cy="29772"/>
              </a:xfrm>
              <a:custGeom>
                <a:rect b="b" l="l" r="r" t="t"/>
                <a:pathLst>
                  <a:path extrusionOk="0" h="1444"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5"/>
              <p:cNvSpPr/>
              <p:nvPr/>
            </p:nvSpPr>
            <p:spPr>
              <a:xfrm>
                <a:off x="2841746" y="1193492"/>
                <a:ext cx="51812" cy="29772"/>
              </a:xfrm>
              <a:custGeom>
                <a:rect b="b" l="l" r="r" t="t"/>
                <a:pathLst>
                  <a:path extrusionOk="0" h="1444"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5"/>
              <p:cNvSpPr/>
              <p:nvPr/>
            </p:nvSpPr>
            <p:spPr>
              <a:xfrm>
                <a:off x="2841746" y="1254004"/>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5"/>
              <p:cNvSpPr/>
              <p:nvPr/>
            </p:nvSpPr>
            <p:spPr>
              <a:xfrm>
                <a:off x="2841746" y="1314516"/>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5"/>
              <p:cNvSpPr/>
              <p:nvPr/>
            </p:nvSpPr>
            <p:spPr>
              <a:xfrm>
                <a:off x="2841746" y="1375029"/>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5"/>
              <p:cNvSpPr/>
              <p:nvPr/>
            </p:nvSpPr>
            <p:spPr>
              <a:xfrm>
                <a:off x="2294063" y="951958"/>
                <a:ext cx="51812" cy="29256"/>
              </a:xfrm>
              <a:custGeom>
                <a:rect b="b" l="l" r="r" t="t"/>
                <a:pathLst>
                  <a:path extrusionOk="0" h="1419" w="2513">
                    <a:moveTo>
                      <a:pt x="1" y="1"/>
                    </a:moveTo>
                    <a:lnTo>
                      <a:pt x="1" y="1418"/>
                    </a:lnTo>
                    <a:lnTo>
                      <a:pt x="2513" y="1418"/>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5"/>
              <p:cNvSpPr/>
              <p:nvPr/>
            </p:nvSpPr>
            <p:spPr>
              <a:xfrm>
                <a:off x="2294063" y="1011955"/>
                <a:ext cx="51812" cy="29772"/>
              </a:xfrm>
              <a:custGeom>
                <a:rect b="b" l="l" r="r" t="t"/>
                <a:pathLst>
                  <a:path extrusionOk="0" h="1444" w="2513">
                    <a:moveTo>
                      <a:pt x="1" y="1"/>
                    </a:moveTo>
                    <a:lnTo>
                      <a:pt x="1" y="1443"/>
                    </a:lnTo>
                    <a:lnTo>
                      <a:pt x="2513" y="1443"/>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5"/>
              <p:cNvSpPr/>
              <p:nvPr/>
            </p:nvSpPr>
            <p:spPr>
              <a:xfrm>
                <a:off x="2294063" y="1072467"/>
                <a:ext cx="51812" cy="29772"/>
              </a:xfrm>
              <a:custGeom>
                <a:rect b="b" l="l" r="r" t="t"/>
                <a:pathLst>
                  <a:path extrusionOk="0" h="1444" w="2513">
                    <a:moveTo>
                      <a:pt x="1" y="1"/>
                    </a:moveTo>
                    <a:lnTo>
                      <a:pt x="1" y="1443"/>
                    </a:lnTo>
                    <a:lnTo>
                      <a:pt x="2513" y="1443"/>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5"/>
              <p:cNvSpPr/>
              <p:nvPr/>
            </p:nvSpPr>
            <p:spPr>
              <a:xfrm>
                <a:off x="2294063" y="1132979"/>
                <a:ext cx="51812" cy="29772"/>
              </a:xfrm>
              <a:custGeom>
                <a:rect b="b" l="l" r="r" t="t"/>
                <a:pathLst>
                  <a:path extrusionOk="0" h="1444"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5"/>
              <p:cNvSpPr/>
              <p:nvPr/>
            </p:nvSpPr>
            <p:spPr>
              <a:xfrm>
                <a:off x="2294063" y="1193492"/>
                <a:ext cx="51812" cy="29772"/>
              </a:xfrm>
              <a:custGeom>
                <a:rect b="b" l="l" r="r" t="t"/>
                <a:pathLst>
                  <a:path extrusionOk="0" h="1444"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5"/>
              <p:cNvSpPr/>
              <p:nvPr/>
            </p:nvSpPr>
            <p:spPr>
              <a:xfrm>
                <a:off x="2294063" y="1254004"/>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5"/>
              <p:cNvSpPr/>
              <p:nvPr/>
            </p:nvSpPr>
            <p:spPr>
              <a:xfrm>
                <a:off x="2294063" y="1314516"/>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5"/>
              <p:cNvSpPr/>
              <p:nvPr/>
            </p:nvSpPr>
            <p:spPr>
              <a:xfrm>
                <a:off x="2294063" y="1375029"/>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5"/>
              <p:cNvSpPr/>
              <p:nvPr/>
            </p:nvSpPr>
            <p:spPr>
              <a:xfrm>
                <a:off x="2341751" y="925815"/>
                <a:ext cx="504118" cy="504613"/>
              </a:xfrm>
              <a:custGeom>
                <a:rect b="b" l="l" r="r" t="t"/>
                <a:pathLst>
                  <a:path extrusionOk="0" h="24475" w="24451">
                    <a:moveTo>
                      <a:pt x="1" y="0"/>
                    </a:moveTo>
                    <a:lnTo>
                      <a:pt x="1" y="24474"/>
                    </a:lnTo>
                    <a:lnTo>
                      <a:pt x="24450" y="24474"/>
                    </a:lnTo>
                    <a:lnTo>
                      <a:pt x="24450" y="0"/>
                    </a:lnTo>
                    <a:close/>
                  </a:path>
                </a:pathLst>
              </a:custGeom>
              <a:solidFill>
                <a:srgbClr val="8F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5"/>
              <p:cNvSpPr/>
              <p:nvPr/>
            </p:nvSpPr>
            <p:spPr>
              <a:xfrm>
                <a:off x="2376636" y="961194"/>
                <a:ext cx="434349" cy="433854"/>
              </a:xfrm>
              <a:custGeom>
                <a:rect b="b" l="l" r="r" t="t"/>
                <a:pathLst>
                  <a:path extrusionOk="0" h="21043" w="21067">
                    <a:moveTo>
                      <a:pt x="3084" y="0"/>
                    </a:moveTo>
                    <a:lnTo>
                      <a:pt x="0" y="3234"/>
                    </a:lnTo>
                    <a:lnTo>
                      <a:pt x="0" y="21042"/>
                    </a:lnTo>
                    <a:lnTo>
                      <a:pt x="21067" y="21042"/>
                    </a:lnTo>
                    <a:lnTo>
                      <a:pt x="2106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5"/>
              <p:cNvSpPr/>
              <p:nvPr/>
            </p:nvSpPr>
            <p:spPr>
              <a:xfrm>
                <a:off x="2341751" y="1395028"/>
                <a:ext cx="504118" cy="35400"/>
              </a:xfrm>
              <a:custGeom>
                <a:rect b="b" l="l" r="r" t="t"/>
                <a:pathLst>
                  <a:path extrusionOk="0" h="1717" w="24451">
                    <a:moveTo>
                      <a:pt x="1692" y="0"/>
                    </a:moveTo>
                    <a:lnTo>
                      <a:pt x="1" y="1716"/>
                    </a:lnTo>
                    <a:lnTo>
                      <a:pt x="24450" y="1716"/>
                    </a:lnTo>
                    <a:lnTo>
                      <a:pt x="22759" y="0"/>
                    </a:lnTo>
                    <a:close/>
                  </a:path>
                </a:pathLst>
              </a:custGeom>
              <a:solidFill>
                <a:srgbClr val="A6A6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5"/>
              <p:cNvSpPr/>
              <p:nvPr/>
            </p:nvSpPr>
            <p:spPr>
              <a:xfrm>
                <a:off x="2341751" y="925815"/>
                <a:ext cx="504118" cy="35400"/>
              </a:xfrm>
              <a:custGeom>
                <a:rect b="b" l="l" r="r" t="t"/>
                <a:pathLst>
                  <a:path extrusionOk="0" h="1717" w="24451">
                    <a:moveTo>
                      <a:pt x="1" y="0"/>
                    </a:moveTo>
                    <a:lnTo>
                      <a:pt x="1692" y="1716"/>
                    </a:lnTo>
                    <a:lnTo>
                      <a:pt x="22759" y="1716"/>
                    </a:lnTo>
                    <a:lnTo>
                      <a:pt x="24450" y="0"/>
                    </a:lnTo>
                    <a:close/>
                  </a:path>
                </a:pathLst>
              </a:custGeom>
              <a:solidFill>
                <a:srgbClr val="A6A6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5"/>
              <p:cNvSpPr/>
              <p:nvPr/>
            </p:nvSpPr>
            <p:spPr>
              <a:xfrm>
                <a:off x="2341751" y="925815"/>
                <a:ext cx="34905" cy="504613"/>
              </a:xfrm>
              <a:custGeom>
                <a:rect b="b" l="l" r="r" t="t"/>
                <a:pathLst>
                  <a:path extrusionOk="0" h="24475" w="1693">
                    <a:moveTo>
                      <a:pt x="1" y="0"/>
                    </a:moveTo>
                    <a:lnTo>
                      <a:pt x="1" y="24474"/>
                    </a:lnTo>
                    <a:lnTo>
                      <a:pt x="1692" y="22758"/>
                    </a:lnTo>
                    <a:lnTo>
                      <a:pt x="1692" y="1716"/>
                    </a:lnTo>
                    <a:lnTo>
                      <a:pt x="1" y="0"/>
                    </a:lnTo>
                    <a:close/>
                  </a:path>
                </a:pathLst>
              </a:custGeom>
              <a:solidFill>
                <a:srgbClr val="9797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5"/>
              <p:cNvSpPr/>
              <p:nvPr/>
            </p:nvSpPr>
            <p:spPr>
              <a:xfrm>
                <a:off x="2427912" y="1128361"/>
                <a:ext cx="97954" cy="114386"/>
              </a:xfrm>
              <a:custGeom>
                <a:rect b="b" l="l" r="r" t="t"/>
                <a:pathLst>
                  <a:path extrusionOk="0" h="5548" w="4751">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5"/>
              <p:cNvSpPr/>
              <p:nvPr/>
            </p:nvSpPr>
            <p:spPr>
              <a:xfrm>
                <a:off x="2543287" y="1130918"/>
                <a:ext cx="81563" cy="109252"/>
              </a:xfrm>
              <a:custGeom>
                <a:rect b="b" l="l" r="r" t="t"/>
                <a:pathLst>
                  <a:path extrusionOk="0" h="5299" w="3956">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5"/>
              <p:cNvSpPr/>
              <p:nvPr/>
            </p:nvSpPr>
            <p:spPr>
              <a:xfrm>
                <a:off x="2643798" y="1130918"/>
                <a:ext cx="92325" cy="111829"/>
              </a:xfrm>
              <a:custGeom>
                <a:rect b="b" l="l" r="r" t="t"/>
                <a:pathLst>
                  <a:path extrusionOk="0" h="5424" w="4478">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5"/>
              <p:cNvSpPr/>
              <p:nvPr/>
            </p:nvSpPr>
            <p:spPr>
              <a:xfrm>
                <a:off x="2825335" y="1730392"/>
                <a:ext cx="96428" cy="115912"/>
              </a:xfrm>
              <a:custGeom>
                <a:rect b="b" l="l" r="r" t="t"/>
                <a:pathLst>
                  <a:path extrusionOk="0" fill="none" h="5622" w="4677">
                    <a:moveTo>
                      <a:pt x="0" y="1"/>
                    </a:moveTo>
                    <a:lnTo>
                      <a:pt x="4676" y="1866"/>
                    </a:lnTo>
                    <a:lnTo>
                      <a:pt x="4676" y="5622"/>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5"/>
              <p:cNvSpPr/>
              <p:nvPr/>
            </p:nvSpPr>
            <p:spPr>
              <a:xfrm>
                <a:off x="3675669" y="3764185"/>
                <a:ext cx="506160" cy="494882"/>
              </a:xfrm>
              <a:custGeom>
                <a:rect b="b" l="l" r="r" t="t"/>
                <a:pathLst>
                  <a:path extrusionOk="0" h="24003" w="2455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5"/>
              <p:cNvSpPr/>
              <p:nvPr/>
            </p:nvSpPr>
            <p:spPr>
              <a:xfrm>
                <a:off x="2947370" y="1410924"/>
                <a:ext cx="392846" cy="384104"/>
              </a:xfrm>
              <a:custGeom>
                <a:rect b="b" l="l" r="r" t="t"/>
                <a:pathLst>
                  <a:path extrusionOk="0" h="18630" w="19054">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5"/>
              <p:cNvSpPr/>
              <p:nvPr/>
            </p:nvSpPr>
            <p:spPr>
              <a:xfrm>
                <a:off x="828468" y="3647263"/>
                <a:ext cx="694356" cy="693861"/>
              </a:xfrm>
              <a:custGeom>
                <a:rect b="b" l="l" r="r" t="t"/>
                <a:pathLst>
                  <a:path extrusionOk="0" h="33654" w="33678">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5"/>
              <p:cNvSpPr/>
              <p:nvPr/>
            </p:nvSpPr>
            <p:spPr>
              <a:xfrm>
                <a:off x="1779203" y="1326825"/>
                <a:ext cx="470265" cy="470780"/>
              </a:xfrm>
              <a:custGeom>
                <a:rect b="b" l="l" r="r" t="t"/>
                <a:pathLst>
                  <a:path extrusionOk="0" h="22834" w="22809">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5"/>
              <p:cNvSpPr/>
              <p:nvPr/>
            </p:nvSpPr>
            <p:spPr>
              <a:xfrm>
                <a:off x="1070002" y="3153432"/>
                <a:ext cx="62574" cy="63110"/>
              </a:xfrm>
              <a:custGeom>
                <a:rect b="b" l="l" r="r" t="t"/>
                <a:pathLst>
                  <a:path extrusionOk="0" fill="none" h="3061" w="3035">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5"/>
              <p:cNvSpPr/>
              <p:nvPr/>
            </p:nvSpPr>
            <p:spPr>
              <a:xfrm>
                <a:off x="914113" y="3487786"/>
                <a:ext cx="21" cy="213350"/>
              </a:xfrm>
              <a:custGeom>
                <a:rect b="b" l="l" r="r" t="t"/>
                <a:pathLst>
                  <a:path extrusionOk="0" fill="none" h="10348" w="1">
                    <a:moveTo>
                      <a:pt x="0" y="10347"/>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5"/>
              <p:cNvSpPr/>
              <p:nvPr/>
            </p:nvSpPr>
            <p:spPr>
              <a:xfrm>
                <a:off x="1088455" y="3216522"/>
                <a:ext cx="126695" cy="484614"/>
              </a:xfrm>
              <a:custGeom>
                <a:rect b="b" l="l" r="r" t="t"/>
                <a:pathLst>
                  <a:path extrusionOk="0" fill="none" h="23505" w="6145">
                    <a:moveTo>
                      <a:pt x="6144" y="23504"/>
                    </a:moveTo>
                    <a:lnTo>
                      <a:pt x="6144" y="11193"/>
                    </a:lnTo>
                    <a:lnTo>
                      <a:pt x="1" y="8059"/>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5"/>
              <p:cNvSpPr/>
              <p:nvPr/>
            </p:nvSpPr>
            <p:spPr>
              <a:xfrm>
                <a:off x="983326" y="3279591"/>
                <a:ext cx="45668" cy="327695"/>
              </a:xfrm>
              <a:custGeom>
                <a:rect b="b" l="l" r="r" t="t"/>
                <a:pathLst>
                  <a:path extrusionOk="0" fill="none" h="15894" w="2215">
                    <a:moveTo>
                      <a:pt x="2215" y="0"/>
                    </a:moveTo>
                    <a:lnTo>
                      <a:pt x="2215" y="9850"/>
                    </a:lnTo>
                    <a:lnTo>
                      <a:pt x="1" y="11292"/>
                    </a:lnTo>
                    <a:lnTo>
                      <a:pt x="1" y="1589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5"/>
              <p:cNvSpPr/>
              <p:nvPr/>
            </p:nvSpPr>
            <p:spPr>
              <a:xfrm>
                <a:off x="1088455" y="3432923"/>
                <a:ext cx="21" cy="86161"/>
              </a:xfrm>
              <a:custGeom>
                <a:rect b="b" l="l" r="r" t="t"/>
                <a:pathLst>
                  <a:path extrusionOk="0" fill="none" h="4179" w="1">
                    <a:moveTo>
                      <a:pt x="1" y="4179"/>
                    </a:move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5"/>
              <p:cNvSpPr/>
              <p:nvPr/>
            </p:nvSpPr>
            <p:spPr>
              <a:xfrm>
                <a:off x="1181275" y="3341134"/>
                <a:ext cx="21" cy="31297"/>
              </a:xfrm>
              <a:custGeom>
                <a:rect b="b" l="l" r="r" t="t"/>
                <a:pathLst>
                  <a:path extrusionOk="0" fill="none" h="1518" w="1">
                    <a:moveTo>
                      <a:pt x="1" y="0"/>
                    </a:moveTo>
                    <a:lnTo>
                      <a:pt x="1" y="151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5"/>
              <p:cNvSpPr/>
              <p:nvPr/>
            </p:nvSpPr>
            <p:spPr>
              <a:xfrm>
                <a:off x="3852588" y="3318043"/>
                <a:ext cx="114881" cy="309757"/>
              </a:xfrm>
              <a:custGeom>
                <a:rect b="b" l="l" r="r" t="t"/>
                <a:pathLst>
                  <a:path extrusionOk="0" fill="none" h="15024" w="5572">
                    <a:moveTo>
                      <a:pt x="1" y="15024"/>
                    </a:moveTo>
                    <a:lnTo>
                      <a:pt x="1" y="8134"/>
                    </a:lnTo>
                    <a:lnTo>
                      <a:pt x="5572" y="4975"/>
                    </a:lnTo>
                    <a:lnTo>
                      <a:pt x="5572"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5"/>
              <p:cNvSpPr/>
              <p:nvPr/>
            </p:nvSpPr>
            <p:spPr>
              <a:xfrm>
                <a:off x="3936171" y="3255489"/>
                <a:ext cx="63110" cy="62574"/>
              </a:xfrm>
              <a:custGeom>
                <a:rect b="b" l="l" r="r" t="t"/>
                <a:pathLst>
                  <a:path extrusionOk="0" fill="none" h="3035" w="3061">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cap="rnd" cmpd="sng" w="23625">
                <a:solidFill>
                  <a:srgbClr val="B1B2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5"/>
              <p:cNvSpPr/>
              <p:nvPr/>
            </p:nvSpPr>
            <p:spPr>
              <a:xfrm>
                <a:off x="3780282" y="3578545"/>
                <a:ext cx="21" cy="132839"/>
              </a:xfrm>
              <a:custGeom>
                <a:rect b="b" l="l" r="r" t="t"/>
                <a:pathLst>
                  <a:path extrusionOk="0" fill="none" h="6443" w="1">
                    <a:moveTo>
                      <a:pt x="1" y="6443"/>
                    </a:move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5"/>
              <p:cNvSpPr/>
              <p:nvPr/>
            </p:nvSpPr>
            <p:spPr>
              <a:xfrm>
                <a:off x="3700286" y="3391379"/>
                <a:ext cx="20535" cy="562054"/>
              </a:xfrm>
              <a:custGeom>
                <a:rect b="b" l="l" r="r" t="t"/>
                <a:pathLst>
                  <a:path extrusionOk="0" fill="none" h="27261" w="996">
                    <a:moveTo>
                      <a:pt x="995" y="27261"/>
                    </a:moveTo>
                    <a:lnTo>
                      <a:pt x="995" y="9079"/>
                    </a:lnTo>
                    <a:lnTo>
                      <a:pt x="1" y="8333"/>
                    </a:ln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5"/>
              <p:cNvSpPr/>
              <p:nvPr/>
            </p:nvSpPr>
            <p:spPr>
              <a:xfrm>
                <a:off x="3898750" y="3365236"/>
                <a:ext cx="21" cy="94366"/>
              </a:xfrm>
              <a:custGeom>
                <a:rect b="b" l="l" r="r" t="t"/>
                <a:pathLst>
                  <a:path extrusionOk="0" fill="none" h="4577" w="1">
                    <a:moveTo>
                      <a:pt x="0" y="4577"/>
                    </a:moveTo>
                    <a:lnTo>
                      <a:pt x="0"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5"/>
              <p:cNvSpPr/>
              <p:nvPr/>
            </p:nvSpPr>
            <p:spPr>
              <a:xfrm>
                <a:off x="3841825" y="3629841"/>
                <a:ext cx="10783" cy="190258"/>
              </a:xfrm>
              <a:custGeom>
                <a:rect b="b" l="l" r="r" t="t"/>
                <a:pathLst>
                  <a:path extrusionOk="0" fill="none" h="9228" w="523">
                    <a:moveTo>
                      <a:pt x="523" y="0"/>
                    </a:moveTo>
                    <a:lnTo>
                      <a:pt x="0" y="373"/>
                    </a:lnTo>
                    <a:lnTo>
                      <a:pt x="0" y="9228"/>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5"/>
              <p:cNvSpPr/>
              <p:nvPr/>
            </p:nvSpPr>
            <p:spPr>
              <a:xfrm>
                <a:off x="3749005" y="3459582"/>
                <a:ext cx="63090" cy="63090"/>
              </a:xfrm>
              <a:custGeom>
                <a:rect b="b" l="l" r="r" t="t"/>
                <a:pathLst>
                  <a:path extrusionOk="0" fill="none" h="3060" w="306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5"/>
              <p:cNvSpPr/>
              <p:nvPr/>
            </p:nvSpPr>
            <p:spPr>
              <a:xfrm>
                <a:off x="3599776" y="3358556"/>
                <a:ext cx="21" cy="94387"/>
              </a:xfrm>
              <a:custGeom>
                <a:rect b="b" l="l" r="r" t="t"/>
                <a:pathLst>
                  <a:path extrusionOk="0" fill="none" h="4578" w="1">
                    <a:moveTo>
                      <a:pt x="1" y="4577"/>
                    </a:move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5"/>
              <p:cNvSpPr/>
              <p:nvPr/>
            </p:nvSpPr>
            <p:spPr>
              <a:xfrm>
                <a:off x="3660288" y="3659056"/>
                <a:ext cx="21" cy="52327"/>
              </a:xfrm>
              <a:custGeom>
                <a:rect b="b" l="l" r="r" t="t"/>
                <a:pathLst>
                  <a:path extrusionOk="0" fill="none" h="2538" w="1">
                    <a:moveTo>
                      <a:pt x="0" y="2538"/>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5"/>
              <p:cNvSpPr/>
              <p:nvPr/>
            </p:nvSpPr>
            <p:spPr>
              <a:xfrm>
                <a:off x="3602333" y="3524197"/>
                <a:ext cx="57976" cy="91810"/>
              </a:xfrm>
              <a:custGeom>
                <a:rect b="b" l="l" r="r" t="t"/>
                <a:pathLst>
                  <a:path extrusionOk="0" fill="none" h="4453" w="2812">
                    <a:moveTo>
                      <a:pt x="2811" y="4453"/>
                    </a:moveTo>
                    <a:lnTo>
                      <a:pt x="1" y="3458"/>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5"/>
              <p:cNvSpPr/>
              <p:nvPr/>
            </p:nvSpPr>
            <p:spPr>
              <a:xfrm>
                <a:off x="457209" y="2634985"/>
                <a:ext cx="509232" cy="862574"/>
              </a:xfrm>
              <a:custGeom>
                <a:rect b="b" l="l" r="r" t="t"/>
                <a:pathLst>
                  <a:path extrusionOk="0" h="41837" w="24699">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5"/>
              <p:cNvSpPr/>
              <p:nvPr/>
            </p:nvSpPr>
            <p:spPr>
              <a:xfrm>
                <a:off x="480795" y="2698569"/>
                <a:ext cx="462059" cy="688728"/>
              </a:xfrm>
              <a:custGeom>
                <a:rect b="b" l="l" r="r" t="t"/>
                <a:pathLst>
                  <a:path extrusionOk="0" h="33405" w="22411">
                    <a:moveTo>
                      <a:pt x="0" y="1"/>
                    </a:moveTo>
                    <a:lnTo>
                      <a:pt x="0" y="33405"/>
                    </a:lnTo>
                    <a:lnTo>
                      <a:pt x="22410" y="33405"/>
                    </a:lnTo>
                    <a:lnTo>
                      <a:pt x="2241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5"/>
              <p:cNvSpPr/>
              <p:nvPr/>
            </p:nvSpPr>
            <p:spPr>
              <a:xfrm>
                <a:off x="480795" y="2698569"/>
                <a:ext cx="12824" cy="688728"/>
              </a:xfrm>
              <a:custGeom>
                <a:rect b="b" l="l" r="r" t="t"/>
                <a:pathLst>
                  <a:path extrusionOk="0" h="33405" w="622">
                    <a:moveTo>
                      <a:pt x="0" y="1"/>
                    </a:moveTo>
                    <a:lnTo>
                      <a:pt x="0" y="33405"/>
                    </a:lnTo>
                    <a:lnTo>
                      <a:pt x="622" y="33405"/>
                    </a:lnTo>
                    <a:lnTo>
                      <a:pt x="622" y="1"/>
                    </a:lnTo>
                    <a:close/>
                  </a:path>
                </a:pathLst>
              </a:custGeom>
              <a:solidFill>
                <a:srgbClr val="EDED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5"/>
              <p:cNvSpPr/>
              <p:nvPr/>
            </p:nvSpPr>
            <p:spPr>
              <a:xfrm>
                <a:off x="480795" y="2698569"/>
                <a:ext cx="462059" cy="688728"/>
              </a:xfrm>
              <a:custGeom>
                <a:rect b="b" l="l" r="r" t="t"/>
                <a:pathLst>
                  <a:path extrusionOk="0" h="33405" w="22411">
                    <a:moveTo>
                      <a:pt x="0" y="1"/>
                    </a:moveTo>
                    <a:lnTo>
                      <a:pt x="0" y="33405"/>
                    </a:lnTo>
                    <a:lnTo>
                      <a:pt x="22410" y="33405"/>
                    </a:lnTo>
                    <a:lnTo>
                      <a:pt x="2241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5"/>
              <p:cNvSpPr/>
              <p:nvPr/>
            </p:nvSpPr>
            <p:spPr>
              <a:xfrm>
                <a:off x="663858" y="2667292"/>
                <a:ext cx="95913" cy="9773"/>
              </a:xfrm>
              <a:custGeom>
                <a:rect b="b" l="l" r="r" t="t"/>
                <a:pathLst>
                  <a:path extrusionOk="0" h="474" w="4652">
                    <a:moveTo>
                      <a:pt x="1" y="1"/>
                    </a:moveTo>
                    <a:lnTo>
                      <a:pt x="1" y="473"/>
                    </a:lnTo>
                    <a:lnTo>
                      <a:pt x="4652" y="473"/>
                    </a:lnTo>
                    <a:lnTo>
                      <a:pt x="465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5"/>
              <p:cNvSpPr/>
              <p:nvPr/>
            </p:nvSpPr>
            <p:spPr>
              <a:xfrm>
                <a:off x="710515" y="3014470"/>
                <a:ext cx="21" cy="21"/>
              </a:xfrm>
              <a:custGeom>
                <a:rect b="b" l="l" r="r" t="t"/>
                <a:pathLst>
                  <a:path extrusionOk="0" h="1" w="1">
                    <a:moveTo>
                      <a:pt x="1" y="0"/>
                    </a:moveTo>
                    <a:lnTo>
                      <a:pt x="1" y="0"/>
                    </a:lnTo>
                    <a:close/>
                  </a:path>
                </a:pathLst>
              </a:custGeom>
              <a:solidFill>
                <a:srgbClr val="DBF1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5"/>
              <p:cNvSpPr/>
              <p:nvPr/>
            </p:nvSpPr>
            <p:spPr>
              <a:xfrm>
                <a:off x="710515" y="3014470"/>
                <a:ext cx="21" cy="21"/>
              </a:xfrm>
              <a:custGeom>
                <a:rect b="b" l="l" r="r" t="t"/>
                <a:pathLst>
                  <a:path extrusionOk="0" fill="none" h="1" w="1">
                    <a:moveTo>
                      <a:pt x="1" y="0"/>
                    </a:moveTo>
                    <a:lnTo>
                      <a:pt x="1"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5"/>
              <p:cNvSpPr/>
              <p:nvPr/>
            </p:nvSpPr>
            <p:spPr>
              <a:xfrm>
                <a:off x="664889" y="3122671"/>
                <a:ext cx="93851" cy="138983"/>
              </a:xfrm>
              <a:custGeom>
                <a:rect b="b" l="l" r="r" t="t"/>
                <a:pathLst>
                  <a:path extrusionOk="0" h="6741" w="4552">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5"/>
              <p:cNvSpPr/>
              <p:nvPr/>
            </p:nvSpPr>
            <p:spPr>
              <a:xfrm>
                <a:off x="3956576" y="1796038"/>
                <a:ext cx="478986" cy="312829"/>
              </a:xfrm>
              <a:custGeom>
                <a:rect b="b" l="l" r="r" t="t"/>
                <a:pathLst>
                  <a:path extrusionOk="0" h="15173" w="23232">
                    <a:moveTo>
                      <a:pt x="1" y="0"/>
                    </a:moveTo>
                    <a:lnTo>
                      <a:pt x="1" y="15173"/>
                    </a:lnTo>
                    <a:lnTo>
                      <a:pt x="23231" y="15173"/>
                    </a:lnTo>
                    <a:lnTo>
                      <a:pt x="23231"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5"/>
              <p:cNvSpPr/>
              <p:nvPr/>
            </p:nvSpPr>
            <p:spPr>
              <a:xfrm>
                <a:off x="3956576" y="1796038"/>
                <a:ext cx="478986" cy="144116"/>
              </a:xfrm>
              <a:custGeom>
                <a:rect b="b" l="l" r="r" t="t"/>
                <a:pathLst>
                  <a:path extrusionOk="0" h="6990" w="23232">
                    <a:moveTo>
                      <a:pt x="1" y="0"/>
                    </a:moveTo>
                    <a:lnTo>
                      <a:pt x="11616" y="6990"/>
                    </a:lnTo>
                    <a:lnTo>
                      <a:pt x="2323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5"/>
              <p:cNvSpPr/>
              <p:nvPr/>
            </p:nvSpPr>
            <p:spPr>
              <a:xfrm>
                <a:off x="4100781" y="3340103"/>
                <a:ext cx="241039" cy="227700"/>
              </a:xfrm>
              <a:custGeom>
                <a:rect b="b" l="l" r="r" t="t"/>
                <a:pathLst>
                  <a:path extrusionOk="0" h="11044" w="11691">
                    <a:moveTo>
                      <a:pt x="1" y="0"/>
                    </a:moveTo>
                    <a:lnTo>
                      <a:pt x="1" y="11044"/>
                    </a:lnTo>
                    <a:lnTo>
                      <a:pt x="11691" y="11044"/>
                    </a:lnTo>
                    <a:lnTo>
                      <a:pt x="1169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5"/>
              <p:cNvSpPr/>
              <p:nvPr/>
            </p:nvSpPr>
            <p:spPr>
              <a:xfrm>
                <a:off x="4001302" y="3559061"/>
                <a:ext cx="439998" cy="21050"/>
              </a:xfrm>
              <a:custGeom>
                <a:rect b="b" l="l" r="r" t="t"/>
                <a:pathLst>
                  <a:path extrusionOk="0" h="1021" w="21341">
                    <a:moveTo>
                      <a:pt x="1" y="1"/>
                    </a:moveTo>
                    <a:lnTo>
                      <a:pt x="1" y="1021"/>
                    </a:lnTo>
                    <a:lnTo>
                      <a:pt x="21341" y="1021"/>
                    </a:lnTo>
                    <a:lnTo>
                      <a:pt x="2134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5"/>
              <p:cNvSpPr/>
              <p:nvPr/>
            </p:nvSpPr>
            <p:spPr>
              <a:xfrm>
                <a:off x="3599776" y="2531918"/>
                <a:ext cx="1243050" cy="830246"/>
              </a:xfrm>
              <a:custGeom>
                <a:rect b="b" l="l" r="r" t="t"/>
                <a:pathLst>
                  <a:path extrusionOk="0" h="40269" w="60291">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5"/>
              <p:cNvSpPr/>
              <p:nvPr/>
            </p:nvSpPr>
            <p:spPr>
              <a:xfrm>
                <a:off x="3642331" y="2586781"/>
                <a:ext cx="1157941" cy="664626"/>
              </a:xfrm>
              <a:custGeom>
                <a:rect b="b" l="l" r="r" t="t"/>
                <a:pathLst>
                  <a:path extrusionOk="0" h="32236" w="56163">
                    <a:moveTo>
                      <a:pt x="1" y="1"/>
                    </a:moveTo>
                    <a:lnTo>
                      <a:pt x="1" y="32235"/>
                    </a:lnTo>
                    <a:lnTo>
                      <a:pt x="56163" y="32235"/>
                    </a:lnTo>
                    <a:lnTo>
                      <a:pt x="5616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5"/>
              <p:cNvSpPr/>
              <p:nvPr/>
            </p:nvSpPr>
            <p:spPr>
              <a:xfrm>
                <a:off x="3642331" y="2649871"/>
                <a:ext cx="1157941" cy="62574"/>
              </a:xfrm>
              <a:custGeom>
                <a:rect b="b" l="l" r="r" t="t"/>
                <a:pathLst>
                  <a:path extrusionOk="0" h="3035" w="56163">
                    <a:moveTo>
                      <a:pt x="1" y="0"/>
                    </a:moveTo>
                    <a:lnTo>
                      <a:pt x="1" y="3034"/>
                    </a:lnTo>
                    <a:lnTo>
                      <a:pt x="56163" y="3034"/>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5"/>
              <p:cNvSpPr/>
              <p:nvPr/>
            </p:nvSpPr>
            <p:spPr>
              <a:xfrm>
                <a:off x="3642331" y="3130877"/>
                <a:ext cx="1157941" cy="16948"/>
              </a:xfrm>
              <a:custGeom>
                <a:rect b="b" l="l" r="r" t="t"/>
                <a:pathLst>
                  <a:path extrusionOk="0" h="822" w="56163">
                    <a:moveTo>
                      <a:pt x="1" y="0"/>
                    </a:moveTo>
                    <a:lnTo>
                      <a:pt x="1" y="821"/>
                    </a:lnTo>
                    <a:lnTo>
                      <a:pt x="56163" y="821"/>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5"/>
              <p:cNvSpPr/>
              <p:nvPr/>
            </p:nvSpPr>
            <p:spPr>
              <a:xfrm>
                <a:off x="3642331" y="3186771"/>
                <a:ext cx="1157941" cy="16432"/>
              </a:xfrm>
              <a:custGeom>
                <a:rect b="b" l="l" r="r" t="t"/>
                <a:pathLst>
                  <a:path extrusionOk="0" h="797" w="56163">
                    <a:moveTo>
                      <a:pt x="1" y="0"/>
                    </a:moveTo>
                    <a:lnTo>
                      <a:pt x="1" y="796"/>
                    </a:lnTo>
                    <a:lnTo>
                      <a:pt x="56163" y="796"/>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5"/>
              <p:cNvSpPr/>
              <p:nvPr/>
            </p:nvSpPr>
            <p:spPr>
              <a:xfrm>
                <a:off x="3711564" y="2784214"/>
                <a:ext cx="389238" cy="293346"/>
              </a:xfrm>
              <a:custGeom>
                <a:rect b="b" l="l" r="r" t="t"/>
                <a:pathLst>
                  <a:path extrusionOk="0" h="14228" w="18879">
                    <a:moveTo>
                      <a:pt x="1" y="1"/>
                    </a:moveTo>
                    <a:lnTo>
                      <a:pt x="1" y="14228"/>
                    </a:lnTo>
                    <a:lnTo>
                      <a:pt x="18879" y="14228"/>
                    </a:lnTo>
                    <a:lnTo>
                      <a:pt x="18879"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5"/>
              <p:cNvSpPr/>
              <p:nvPr/>
            </p:nvSpPr>
            <p:spPr>
              <a:xfrm>
                <a:off x="4189498" y="2784214"/>
                <a:ext cx="540014" cy="11298"/>
              </a:xfrm>
              <a:custGeom>
                <a:rect b="b" l="l" r="r" t="t"/>
                <a:pathLst>
                  <a:path extrusionOk="0" h="548" w="26192">
                    <a:moveTo>
                      <a:pt x="1" y="1"/>
                    </a:moveTo>
                    <a:lnTo>
                      <a:pt x="1" y="548"/>
                    </a:lnTo>
                    <a:lnTo>
                      <a:pt x="26191" y="548"/>
                    </a:lnTo>
                    <a:lnTo>
                      <a:pt x="26191"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5"/>
              <p:cNvSpPr/>
              <p:nvPr/>
            </p:nvSpPr>
            <p:spPr>
              <a:xfrm>
                <a:off x="4189498" y="2823181"/>
                <a:ext cx="540014" cy="11319"/>
              </a:xfrm>
              <a:custGeom>
                <a:rect b="b" l="l" r="r" t="t"/>
                <a:pathLst>
                  <a:path extrusionOk="0" h="549" w="26192">
                    <a:moveTo>
                      <a:pt x="1" y="1"/>
                    </a:moveTo>
                    <a:lnTo>
                      <a:pt x="1" y="548"/>
                    </a:lnTo>
                    <a:lnTo>
                      <a:pt x="26191" y="548"/>
                    </a:lnTo>
                    <a:lnTo>
                      <a:pt x="26191"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5"/>
              <p:cNvSpPr/>
              <p:nvPr/>
            </p:nvSpPr>
            <p:spPr>
              <a:xfrm>
                <a:off x="4189498" y="2862169"/>
                <a:ext cx="361548" cy="11298"/>
              </a:xfrm>
              <a:custGeom>
                <a:rect b="b" l="l" r="r" t="t"/>
                <a:pathLst>
                  <a:path extrusionOk="0" h="548" w="17536">
                    <a:moveTo>
                      <a:pt x="1" y="0"/>
                    </a:moveTo>
                    <a:lnTo>
                      <a:pt x="1" y="547"/>
                    </a:lnTo>
                    <a:lnTo>
                      <a:pt x="17536" y="547"/>
                    </a:lnTo>
                    <a:lnTo>
                      <a:pt x="17536"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5"/>
              <p:cNvSpPr/>
              <p:nvPr/>
            </p:nvSpPr>
            <p:spPr>
              <a:xfrm>
                <a:off x="4189498" y="2901136"/>
                <a:ext cx="361548" cy="11298"/>
              </a:xfrm>
              <a:custGeom>
                <a:rect b="b" l="l" r="r" t="t"/>
                <a:pathLst>
                  <a:path extrusionOk="0" h="548" w="17536">
                    <a:moveTo>
                      <a:pt x="1" y="1"/>
                    </a:moveTo>
                    <a:lnTo>
                      <a:pt x="1" y="548"/>
                    </a:lnTo>
                    <a:lnTo>
                      <a:pt x="17536" y="548"/>
                    </a:lnTo>
                    <a:lnTo>
                      <a:pt x="17536"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5"/>
              <p:cNvSpPr/>
              <p:nvPr/>
            </p:nvSpPr>
            <p:spPr>
              <a:xfrm>
                <a:off x="4189498" y="2940103"/>
                <a:ext cx="361548" cy="11319"/>
              </a:xfrm>
              <a:custGeom>
                <a:rect b="b" l="l" r="r" t="t"/>
                <a:pathLst>
                  <a:path extrusionOk="0" h="549" w="17536">
                    <a:moveTo>
                      <a:pt x="1" y="1"/>
                    </a:moveTo>
                    <a:lnTo>
                      <a:pt x="1" y="548"/>
                    </a:lnTo>
                    <a:lnTo>
                      <a:pt x="17536" y="548"/>
                    </a:lnTo>
                    <a:lnTo>
                      <a:pt x="17536"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5"/>
              <p:cNvSpPr/>
              <p:nvPr/>
            </p:nvSpPr>
            <p:spPr>
              <a:xfrm>
                <a:off x="4616672" y="2862169"/>
                <a:ext cx="112840" cy="11298"/>
              </a:xfrm>
              <a:custGeom>
                <a:rect b="b" l="l" r="r" t="t"/>
                <a:pathLst>
                  <a:path extrusionOk="0" h="548" w="5473">
                    <a:moveTo>
                      <a:pt x="0" y="0"/>
                    </a:moveTo>
                    <a:lnTo>
                      <a:pt x="0" y="547"/>
                    </a:lnTo>
                    <a:lnTo>
                      <a:pt x="5472" y="547"/>
                    </a:lnTo>
                    <a:lnTo>
                      <a:pt x="5472"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5"/>
              <p:cNvSpPr/>
              <p:nvPr/>
            </p:nvSpPr>
            <p:spPr>
              <a:xfrm>
                <a:off x="4616672" y="2901136"/>
                <a:ext cx="112840" cy="11298"/>
              </a:xfrm>
              <a:custGeom>
                <a:rect b="b" l="l" r="r" t="t"/>
                <a:pathLst>
                  <a:path extrusionOk="0" h="548" w="5473">
                    <a:moveTo>
                      <a:pt x="0" y="1"/>
                    </a:moveTo>
                    <a:lnTo>
                      <a:pt x="0" y="548"/>
                    </a:lnTo>
                    <a:lnTo>
                      <a:pt x="5472" y="548"/>
                    </a:lnTo>
                    <a:lnTo>
                      <a:pt x="5472"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5"/>
              <p:cNvSpPr/>
              <p:nvPr/>
            </p:nvSpPr>
            <p:spPr>
              <a:xfrm>
                <a:off x="4616672" y="2940103"/>
                <a:ext cx="112840" cy="11319"/>
              </a:xfrm>
              <a:custGeom>
                <a:rect b="b" l="l" r="r" t="t"/>
                <a:pathLst>
                  <a:path extrusionOk="0" h="549" w="5473">
                    <a:moveTo>
                      <a:pt x="0" y="1"/>
                    </a:moveTo>
                    <a:lnTo>
                      <a:pt x="0" y="548"/>
                    </a:lnTo>
                    <a:lnTo>
                      <a:pt x="5472" y="548"/>
                    </a:lnTo>
                    <a:lnTo>
                      <a:pt x="5472" y="1"/>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5"/>
              <p:cNvSpPr/>
              <p:nvPr/>
            </p:nvSpPr>
            <p:spPr>
              <a:xfrm>
                <a:off x="4189498" y="2979091"/>
                <a:ext cx="540014" cy="11298"/>
              </a:xfrm>
              <a:custGeom>
                <a:rect b="b" l="l" r="r" t="t"/>
                <a:pathLst>
                  <a:path extrusionOk="0" h="548" w="26192">
                    <a:moveTo>
                      <a:pt x="1" y="0"/>
                    </a:moveTo>
                    <a:lnTo>
                      <a:pt x="1" y="547"/>
                    </a:lnTo>
                    <a:lnTo>
                      <a:pt x="26191" y="547"/>
                    </a:lnTo>
                    <a:lnTo>
                      <a:pt x="26191"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5"/>
              <p:cNvSpPr/>
              <p:nvPr/>
            </p:nvSpPr>
            <p:spPr>
              <a:xfrm>
                <a:off x="4189498" y="3018058"/>
                <a:ext cx="427195" cy="10783"/>
              </a:xfrm>
              <a:custGeom>
                <a:rect b="b" l="l" r="r" t="t"/>
                <a:pathLst>
                  <a:path extrusionOk="0" h="523" w="20720">
                    <a:moveTo>
                      <a:pt x="1" y="0"/>
                    </a:moveTo>
                    <a:lnTo>
                      <a:pt x="1" y="523"/>
                    </a:lnTo>
                    <a:lnTo>
                      <a:pt x="20719" y="523"/>
                    </a:lnTo>
                    <a:lnTo>
                      <a:pt x="20719"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5"/>
              <p:cNvSpPr/>
              <p:nvPr/>
            </p:nvSpPr>
            <p:spPr>
              <a:xfrm>
                <a:off x="4189498" y="3066262"/>
                <a:ext cx="427195" cy="11298"/>
              </a:xfrm>
              <a:custGeom>
                <a:rect b="b" l="l" r="r" t="t"/>
                <a:pathLst>
                  <a:path extrusionOk="0" h="548" w="20720">
                    <a:moveTo>
                      <a:pt x="1" y="0"/>
                    </a:moveTo>
                    <a:lnTo>
                      <a:pt x="1" y="548"/>
                    </a:lnTo>
                    <a:lnTo>
                      <a:pt x="20719" y="548"/>
                    </a:lnTo>
                    <a:lnTo>
                      <a:pt x="20719" y="0"/>
                    </a:lnTo>
                    <a:close/>
                  </a:path>
                </a:pathLst>
              </a:custGeom>
              <a:solidFill>
                <a:srgbClr val="D1D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5"/>
              <p:cNvSpPr/>
              <p:nvPr/>
            </p:nvSpPr>
            <p:spPr>
              <a:xfrm>
                <a:off x="1268961" y="2030913"/>
                <a:ext cx="410268" cy="256935"/>
              </a:xfrm>
              <a:custGeom>
                <a:rect b="b" l="l" r="r" t="t"/>
                <a:pathLst>
                  <a:path extrusionOk="0" h="12462" w="19899">
                    <a:moveTo>
                      <a:pt x="1" y="0"/>
                    </a:moveTo>
                    <a:lnTo>
                      <a:pt x="1" y="12461"/>
                    </a:lnTo>
                    <a:lnTo>
                      <a:pt x="19899" y="12461"/>
                    </a:lnTo>
                    <a:lnTo>
                      <a:pt x="1989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5"/>
              <p:cNvSpPr/>
              <p:nvPr/>
            </p:nvSpPr>
            <p:spPr>
              <a:xfrm>
                <a:off x="1299743" y="2243211"/>
                <a:ext cx="121045" cy="153848"/>
              </a:xfrm>
              <a:custGeom>
                <a:rect b="b" l="l" r="r" t="t"/>
                <a:pathLst>
                  <a:path extrusionOk="0" h="7462" w="5871">
                    <a:moveTo>
                      <a:pt x="5870" y="0"/>
                    </a:moveTo>
                    <a:lnTo>
                      <a:pt x="0" y="722"/>
                    </a:lnTo>
                    <a:lnTo>
                      <a:pt x="0" y="7462"/>
                    </a:lnTo>
                    <a:lnTo>
                      <a:pt x="587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5"/>
              <p:cNvSpPr/>
              <p:nvPr/>
            </p:nvSpPr>
            <p:spPr>
              <a:xfrm>
                <a:off x="1400253" y="2070395"/>
                <a:ext cx="226669" cy="15917"/>
              </a:xfrm>
              <a:custGeom>
                <a:rect b="b" l="l" r="r" t="t"/>
                <a:pathLst>
                  <a:path extrusionOk="0" h="772" w="10994">
                    <a:moveTo>
                      <a:pt x="0" y="0"/>
                    </a:moveTo>
                    <a:lnTo>
                      <a:pt x="0" y="771"/>
                    </a:lnTo>
                    <a:lnTo>
                      <a:pt x="10994" y="771"/>
                    </a:lnTo>
                    <a:lnTo>
                      <a:pt x="1099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5"/>
              <p:cNvSpPr/>
              <p:nvPr/>
            </p:nvSpPr>
            <p:spPr>
              <a:xfrm>
                <a:off x="1517670" y="2121155"/>
                <a:ext cx="109252" cy="15917"/>
              </a:xfrm>
              <a:custGeom>
                <a:rect b="b" l="l" r="r" t="t"/>
                <a:pathLst>
                  <a:path extrusionOk="0" h="772" w="5299">
                    <a:moveTo>
                      <a:pt x="1" y="1"/>
                    </a:moveTo>
                    <a:lnTo>
                      <a:pt x="1" y="772"/>
                    </a:lnTo>
                    <a:lnTo>
                      <a:pt x="5299" y="772"/>
                    </a:lnTo>
                    <a:lnTo>
                      <a:pt x="529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5"/>
              <p:cNvSpPr/>
              <p:nvPr/>
            </p:nvSpPr>
            <p:spPr>
              <a:xfrm>
                <a:off x="1517670" y="2172431"/>
                <a:ext cx="109252" cy="15917"/>
              </a:xfrm>
              <a:custGeom>
                <a:rect b="b" l="l" r="r" t="t"/>
                <a:pathLst>
                  <a:path extrusionOk="0" h="772" w="5299">
                    <a:moveTo>
                      <a:pt x="1" y="1"/>
                    </a:moveTo>
                    <a:lnTo>
                      <a:pt x="1" y="772"/>
                    </a:lnTo>
                    <a:lnTo>
                      <a:pt x="5299" y="772"/>
                    </a:lnTo>
                    <a:lnTo>
                      <a:pt x="529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5"/>
              <p:cNvSpPr/>
              <p:nvPr/>
            </p:nvSpPr>
            <p:spPr>
              <a:xfrm>
                <a:off x="1400253" y="2223212"/>
                <a:ext cx="226669" cy="15917"/>
              </a:xfrm>
              <a:custGeom>
                <a:rect b="b" l="l" r="r" t="t"/>
                <a:pathLst>
                  <a:path extrusionOk="0" h="772" w="10994">
                    <a:moveTo>
                      <a:pt x="0" y="0"/>
                    </a:moveTo>
                    <a:lnTo>
                      <a:pt x="0" y="771"/>
                    </a:lnTo>
                    <a:lnTo>
                      <a:pt x="10994" y="771"/>
                    </a:lnTo>
                    <a:lnTo>
                      <a:pt x="1099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5"/>
              <p:cNvSpPr/>
              <p:nvPr/>
            </p:nvSpPr>
            <p:spPr>
              <a:xfrm>
                <a:off x="997696" y="1942196"/>
                <a:ext cx="478470" cy="299490"/>
              </a:xfrm>
              <a:custGeom>
                <a:rect b="b" l="l" r="r" t="t"/>
                <a:pathLst>
                  <a:path extrusionOk="0" h="14526" w="23207">
                    <a:moveTo>
                      <a:pt x="0" y="0"/>
                    </a:moveTo>
                    <a:lnTo>
                      <a:pt x="0" y="14526"/>
                    </a:lnTo>
                    <a:lnTo>
                      <a:pt x="23206" y="14526"/>
                    </a:lnTo>
                    <a:lnTo>
                      <a:pt x="2320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5"/>
              <p:cNvSpPr/>
              <p:nvPr/>
            </p:nvSpPr>
            <p:spPr>
              <a:xfrm>
                <a:off x="1033591" y="2189358"/>
                <a:ext cx="141560" cy="179496"/>
              </a:xfrm>
              <a:custGeom>
                <a:rect b="b" l="l" r="r" t="t"/>
                <a:pathLst>
                  <a:path extrusionOk="0" h="8706" w="6866">
                    <a:moveTo>
                      <a:pt x="6865" y="1"/>
                    </a:moveTo>
                    <a:lnTo>
                      <a:pt x="0" y="821"/>
                    </a:lnTo>
                    <a:lnTo>
                      <a:pt x="0" y="8706"/>
                    </a:lnTo>
                    <a:lnTo>
                      <a:pt x="686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5"/>
              <p:cNvSpPr/>
              <p:nvPr/>
            </p:nvSpPr>
            <p:spPr>
              <a:xfrm>
                <a:off x="1058724" y="1987822"/>
                <a:ext cx="356415" cy="18494"/>
              </a:xfrm>
              <a:custGeom>
                <a:rect b="b" l="l" r="r" t="t"/>
                <a:pathLst>
                  <a:path extrusionOk="0" h="897" w="17287">
                    <a:moveTo>
                      <a:pt x="0" y="1"/>
                    </a:moveTo>
                    <a:lnTo>
                      <a:pt x="0" y="896"/>
                    </a:lnTo>
                    <a:lnTo>
                      <a:pt x="17286" y="896"/>
                    </a:lnTo>
                    <a:lnTo>
                      <a:pt x="1728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5"/>
              <p:cNvSpPr/>
              <p:nvPr/>
            </p:nvSpPr>
            <p:spPr>
              <a:xfrm>
                <a:off x="1243333" y="2047304"/>
                <a:ext cx="171806" cy="18494"/>
              </a:xfrm>
              <a:custGeom>
                <a:rect b="b" l="l" r="r" t="t"/>
                <a:pathLst>
                  <a:path extrusionOk="0" h="897" w="8333">
                    <a:moveTo>
                      <a:pt x="0" y="1"/>
                    </a:moveTo>
                    <a:lnTo>
                      <a:pt x="0" y="896"/>
                    </a:lnTo>
                    <a:lnTo>
                      <a:pt x="8332" y="896"/>
                    </a:lnTo>
                    <a:lnTo>
                      <a:pt x="833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5"/>
              <p:cNvSpPr/>
              <p:nvPr/>
            </p:nvSpPr>
            <p:spPr>
              <a:xfrm>
                <a:off x="1243333" y="2106290"/>
                <a:ext cx="171806" cy="18989"/>
              </a:xfrm>
              <a:custGeom>
                <a:rect b="b" l="l" r="r" t="t"/>
                <a:pathLst>
                  <a:path extrusionOk="0" h="921" w="8333">
                    <a:moveTo>
                      <a:pt x="0" y="0"/>
                    </a:moveTo>
                    <a:lnTo>
                      <a:pt x="0" y="921"/>
                    </a:lnTo>
                    <a:lnTo>
                      <a:pt x="8332" y="921"/>
                    </a:lnTo>
                    <a:lnTo>
                      <a:pt x="833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5"/>
              <p:cNvSpPr/>
              <p:nvPr/>
            </p:nvSpPr>
            <p:spPr>
              <a:xfrm>
                <a:off x="1058724" y="2047304"/>
                <a:ext cx="134880" cy="18494"/>
              </a:xfrm>
              <a:custGeom>
                <a:rect b="b" l="l" r="r" t="t"/>
                <a:pathLst>
                  <a:path extrusionOk="0" h="897" w="6542">
                    <a:moveTo>
                      <a:pt x="0" y="1"/>
                    </a:moveTo>
                    <a:lnTo>
                      <a:pt x="0" y="896"/>
                    </a:lnTo>
                    <a:lnTo>
                      <a:pt x="6542" y="896"/>
                    </a:lnTo>
                    <a:lnTo>
                      <a:pt x="654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5"/>
              <p:cNvSpPr/>
              <p:nvPr/>
            </p:nvSpPr>
            <p:spPr>
              <a:xfrm>
                <a:off x="1058724" y="2106290"/>
                <a:ext cx="134880" cy="18989"/>
              </a:xfrm>
              <a:custGeom>
                <a:rect b="b" l="l" r="r" t="t"/>
                <a:pathLst>
                  <a:path extrusionOk="0" h="921" w="6542">
                    <a:moveTo>
                      <a:pt x="0" y="0"/>
                    </a:moveTo>
                    <a:lnTo>
                      <a:pt x="0" y="921"/>
                    </a:lnTo>
                    <a:lnTo>
                      <a:pt x="6542" y="921"/>
                    </a:lnTo>
                    <a:lnTo>
                      <a:pt x="654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5"/>
              <p:cNvSpPr/>
              <p:nvPr/>
            </p:nvSpPr>
            <p:spPr>
              <a:xfrm>
                <a:off x="1058724" y="2165772"/>
                <a:ext cx="356415" cy="18473"/>
              </a:xfrm>
              <a:custGeom>
                <a:rect b="b" l="l" r="r" t="t"/>
                <a:pathLst>
                  <a:path extrusionOk="0" h="896" w="17287">
                    <a:moveTo>
                      <a:pt x="0" y="0"/>
                    </a:moveTo>
                    <a:lnTo>
                      <a:pt x="0" y="896"/>
                    </a:lnTo>
                    <a:lnTo>
                      <a:pt x="17286" y="896"/>
                    </a:lnTo>
                    <a:lnTo>
                      <a:pt x="172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5"/>
              <p:cNvSpPr/>
              <p:nvPr/>
            </p:nvSpPr>
            <p:spPr>
              <a:xfrm>
                <a:off x="1506392" y="2733969"/>
                <a:ext cx="62595" cy="62574"/>
              </a:xfrm>
              <a:custGeom>
                <a:rect b="b" l="l" r="r" t="t"/>
                <a:pathLst>
                  <a:path extrusionOk="0" fill="none" h="3035" w="3036">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25"/>
              <p:cNvSpPr/>
              <p:nvPr/>
            </p:nvSpPr>
            <p:spPr>
              <a:xfrm>
                <a:off x="1411015" y="2328341"/>
                <a:ext cx="126674" cy="405649"/>
              </a:xfrm>
              <a:custGeom>
                <a:rect b="b" l="l" r="r" t="t"/>
                <a:pathLst>
                  <a:path extrusionOk="0" fill="none" h="19675" w="6144">
                    <a:moveTo>
                      <a:pt x="0" y="0"/>
                    </a:moveTo>
                    <a:lnTo>
                      <a:pt x="0" y="8482"/>
                    </a:lnTo>
                    <a:lnTo>
                      <a:pt x="6144" y="11615"/>
                    </a:lnTo>
                    <a:lnTo>
                      <a:pt x="6144" y="1967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5"/>
              <p:cNvSpPr/>
              <p:nvPr/>
            </p:nvSpPr>
            <p:spPr>
              <a:xfrm>
                <a:off x="1466909" y="2287827"/>
                <a:ext cx="46183" cy="387691"/>
              </a:xfrm>
              <a:custGeom>
                <a:rect b="b" l="l" r="r" t="t"/>
                <a:pathLst>
                  <a:path extrusionOk="0" fill="none" h="18804" w="2240">
                    <a:moveTo>
                      <a:pt x="1" y="18804"/>
                    </a:moveTo>
                    <a:lnTo>
                      <a:pt x="1" y="8929"/>
                    </a:lnTo>
                    <a:lnTo>
                      <a:pt x="2239" y="7512"/>
                    </a:lnTo>
                    <a:lnTo>
                      <a:pt x="2239"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5"/>
              <p:cNvSpPr/>
              <p:nvPr/>
            </p:nvSpPr>
            <p:spPr>
              <a:xfrm>
                <a:off x="1466909" y="2749350"/>
                <a:ext cx="21" cy="157456"/>
              </a:xfrm>
              <a:custGeom>
                <a:rect b="b" l="l" r="r" t="t"/>
                <a:pathLst>
                  <a:path extrusionOk="0" fill="none" h="7637" w="1">
                    <a:moveTo>
                      <a:pt x="1" y="0"/>
                    </a:moveTo>
                    <a:lnTo>
                      <a:pt x="1" y="7636"/>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25"/>
              <p:cNvSpPr/>
              <p:nvPr/>
            </p:nvSpPr>
            <p:spPr>
              <a:xfrm>
                <a:off x="1466909" y="2983689"/>
                <a:ext cx="21" cy="54904"/>
              </a:xfrm>
              <a:custGeom>
                <a:rect b="b" l="l" r="r" t="t"/>
                <a:pathLst>
                  <a:path extrusionOk="0" fill="none" h="2663" w="1">
                    <a:moveTo>
                      <a:pt x="1" y="1"/>
                    </a:moveTo>
                    <a:lnTo>
                      <a:pt x="1" y="2662"/>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8" name="Google Shape;268;p25"/>
            <p:cNvSpPr/>
            <p:nvPr/>
          </p:nvSpPr>
          <p:spPr>
            <a:xfrm>
              <a:off x="2897110" y="1017082"/>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5"/>
            <p:cNvSpPr/>
            <p:nvPr/>
          </p:nvSpPr>
          <p:spPr>
            <a:xfrm>
              <a:off x="1125181" y="1473122"/>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5"/>
            <p:cNvSpPr/>
            <p:nvPr/>
          </p:nvSpPr>
          <p:spPr>
            <a:xfrm>
              <a:off x="790781" y="3096605"/>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5"/>
            <p:cNvSpPr/>
            <p:nvPr/>
          </p:nvSpPr>
          <p:spPr>
            <a:xfrm>
              <a:off x="4107158" y="1563464"/>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5"/>
            <p:cNvSpPr/>
            <p:nvPr/>
          </p:nvSpPr>
          <p:spPr>
            <a:xfrm>
              <a:off x="4739527" y="2628883"/>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5"/>
            <p:cNvSpPr/>
            <p:nvPr/>
          </p:nvSpPr>
          <p:spPr>
            <a:xfrm>
              <a:off x="3998124" y="4018260"/>
              <a:ext cx="90300" cy="903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4" name="Google Shape;274;p25"/>
          <p:cNvSpPr txBox="1"/>
          <p:nvPr/>
        </p:nvSpPr>
        <p:spPr>
          <a:xfrm>
            <a:off x="5287000" y="3791550"/>
            <a:ext cx="17445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highlight>
                  <a:srgbClr val="FFFFFF"/>
                </a:highlight>
                <a:latin typeface="Fira Sans Extra Condensed"/>
                <a:ea typeface="Fira Sans Extra Condensed"/>
                <a:cs typeface="Fira Sans Extra Condensed"/>
                <a:sym typeface="Fira Sans Extra Condensed"/>
              </a:rPr>
              <a:t>DS677: Deep Learning </a:t>
            </a:r>
            <a:endParaRPr b="1" sz="1500">
              <a:highlight>
                <a:srgbClr val="FFFFFF"/>
              </a:highlight>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b="1" lang="en-GB" sz="1500">
                <a:highlight>
                  <a:srgbClr val="FFFFFF"/>
                </a:highlight>
                <a:latin typeface="Fira Sans Extra Condensed"/>
                <a:ea typeface="Fira Sans Extra Condensed"/>
                <a:cs typeface="Fira Sans Extra Condensed"/>
                <a:sym typeface="Fira Sans Extra Condensed"/>
              </a:rPr>
              <a:t>Section: 002</a:t>
            </a:r>
            <a:endParaRPr b="1" sz="1500">
              <a:highlight>
                <a:srgbClr val="FFFFFF"/>
              </a:highlight>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b="1" lang="en-GB" sz="1500">
                <a:highlight>
                  <a:srgbClr val="FFFFFF"/>
                </a:highlight>
                <a:latin typeface="Fira Sans Extra Condensed"/>
                <a:ea typeface="Fira Sans Extra Condensed"/>
                <a:cs typeface="Fira Sans Extra Condensed"/>
                <a:sym typeface="Fira Sans Extra Condensed"/>
              </a:rPr>
              <a:t>Department: Data Science</a:t>
            </a:r>
            <a:endParaRPr b="1" sz="1500">
              <a:highlight>
                <a:srgbClr val="FFFFFF"/>
              </a:highlight>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b="1" sz="1500">
              <a:highlight>
                <a:srgbClr val="FFFFFF"/>
              </a:highlight>
              <a:latin typeface="Fira Sans Extra Condensed"/>
              <a:ea typeface="Fira Sans Extra Condensed"/>
              <a:cs typeface="Fira Sans Extra Condensed"/>
              <a:sym typeface="Fira Sans Extra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4"/>
          <p:cNvSpPr txBox="1"/>
          <p:nvPr>
            <p:ph type="title"/>
          </p:nvPr>
        </p:nvSpPr>
        <p:spPr>
          <a:xfrm>
            <a:off x="2561775" y="447750"/>
            <a:ext cx="4114800" cy="46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GB" sz="3720"/>
              <a:t>Data Visualization</a:t>
            </a:r>
            <a:endParaRPr sz="3720"/>
          </a:p>
        </p:txBody>
      </p:sp>
      <p:pic>
        <p:nvPicPr>
          <p:cNvPr id="482" name="Google Shape;482;p34"/>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pic>
        <p:nvPicPr>
          <p:cNvPr id="483" name="Google Shape;483;p34"/>
          <p:cNvPicPr preferRelativeResize="0"/>
          <p:nvPr/>
        </p:nvPicPr>
        <p:blipFill>
          <a:blip r:embed="rId4">
            <a:alphaModFix/>
          </a:blip>
          <a:stretch>
            <a:fillRect/>
          </a:stretch>
        </p:blipFill>
        <p:spPr>
          <a:xfrm>
            <a:off x="406400" y="956575"/>
            <a:ext cx="3569900" cy="4056875"/>
          </a:xfrm>
          <a:prstGeom prst="rect">
            <a:avLst/>
          </a:prstGeom>
          <a:noFill/>
          <a:ln>
            <a:noFill/>
          </a:ln>
        </p:spPr>
      </p:pic>
      <p:pic>
        <p:nvPicPr>
          <p:cNvPr id="484" name="Google Shape;484;p34"/>
          <p:cNvPicPr preferRelativeResize="0"/>
          <p:nvPr/>
        </p:nvPicPr>
        <p:blipFill>
          <a:blip r:embed="rId5">
            <a:alphaModFix/>
          </a:blip>
          <a:stretch>
            <a:fillRect/>
          </a:stretch>
        </p:blipFill>
        <p:spPr>
          <a:xfrm>
            <a:off x="4195375" y="1507963"/>
            <a:ext cx="4862899" cy="2954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35"/>
          <p:cNvSpPr/>
          <p:nvPr/>
        </p:nvSpPr>
        <p:spPr>
          <a:xfrm>
            <a:off x="2400300" y="1162050"/>
            <a:ext cx="2057400" cy="1889400"/>
          </a:xfrm>
          <a:prstGeom prst="roundRect">
            <a:avLst>
              <a:gd fmla="val 16667" name="adj"/>
            </a:avLst>
          </a:prstGeom>
          <a:solidFill>
            <a:srgbClr val="E99B27">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5"/>
          <p:cNvSpPr/>
          <p:nvPr/>
        </p:nvSpPr>
        <p:spPr>
          <a:xfrm>
            <a:off x="4714875" y="1162050"/>
            <a:ext cx="2057400" cy="1962000"/>
          </a:xfrm>
          <a:prstGeom prst="roundRect">
            <a:avLst>
              <a:gd fmla="val 16667" name="adj"/>
            </a:avLst>
          </a:prstGeom>
          <a:solidFill>
            <a:srgbClr val="EA4827">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5"/>
          <p:cNvSpPr/>
          <p:nvPr/>
        </p:nvSpPr>
        <p:spPr>
          <a:xfrm>
            <a:off x="85725" y="1162050"/>
            <a:ext cx="2057400" cy="1839900"/>
          </a:xfrm>
          <a:prstGeom prst="roundRect">
            <a:avLst>
              <a:gd fmla="val 16667" name="adj"/>
            </a:avLst>
          </a:prstGeom>
          <a:solidFill>
            <a:srgbClr val="E4EA27">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5"/>
          <p:cNvSpPr txBox="1"/>
          <p:nvPr>
            <p:ph type="title"/>
          </p:nvPr>
        </p:nvSpPr>
        <p:spPr>
          <a:xfrm>
            <a:off x="381000" y="3352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Model Training Process</a:t>
            </a:r>
            <a:endParaRPr sz="4200"/>
          </a:p>
        </p:txBody>
      </p:sp>
      <p:grpSp>
        <p:nvGrpSpPr>
          <p:cNvPr id="493" name="Google Shape;493;p35"/>
          <p:cNvGrpSpPr/>
          <p:nvPr/>
        </p:nvGrpSpPr>
        <p:grpSpPr>
          <a:xfrm>
            <a:off x="4724400" y="934075"/>
            <a:ext cx="2121738" cy="2417525"/>
            <a:chOff x="6629400" y="934075"/>
            <a:chExt cx="2121738" cy="2417525"/>
          </a:xfrm>
        </p:grpSpPr>
        <p:sp>
          <p:nvSpPr>
            <p:cNvPr id="494" name="Google Shape;494;p35"/>
            <p:cNvSpPr/>
            <p:nvPr/>
          </p:nvSpPr>
          <p:spPr>
            <a:xfrm>
              <a:off x="7379250" y="934075"/>
              <a:ext cx="519600" cy="371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03</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495" name="Google Shape;495;p35"/>
            <p:cNvSpPr txBox="1"/>
            <p:nvPr/>
          </p:nvSpPr>
          <p:spPr>
            <a:xfrm>
              <a:off x="6629400" y="1344500"/>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450">
                  <a:solidFill>
                    <a:schemeClr val="dk1"/>
                  </a:solidFill>
                  <a:latin typeface="Montserrat"/>
                  <a:ea typeface="Montserrat"/>
                  <a:cs typeface="Montserrat"/>
                  <a:sym typeface="Montserrat"/>
                </a:rPr>
                <a:t>Model Training</a:t>
              </a:r>
              <a:endParaRPr b="1" sz="1500">
                <a:solidFill>
                  <a:schemeClr val="dk1"/>
                </a:solidFill>
                <a:latin typeface="Fira Sans Extra Condensed"/>
                <a:ea typeface="Fira Sans Extra Condensed"/>
                <a:cs typeface="Fira Sans Extra Condensed"/>
                <a:sym typeface="Fira Sans Extra Condensed"/>
              </a:endParaRPr>
            </a:p>
          </p:txBody>
        </p:sp>
        <p:sp>
          <p:nvSpPr>
            <p:cNvPr id="496" name="Google Shape;496;p35"/>
            <p:cNvSpPr txBox="1"/>
            <p:nvPr/>
          </p:nvSpPr>
          <p:spPr>
            <a:xfrm>
              <a:off x="6693738" y="1791900"/>
              <a:ext cx="2057400" cy="1559700"/>
            </a:xfrm>
            <a:prstGeom prst="rect">
              <a:avLst/>
            </a:prstGeom>
            <a:noFill/>
            <a:ln>
              <a:noFill/>
            </a:ln>
          </p:spPr>
          <p:txBody>
            <a:bodyPr anchorCtr="0" anchor="ctr" bIns="91425" lIns="91425" spcFirstLastPara="1" rIns="91425" wrap="square" tIns="91425">
              <a:noAutofit/>
            </a:bodyPr>
            <a:lstStyle/>
            <a:p>
              <a:pPr indent="0" lvl="0" marL="0" rtl="0" algn="l">
                <a:lnSpc>
                  <a:spcPct val="152727"/>
                </a:lnSpc>
                <a:spcBef>
                  <a:spcPts val="0"/>
                </a:spcBef>
                <a:spcAft>
                  <a:spcPts val="0"/>
                </a:spcAft>
                <a:buClr>
                  <a:schemeClr val="dk1"/>
                </a:buClr>
                <a:buSzPts val="1100"/>
                <a:buFont typeface="Arial"/>
                <a:buNone/>
              </a:pPr>
              <a:r>
                <a:t/>
              </a:r>
              <a:endParaRPr sz="850">
                <a:solidFill>
                  <a:schemeClr val="dk1"/>
                </a:solidFill>
                <a:latin typeface="Montserrat"/>
                <a:ea typeface="Montserrat"/>
                <a:cs typeface="Montserrat"/>
                <a:sym typeface="Montserrat"/>
              </a:endParaRPr>
            </a:p>
            <a:p>
              <a:pPr indent="0" lvl="0" marL="0" rtl="0" algn="l">
                <a:lnSpc>
                  <a:spcPct val="152727"/>
                </a:lnSpc>
                <a:spcBef>
                  <a:spcPts val="0"/>
                </a:spcBef>
                <a:spcAft>
                  <a:spcPts val="0"/>
                </a:spcAft>
                <a:buClr>
                  <a:schemeClr val="dk1"/>
                </a:buClr>
                <a:buSzPts val="1100"/>
                <a:buFont typeface="Arial"/>
                <a:buNone/>
              </a:pPr>
              <a:r>
                <a:rPr lang="en-GB" sz="850">
                  <a:solidFill>
                    <a:schemeClr val="dk1"/>
                  </a:solidFill>
                  <a:latin typeface="Montserrat"/>
                  <a:ea typeface="Montserrat"/>
                  <a:cs typeface="Montserrat"/>
                  <a:sym typeface="Montserrat"/>
                </a:rPr>
                <a:t>The learned model is </a:t>
              </a:r>
              <a:r>
                <a:rPr lang="en-GB" sz="850">
                  <a:solidFill>
                    <a:schemeClr val="dk1"/>
                  </a:solidFill>
                  <a:latin typeface="Montserrat"/>
                  <a:ea typeface="Montserrat"/>
                  <a:cs typeface="Montserrat"/>
                  <a:sym typeface="Montserrat"/>
                </a:rPr>
                <a:t>transferred</a:t>
              </a:r>
              <a:r>
                <a:rPr lang="en-GB" sz="850">
                  <a:solidFill>
                    <a:schemeClr val="dk1"/>
                  </a:solidFill>
                  <a:latin typeface="Montserrat"/>
                  <a:ea typeface="Montserrat"/>
                  <a:cs typeface="Montserrat"/>
                  <a:sym typeface="Montserrat"/>
                </a:rPr>
                <a:t> on the preprocessed MRI image dataset using techniques like Adam optimization to minimize the loss function &amp; improve accuracy.</a:t>
              </a:r>
              <a:endParaRPr sz="850">
                <a:solidFill>
                  <a:schemeClr val="dk1"/>
                </a:solidFill>
                <a:latin typeface="Montserrat"/>
                <a:ea typeface="Montserrat"/>
                <a:cs typeface="Montserrat"/>
                <a:sym typeface="Montserrat"/>
              </a:endParaRPr>
            </a:p>
            <a:p>
              <a:pPr indent="0" lvl="0" marL="0" rtl="0" algn="l">
                <a:lnSpc>
                  <a:spcPct val="152727"/>
                </a:lnSpc>
                <a:spcBef>
                  <a:spcPts val="0"/>
                </a:spcBef>
                <a:spcAft>
                  <a:spcPts val="0"/>
                </a:spcAft>
                <a:buClr>
                  <a:schemeClr val="dk1"/>
                </a:buClr>
                <a:buSzPts val="1100"/>
                <a:buFont typeface="Arial"/>
                <a:buNone/>
              </a:pPr>
              <a:r>
                <a:t/>
              </a:r>
              <a:endParaRPr sz="850">
                <a:solidFill>
                  <a:schemeClr val="dk1"/>
                </a:solidFill>
                <a:latin typeface="Montserrat"/>
                <a:ea typeface="Montserrat"/>
                <a:cs typeface="Montserrat"/>
                <a:sym typeface="Montserrat"/>
              </a:endParaRPr>
            </a:p>
            <a:p>
              <a:pPr indent="0" lvl="0" marL="0" rtl="0" algn="l">
                <a:lnSpc>
                  <a:spcPct val="152727"/>
                </a:lnSpc>
                <a:spcBef>
                  <a:spcPts val="0"/>
                </a:spcBef>
                <a:spcAft>
                  <a:spcPts val="0"/>
                </a:spcAft>
                <a:buClr>
                  <a:schemeClr val="dk1"/>
                </a:buClr>
                <a:buSzPts val="1100"/>
                <a:buFont typeface="Arial"/>
                <a:buNone/>
              </a:pPr>
              <a:r>
                <a:t/>
              </a:r>
              <a:endParaRPr sz="850">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200"/>
                <a:buFont typeface="Arial"/>
                <a:buNone/>
              </a:pPr>
              <a:r>
                <a:t/>
              </a:r>
              <a:endParaRPr sz="850">
                <a:solidFill>
                  <a:schemeClr val="dk1"/>
                </a:solidFill>
                <a:latin typeface="Fira Sans Extra Condensed"/>
                <a:ea typeface="Fira Sans Extra Condensed"/>
                <a:cs typeface="Fira Sans Extra Condensed"/>
                <a:sym typeface="Fira Sans Extra Condensed"/>
              </a:endParaRPr>
            </a:p>
          </p:txBody>
        </p:sp>
      </p:grpSp>
      <p:grpSp>
        <p:nvGrpSpPr>
          <p:cNvPr id="497" name="Google Shape;497;p35"/>
          <p:cNvGrpSpPr/>
          <p:nvPr/>
        </p:nvGrpSpPr>
        <p:grpSpPr>
          <a:xfrm>
            <a:off x="2400300" y="934075"/>
            <a:ext cx="2079525" cy="2344313"/>
            <a:chOff x="3543300" y="934075"/>
            <a:chExt cx="2079525" cy="2344313"/>
          </a:xfrm>
        </p:grpSpPr>
        <p:sp>
          <p:nvSpPr>
            <p:cNvPr id="498" name="Google Shape;498;p35"/>
            <p:cNvSpPr/>
            <p:nvPr/>
          </p:nvSpPr>
          <p:spPr>
            <a:xfrm>
              <a:off x="4302675" y="934075"/>
              <a:ext cx="519600" cy="371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02</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499" name="Google Shape;499;p35"/>
            <p:cNvSpPr txBox="1"/>
            <p:nvPr/>
          </p:nvSpPr>
          <p:spPr>
            <a:xfrm>
              <a:off x="3543300" y="1344500"/>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450">
                  <a:solidFill>
                    <a:schemeClr val="dk1"/>
                  </a:solidFill>
                  <a:latin typeface="Montserrat"/>
                  <a:ea typeface="Montserrat"/>
                  <a:cs typeface="Montserrat"/>
                  <a:sym typeface="Montserrat"/>
                </a:rPr>
                <a:t>Model Definition</a:t>
              </a:r>
              <a:endParaRPr b="1" sz="1800">
                <a:solidFill>
                  <a:schemeClr val="dk1"/>
                </a:solidFill>
                <a:latin typeface="Fira Sans Extra Condensed"/>
                <a:ea typeface="Fira Sans Extra Condensed"/>
                <a:cs typeface="Fira Sans Extra Condensed"/>
                <a:sym typeface="Fira Sans Extra Condensed"/>
              </a:endParaRPr>
            </a:p>
          </p:txBody>
        </p:sp>
        <p:sp>
          <p:nvSpPr>
            <p:cNvPr id="500" name="Google Shape;500;p35"/>
            <p:cNvSpPr txBox="1"/>
            <p:nvPr/>
          </p:nvSpPr>
          <p:spPr>
            <a:xfrm>
              <a:off x="3565425" y="1609488"/>
              <a:ext cx="2057400" cy="1668900"/>
            </a:xfrm>
            <a:prstGeom prst="rect">
              <a:avLst/>
            </a:prstGeom>
            <a:noFill/>
            <a:ln>
              <a:noFill/>
            </a:ln>
          </p:spPr>
          <p:txBody>
            <a:bodyPr anchorCtr="0" anchor="ctr" bIns="91425" lIns="91425" spcFirstLastPara="1" rIns="91425" wrap="square" tIns="91425">
              <a:noAutofit/>
            </a:bodyPr>
            <a:lstStyle/>
            <a:p>
              <a:pPr indent="0" lvl="0" marL="0" rtl="0" algn="l">
                <a:lnSpc>
                  <a:spcPct val="152727"/>
                </a:lnSpc>
                <a:spcBef>
                  <a:spcPts val="0"/>
                </a:spcBef>
                <a:spcAft>
                  <a:spcPts val="0"/>
                </a:spcAft>
                <a:buClr>
                  <a:schemeClr val="dk1"/>
                </a:buClr>
                <a:buSzPts val="1100"/>
                <a:buFont typeface="Arial"/>
                <a:buNone/>
              </a:pPr>
              <a:r>
                <a:rPr lang="en-GB" sz="850">
                  <a:solidFill>
                    <a:schemeClr val="dk1"/>
                  </a:solidFill>
                  <a:latin typeface="Montserrat"/>
                  <a:ea typeface="Montserrat"/>
                  <a:cs typeface="Montserrat"/>
                  <a:sym typeface="Montserrat"/>
                </a:rPr>
                <a:t>In this step, the architecture of the InceptionResNetV2, EfficientNet, ResNet models are defined, specifying the layers, parameters, and connections to be used for feature extraction &amp; classification.</a:t>
              </a:r>
              <a:endParaRPr sz="850">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200"/>
                <a:buFont typeface="Arial"/>
                <a:buNone/>
              </a:pPr>
              <a:r>
                <a:t/>
              </a:r>
              <a:endParaRPr sz="850">
                <a:solidFill>
                  <a:schemeClr val="dk1"/>
                </a:solidFill>
                <a:latin typeface="Fira Sans Extra Condensed"/>
                <a:ea typeface="Fira Sans Extra Condensed"/>
                <a:cs typeface="Fira Sans Extra Condensed"/>
                <a:sym typeface="Fira Sans Extra Condensed"/>
              </a:endParaRPr>
            </a:p>
          </p:txBody>
        </p:sp>
      </p:grpSp>
      <p:grpSp>
        <p:nvGrpSpPr>
          <p:cNvPr id="501" name="Google Shape;501;p35"/>
          <p:cNvGrpSpPr/>
          <p:nvPr/>
        </p:nvGrpSpPr>
        <p:grpSpPr>
          <a:xfrm>
            <a:off x="85725" y="934037"/>
            <a:ext cx="2057400" cy="1962094"/>
            <a:chOff x="466726" y="934075"/>
            <a:chExt cx="2057400" cy="1865995"/>
          </a:xfrm>
        </p:grpSpPr>
        <p:sp>
          <p:nvSpPr>
            <p:cNvPr id="502" name="Google Shape;502;p35"/>
            <p:cNvSpPr txBox="1"/>
            <p:nvPr/>
          </p:nvSpPr>
          <p:spPr>
            <a:xfrm>
              <a:off x="466726" y="1372115"/>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350">
                  <a:solidFill>
                    <a:schemeClr val="dk1"/>
                  </a:solidFill>
                  <a:latin typeface="Montserrat"/>
                  <a:ea typeface="Montserrat"/>
                  <a:cs typeface="Montserrat"/>
                  <a:sym typeface="Montserrat"/>
                </a:rPr>
                <a:t>Data Preprocessing</a:t>
              </a:r>
              <a:endParaRPr b="1" sz="1700">
                <a:solidFill>
                  <a:schemeClr val="dk1"/>
                </a:solidFill>
                <a:latin typeface="Fira Sans Extra Condensed"/>
                <a:ea typeface="Fira Sans Extra Condensed"/>
                <a:cs typeface="Fira Sans Extra Condensed"/>
                <a:sym typeface="Fira Sans Extra Condensed"/>
              </a:endParaRPr>
            </a:p>
          </p:txBody>
        </p:sp>
        <p:sp>
          <p:nvSpPr>
            <p:cNvPr id="503" name="Google Shape;503;p35"/>
            <p:cNvSpPr txBox="1"/>
            <p:nvPr/>
          </p:nvSpPr>
          <p:spPr>
            <a:xfrm>
              <a:off x="466726" y="1594370"/>
              <a:ext cx="2057400" cy="1205700"/>
            </a:xfrm>
            <a:prstGeom prst="rect">
              <a:avLst/>
            </a:prstGeom>
            <a:noFill/>
            <a:ln>
              <a:noFill/>
            </a:ln>
          </p:spPr>
          <p:txBody>
            <a:bodyPr anchorCtr="0" anchor="ctr" bIns="91425" lIns="91425" spcFirstLastPara="1" rIns="91425" wrap="square" tIns="91425">
              <a:noAutofit/>
            </a:bodyPr>
            <a:lstStyle/>
            <a:p>
              <a:pPr indent="0" lvl="0" marL="0" rtl="0" algn="l">
                <a:lnSpc>
                  <a:spcPct val="152727"/>
                </a:lnSpc>
                <a:spcBef>
                  <a:spcPts val="0"/>
                </a:spcBef>
                <a:spcAft>
                  <a:spcPts val="0"/>
                </a:spcAft>
                <a:buClr>
                  <a:schemeClr val="dk1"/>
                </a:buClr>
                <a:buSzPts val="1100"/>
                <a:buFont typeface="Arial"/>
                <a:buNone/>
              </a:pPr>
              <a:r>
                <a:rPr lang="en-GB" sz="850">
                  <a:solidFill>
                    <a:schemeClr val="dk1"/>
                  </a:solidFill>
                  <a:latin typeface="Montserrat"/>
                  <a:ea typeface="Montserrat"/>
                  <a:cs typeface="Montserrat"/>
                  <a:sym typeface="Montserrat"/>
                </a:rPr>
                <a:t>Before training the model, the MRI images are preprocessed by resizing, normalizing, and cropping to extract the relevant brain region.</a:t>
              </a:r>
              <a:endParaRPr sz="850">
                <a:solidFill>
                  <a:schemeClr val="dk1"/>
                </a:solidFill>
                <a:latin typeface="Fira Sans Extra Condensed"/>
                <a:ea typeface="Fira Sans Extra Condensed"/>
                <a:cs typeface="Fira Sans Extra Condensed"/>
                <a:sym typeface="Fira Sans Extra Condensed"/>
              </a:endParaRPr>
            </a:p>
          </p:txBody>
        </p:sp>
        <p:sp>
          <p:nvSpPr>
            <p:cNvPr id="504" name="Google Shape;504;p35"/>
            <p:cNvSpPr/>
            <p:nvPr/>
          </p:nvSpPr>
          <p:spPr>
            <a:xfrm>
              <a:off x="1226100" y="934075"/>
              <a:ext cx="519600" cy="3714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01</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grpSp>
      <p:sp>
        <p:nvSpPr>
          <p:cNvPr id="505" name="Google Shape;505;p35"/>
          <p:cNvSpPr/>
          <p:nvPr/>
        </p:nvSpPr>
        <p:spPr>
          <a:xfrm>
            <a:off x="7011875" y="2019801"/>
            <a:ext cx="2057400" cy="1962000"/>
          </a:xfrm>
          <a:prstGeom prst="roundRect">
            <a:avLst>
              <a:gd fmla="val 16667" name="adj"/>
            </a:avLst>
          </a:prstGeom>
          <a:solidFill>
            <a:srgbClr val="2776EA">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35"/>
          <p:cNvSpPr/>
          <p:nvPr/>
        </p:nvSpPr>
        <p:spPr>
          <a:xfrm>
            <a:off x="4680163" y="3358625"/>
            <a:ext cx="2057400" cy="1751400"/>
          </a:xfrm>
          <a:prstGeom prst="roundRect">
            <a:avLst>
              <a:gd fmla="val 16667" name="adj"/>
            </a:avLst>
          </a:prstGeom>
          <a:solidFill>
            <a:srgbClr val="8027EA">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7" name="Google Shape;507;p35"/>
          <p:cNvGrpSpPr/>
          <p:nvPr/>
        </p:nvGrpSpPr>
        <p:grpSpPr>
          <a:xfrm>
            <a:off x="7021400" y="1791813"/>
            <a:ext cx="2126725" cy="2363188"/>
            <a:chOff x="6629400" y="3005625"/>
            <a:chExt cx="2126725" cy="2363188"/>
          </a:xfrm>
        </p:grpSpPr>
        <p:sp>
          <p:nvSpPr>
            <p:cNvPr id="508" name="Google Shape;508;p35"/>
            <p:cNvSpPr/>
            <p:nvPr/>
          </p:nvSpPr>
          <p:spPr>
            <a:xfrm>
              <a:off x="7379250" y="3005625"/>
              <a:ext cx="519600" cy="3714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04</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509" name="Google Shape;509;p35"/>
            <p:cNvSpPr txBox="1"/>
            <p:nvPr/>
          </p:nvSpPr>
          <p:spPr>
            <a:xfrm>
              <a:off x="6629400" y="3416050"/>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450">
                  <a:solidFill>
                    <a:schemeClr val="dk1"/>
                  </a:solidFill>
                  <a:latin typeface="Montserrat"/>
                  <a:ea typeface="Montserrat"/>
                  <a:cs typeface="Montserrat"/>
                  <a:sym typeface="Montserrat"/>
                </a:rPr>
                <a:t>Model Evaluation</a:t>
              </a:r>
              <a:endParaRPr b="1" sz="1800">
                <a:solidFill>
                  <a:schemeClr val="dk1"/>
                </a:solidFill>
                <a:latin typeface="Fira Sans Extra Condensed"/>
                <a:ea typeface="Fira Sans Extra Condensed"/>
                <a:cs typeface="Fira Sans Extra Condensed"/>
                <a:sym typeface="Fira Sans Extra Condensed"/>
              </a:endParaRPr>
            </a:p>
          </p:txBody>
        </p:sp>
        <p:sp>
          <p:nvSpPr>
            <p:cNvPr id="510" name="Google Shape;510;p35"/>
            <p:cNvSpPr txBox="1"/>
            <p:nvPr/>
          </p:nvSpPr>
          <p:spPr>
            <a:xfrm>
              <a:off x="6698725" y="3682513"/>
              <a:ext cx="2057400" cy="1686300"/>
            </a:xfrm>
            <a:prstGeom prst="rect">
              <a:avLst/>
            </a:prstGeom>
            <a:noFill/>
            <a:ln>
              <a:noFill/>
            </a:ln>
          </p:spPr>
          <p:txBody>
            <a:bodyPr anchorCtr="0" anchor="ctr" bIns="91425" lIns="91425" spcFirstLastPara="1" rIns="91425" wrap="square" tIns="91425">
              <a:noAutofit/>
            </a:bodyPr>
            <a:lstStyle/>
            <a:p>
              <a:pPr indent="0" lvl="0" marL="0" rtl="0" algn="l">
                <a:lnSpc>
                  <a:spcPct val="152727"/>
                </a:lnSpc>
                <a:spcBef>
                  <a:spcPts val="0"/>
                </a:spcBef>
                <a:spcAft>
                  <a:spcPts val="0"/>
                </a:spcAft>
                <a:buClr>
                  <a:schemeClr val="dk1"/>
                </a:buClr>
                <a:buSzPts val="1100"/>
                <a:buFont typeface="Arial"/>
                <a:buNone/>
              </a:pPr>
              <a:r>
                <a:rPr lang="en-GB" sz="850">
                  <a:solidFill>
                    <a:schemeClr val="dk1"/>
                  </a:solidFill>
                  <a:latin typeface="Montserrat"/>
                  <a:ea typeface="Montserrat"/>
                  <a:cs typeface="Montserrat"/>
                  <a:sym typeface="Montserrat"/>
                </a:rPr>
                <a:t>Once trained, the model's performance is evaluated on a separate validation dataset to assess its accuracy, precision, recall, and F1 score, providing insights into its effectiveness in tumor detection</a:t>
              </a:r>
              <a:endParaRPr sz="850">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200"/>
                <a:buFont typeface="Arial"/>
                <a:buNone/>
              </a:pPr>
              <a:r>
                <a:t/>
              </a:r>
              <a:endParaRPr sz="1000">
                <a:solidFill>
                  <a:schemeClr val="dk1"/>
                </a:solidFill>
                <a:latin typeface="Fira Sans Extra Condensed"/>
                <a:ea typeface="Fira Sans Extra Condensed"/>
                <a:cs typeface="Fira Sans Extra Condensed"/>
                <a:sym typeface="Fira Sans Extra Condensed"/>
              </a:endParaRPr>
            </a:p>
          </p:txBody>
        </p:sp>
      </p:grpSp>
      <p:grpSp>
        <p:nvGrpSpPr>
          <p:cNvPr id="511" name="Google Shape;511;p35"/>
          <p:cNvGrpSpPr/>
          <p:nvPr/>
        </p:nvGrpSpPr>
        <p:grpSpPr>
          <a:xfrm>
            <a:off x="4680163" y="3199900"/>
            <a:ext cx="2075499" cy="2071650"/>
            <a:chOff x="457201" y="3005625"/>
            <a:chExt cx="2075499" cy="2071650"/>
          </a:xfrm>
        </p:grpSpPr>
        <p:sp>
          <p:nvSpPr>
            <p:cNvPr id="512" name="Google Shape;512;p35"/>
            <p:cNvSpPr txBox="1"/>
            <p:nvPr/>
          </p:nvSpPr>
          <p:spPr>
            <a:xfrm>
              <a:off x="457201" y="3416050"/>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450">
                  <a:solidFill>
                    <a:schemeClr val="dk1"/>
                  </a:solidFill>
                  <a:latin typeface="Montserrat"/>
                  <a:ea typeface="Montserrat"/>
                  <a:cs typeface="Montserrat"/>
                  <a:sym typeface="Montserrat"/>
                </a:rPr>
                <a:t>Model Tuning</a:t>
              </a:r>
              <a:endParaRPr b="1" sz="1800">
                <a:solidFill>
                  <a:schemeClr val="dk1"/>
                </a:solidFill>
                <a:latin typeface="Fira Sans Extra Condensed"/>
                <a:ea typeface="Fira Sans Extra Condensed"/>
                <a:cs typeface="Fira Sans Extra Condensed"/>
                <a:sym typeface="Fira Sans Extra Condensed"/>
              </a:endParaRPr>
            </a:p>
          </p:txBody>
        </p:sp>
        <p:sp>
          <p:nvSpPr>
            <p:cNvPr id="513" name="Google Shape;513;p35"/>
            <p:cNvSpPr txBox="1"/>
            <p:nvPr/>
          </p:nvSpPr>
          <p:spPr>
            <a:xfrm>
              <a:off x="475300" y="3325875"/>
              <a:ext cx="2057400" cy="175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GB" sz="850">
                  <a:solidFill>
                    <a:schemeClr val="dk1"/>
                  </a:solidFill>
                  <a:latin typeface="Montserrat"/>
                  <a:ea typeface="Montserrat"/>
                  <a:cs typeface="Montserrat"/>
                  <a:sym typeface="Montserrat"/>
                </a:rPr>
                <a:t>To optimize performance further, hyperparameters such as learning rate, batch size, and dropout rates are fine-tuned through iterative experimentation to achieve the best possible results.</a:t>
              </a:r>
              <a:endParaRPr sz="850">
                <a:solidFill>
                  <a:schemeClr val="dk1"/>
                </a:solidFill>
                <a:latin typeface="Fira Sans Extra Condensed"/>
                <a:ea typeface="Fira Sans Extra Condensed"/>
                <a:cs typeface="Fira Sans Extra Condensed"/>
                <a:sym typeface="Fira Sans Extra Condensed"/>
              </a:endParaRPr>
            </a:p>
          </p:txBody>
        </p:sp>
        <p:sp>
          <p:nvSpPr>
            <p:cNvPr id="514" name="Google Shape;514;p35"/>
            <p:cNvSpPr/>
            <p:nvPr/>
          </p:nvSpPr>
          <p:spPr>
            <a:xfrm>
              <a:off x="1226100" y="3005625"/>
              <a:ext cx="519600" cy="371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06</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grpSp>
      <p:pic>
        <p:nvPicPr>
          <p:cNvPr id="515" name="Google Shape;515;p35"/>
          <p:cNvPicPr preferRelativeResize="0"/>
          <p:nvPr/>
        </p:nvPicPr>
        <p:blipFill rotWithShape="1">
          <a:blip r:embed="rId3">
            <a:alphaModFix/>
          </a:blip>
          <a:srcRect b="0" l="0" r="0" t="0"/>
          <a:stretch/>
        </p:blipFill>
        <p:spPr>
          <a:xfrm>
            <a:off x="7493400" y="0"/>
            <a:ext cx="1650600" cy="1179000"/>
          </a:xfrm>
          <a:prstGeom prst="rect">
            <a:avLst/>
          </a:prstGeom>
          <a:noFill/>
          <a:ln>
            <a:noFill/>
          </a:ln>
        </p:spPr>
      </p:pic>
      <p:sp>
        <p:nvSpPr>
          <p:cNvPr id="516" name="Google Shape;516;p35"/>
          <p:cNvSpPr/>
          <p:nvPr/>
        </p:nvSpPr>
        <p:spPr>
          <a:xfrm>
            <a:off x="2375113" y="3358625"/>
            <a:ext cx="2057400" cy="1751400"/>
          </a:xfrm>
          <a:prstGeom prst="roundRect">
            <a:avLst>
              <a:gd fmla="val 16667" name="adj"/>
            </a:avLst>
          </a:prstGeom>
          <a:solidFill>
            <a:srgbClr val="2776EA">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35"/>
          <p:cNvSpPr/>
          <p:nvPr/>
        </p:nvSpPr>
        <p:spPr>
          <a:xfrm>
            <a:off x="120450" y="3371825"/>
            <a:ext cx="2022600" cy="1725000"/>
          </a:xfrm>
          <a:prstGeom prst="roundRect">
            <a:avLst>
              <a:gd fmla="val 16667" name="adj"/>
            </a:avLst>
          </a:prstGeom>
          <a:solidFill>
            <a:srgbClr val="EA4827">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18" name="Google Shape;518;p35"/>
          <p:cNvCxnSpPr/>
          <p:nvPr/>
        </p:nvCxnSpPr>
        <p:spPr>
          <a:xfrm>
            <a:off x="2143125" y="2214494"/>
            <a:ext cx="245700" cy="11100"/>
          </a:xfrm>
          <a:prstGeom prst="straightConnector1">
            <a:avLst/>
          </a:prstGeom>
          <a:noFill/>
          <a:ln cap="flat" cmpd="sng" w="19050">
            <a:solidFill>
              <a:schemeClr val="dk2"/>
            </a:solidFill>
            <a:prstDash val="solid"/>
            <a:round/>
            <a:headEnd len="med" w="med" type="none"/>
            <a:tailEnd len="med" w="med" type="triangle"/>
          </a:ln>
        </p:spPr>
      </p:cxnSp>
      <p:cxnSp>
        <p:nvCxnSpPr>
          <p:cNvPr id="519" name="Google Shape;519;p35"/>
          <p:cNvCxnSpPr/>
          <p:nvPr/>
        </p:nvCxnSpPr>
        <p:spPr>
          <a:xfrm>
            <a:off x="4463425" y="2214494"/>
            <a:ext cx="245700" cy="11100"/>
          </a:xfrm>
          <a:prstGeom prst="straightConnector1">
            <a:avLst/>
          </a:prstGeom>
          <a:noFill/>
          <a:ln cap="flat" cmpd="sng" w="19050">
            <a:solidFill>
              <a:schemeClr val="dk2"/>
            </a:solidFill>
            <a:prstDash val="solid"/>
            <a:round/>
            <a:headEnd len="med" w="med" type="none"/>
            <a:tailEnd len="med" w="med" type="triangle"/>
          </a:ln>
        </p:spPr>
      </p:cxnSp>
      <p:grpSp>
        <p:nvGrpSpPr>
          <p:cNvPr id="520" name="Google Shape;520;p35"/>
          <p:cNvGrpSpPr/>
          <p:nvPr/>
        </p:nvGrpSpPr>
        <p:grpSpPr>
          <a:xfrm>
            <a:off x="2375113" y="3199900"/>
            <a:ext cx="2082600" cy="1808750"/>
            <a:chOff x="6629400" y="3005625"/>
            <a:chExt cx="2082600" cy="1808750"/>
          </a:xfrm>
        </p:grpSpPr>
        <p:sp>
          <p:nvSpPr>
            <p:cNvPr id="521" name="Google Shape;521;p35"/>
            <p:cNvSpPr/>
            <p:nvPr/>
          </p:nvSpPr>
          <p:spPr>
            <a:xfrm>
              <a:off x="7379250" y="3005625"/>
              <a:ext cx="519600" cy="3714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07</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522" name="Google Shape;522;p35"/>
            <p:cNvSpPr txBox="1"/>
            <p:nvPr/>
          </p:nvSpPr>
          <p:spPr>
            <a:xfrm>
              <a:off x="6629400" y="3416050"/>
              <a:ext cx="2057400" cy="331800"/>
            </a:xfrm>
            <a:prstGeom prst="rect">
              <a:avLst/>
            </a:prstGeom>
            <a:noFill/>
            <a:ln>
              <a:noFill/>
            </a:ln>
          </p:spPr>
          <p:txBody>
            <a:bodyPr anchorCtr="0" anchor="ctr" bIns="91425" lIns="91425" spcFirstLastPara="1" rIns="91425" wrap="square" tIns="91425">
              <a:noAutofit/>
            </a:bodyPr>
            <a:lstStyle/>
            <a:p>
              <a:pPr indent="0" lvl="0" marL="0" rtl="0" algn="ctr">
                <a:lnSpc>
                  <a:spcPct val="164909"/>
                </a:lnSpc>
                <a:spcBef>
                  <a:spcPts val="0"/>
                </a:spcBef>
                <a:spcAft>
                  <a:spcPts val="0"/>
                </a:spcAft>
                <a:buClr>
                  <a:schemeClr val="dk1"/>
                </a:buClr>
                <a:buSzPts val="1100"/>
                <a:buFont typeface="Arial"/>
                <a:buNone/>
              </a:pPr>
              <a:r>
                <a:rPr b="1" lang="en-GB" sz="1450">
                  <a:solidFill>
                    <a:schemeClr val="dk1"/>
                  </a:solidFill>
                  <a:latin typeface="Montserrat"/>
                  <a:ea typeface="Montserrat"/>
                  <a:cs typeface="Montserrat"/>
                  <a:sym typeface="Montserrat"/>
                </a:rPr>
                <a:t>Model Saving</a:t>
              </a:r>
              <a:endParaRPr b="1" sz="1800">
                <a:solidFill>
                  <a:schemeClr val="dk1"/>
                </a:solidFill>
                <a:latin typeface="Fira Sans Extra Condensed"/>
                <a:ea typeface="Fira Sans Extra Condensed"/>
                <a:cs typeface="Fira Sans Extra Condensed"/>
                <a:sym typeface="Fira Sans Extra Condensed"/>
              </a:endParaRPr>
            </a:p>
          </p:txBody>
        </p:sp>
        <p:sp>
          <p:nvSpPr>
            <p:cNvPr id="523" name="Google Shape;523;p35"/>
            <p:cNvSpPr txBox="1"/>
            <p:nvPr/>
          </p:nvSpPr>
          <p:spPr>
            <a:xfrm>
              <a:off x="6654600" y="3786875"/>
              <a:ext cx="2057400" cy="1027500"/>
            </a:xfrm>
            <a:prstGeom prst="rect">
              <a:avLst/>
            </a:prstGeom>
            <a:noFill/>
            <a:ln>
              <a:noFill/>
            </a:ln>
          </p:spPr>
          <p:txBody>
            <a:bodyPr anchorCtr="0" anchor="ctr" bIns="91425" lIns="91425" spcFirstLastPara="1" rIns="91425" wrap="square" tIns="91425">
              <a:noAutofit/>
            </a:bodyPr>
            <a:lstStyle/>
            <a:p>
              <a:pPr indent="0" lvl="0" marL="0" rtl="0" algn="l">
                <a:lnSpc>
                  <a:spcPct val="152727"/>
                </a:lnSpc>
                <a:spcBef>
                  <a:spcPts val="0"/>
                </a:spcBef>
                <a:spcAft>
                  <a:spcPts val="0"/>
                </a:spcAft>
                <a:buClr>
                  <a:schemeClr val="dk1"/>
                </a:buClr>
                <a:buSzPts val="1100"/>
                <a:buFont typeface="Arial"/>
                <a:buNone/>
              </a:pPr>
              <a:r>
                <a:rPr lang="en-GB" sz="850">
                  <a:solidFill>
                    <a:schemeClr val="dk1"/>
                  </a:solidFill>
                  <a:latin typeface="Montserrat"/>
                  <a:ea typeface="Montserrat"/>
                  <a:cs typeface="Montserrat"/>
                  <a:sym typeface="Montserrat"/>
                </a:rPr>
                <a:t> After training and tuning, the final trained model parameters are saved to disk, allowing for future deployment and inference on new MRI images.</a:t>
              </a:r>
              <a:endParaRPr sz="850">
                <a:solidFill>
                  <a:schemeClr val="dk1"/>
                </a:solidFill>
                <a:latin typeface="Fira Sans Extra Condensed"/>
                <a:ea typeface="Fira Sans Extra Condensed"/>
                <a:cs typeface="Fira Sans Extra Condensed"/>
                <a:sym typeface="Fira Sans Extra Condensed"/>
              </a:endParaRPr>
            </a:p>
          </p:txBody>
        </p:sp>
      </p:grpSp>
      <p:cxnSp>
        <p:nvCxnSpPr>
          <p:cNvPr id="524" name="Google Shape;524;p35"/>
          <p:cNvCxnSpPr/>
          <p:nvPr/>
        </p:nvCxnSpPr>
        <p:spPr>
          <a:xfrm rot="10800000">
            <a:off x="4433488" y="4181194"/>
            <a:ext cx="245700" cy="11100"/>
          </a:xfrm>
          <a:prstGeom prst="straightConnector1">
            <a:avLst/>
          </a:prstGeom>
          <a:noFill/>
          <a:ln cap="flat" cmpd="sng" w="19050">
            <a:solidFill>
              <a:schemeClr val="dk2"/>
            </a:solidFill>
            <a:prstDash val="solid"/>
            <a:round/>
            <a:headEnd len="med" w="med" type="none"/>
            <a:tailEnd len="med" w="med" type="triangle"/>
          </a:ln>
        </p:spPr>
      </p:cxnSp>
      <p:grpSp>
        <p:nvGrpSpPr>
          <p:cNvPr id="525" name="Google Shape;525;p35"/>
          <p:cNvGrpSpPr/>
          <p:nvPr/>
        </p:nvGrpSpPr>
        <p:grpSpPr>
          <a:xfrm>
            <a:off x="120438" y="3199900"/>
            <a:ext cx="2057400" cy="1686500"/>
            <a:chOff x="6629400" y="304300"/>
            <a:chExt cx="2057400" cy="1686500"/>
          </a:xfrm>
        </p:grpSpPr>
        <p:sp>
          <p:nvSpPr>
            <p:cNvPr id="526" name="Google Shape;526;p35"/>
            <p:cNvSpPr txBox="1"/>
            <p:nvPr/>
          </p:nvSpPr>
          <p:spPr>
            <a:xfrm>
              <a:off x="6629400" y="798400"/>
              <a:ext cx="2057400" cy="33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50"/>
                <a:buFont typeface="Arial"/>
                <a:buNone/>
              </a:pPr>
              <a:r>
                <a:rPr b="1" i="0" lang="en-GB" sz="1450" u="none" cap="none" strike="noStrike">
                  <a:solidFill>
                    <a:srgbClr val="000000"/>
                  </a:solidFill>
                  <a:latin typeface="Fira Sans Extra Condensed"/>
                  <a:ea typeface="Fira Sans Extra Condensed"/>
                  <a:cs typeface="Fira Sans Extra Condensed"/>
                  <a:sym typeface="Fira Sans Extra Condensed"/>
                </a:rPr>
                <a:t>Compar</a:t>
              </a:r>
              <a:r>
                <a:rPr b="1" lang="en-GB" sz="1450">
                  <a:latin typeface="Fira Sans Extra Condensed"/>
                  <a:ea typeface="Fira Sans Extra Condensed"/>
                  <a:cs typeface="Fira Sans Extra Condensed"/>
                  <a:sym typeface="Fira Sans Extra Condensed"/>
                </a:rPr>
                <a:t>ing </a:t>
              </a:r>
              <a:r>
                <a:rPr b="1" i="0" lang="en-GB" sz="1450" u="none" cap="none" strike="noStrike">
                  <a:solidFill>
                    <a:srgbClr val="000000"/>
                  </a:solidFill>
                  <a:latin typeface="Fira Sans Extra Condensed"/>
                  <a:ea typeface="Fira Sans Extra Condensed"/>
                  <a:cs typeface="Fira Sans Extra Condensed"/>
                  <a:sym typeface="Fira Sans Extra Condensed"/>
                </a:rPr>
                <a:t> </a:t>
              </a:r>
              <a:r>
                <a:rPr b="1" i="0" lang="en-GB" sz="1450" u="none" cap="none" strike="noStrike">
                  <a:solidFill>
                    <a:srgbClr val="000000"/>
                  </a:solidFill>
                  <a:latin typeface="Fira Sans Extra Condensed"/>
                  <a:ea typeface="Fira Sans Extra Condensed"/>
                  <a:cs typeface="Fira Sans Extra Condensed"/>
                  <a:sym typeface="Fira Sans Extra Condensed"/>
                </a:rPr>
                <a:t>models</a:t>
              </a:r>
              <a:endParaRPr b="1" i="0" sz="1450" u="none" cap="none" strike="noStrike">
                <a:solidFill>
                  <a:srgbClr val="000000"/>
                </a:solidFill>
                <a:latin typeface="Fira Sans Extra Condensed"/>
                <a:ea typeface="Fira Sans Extra Condensed"/>
                <a:cs typeface="Fira Sans Extra Condensed"/>
                <a:sym typeface="Fira Sans Extra Condensed"/>
              </a:endParaRPr>
            </a:p>
          </p:txBody>
        </p:sp>
        <p:sp>
          <p:nvSpPr>
            <p:cNvPr id="527" name="Google Shape;527;p35"/>
            <p:cNvSpPr txBox="1"/>
            <p:nvPr/>
          </p:nvSpPr>
          <p:spPr>
            <a:xfrm>
              <a:off x="6629413" y="1029300"/>
              <a:ext cx="2007000" cy="961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GB" sz="900">
                  <a:solidFill>
                    <a:schemeClr val="dk1"/>
                  </a:solidFill>
                  <a:latin typeface="Fira Sans Extra Condensed"/>
                  <a:ea typeface="Fira Sans Extra Condensed"/>
                  <a:cs typeface="Fira Sans Extra Condensed"/>
                  <a:sym typeface="Fira Sans Extra Condensed"/>
                </a:rPr>
                <a:t>All the models were compared ,  out of which Optimized  InceptionResnet - V2 is our best model.</a:t>
              </a:r>
              <a:endParaRPr b="0" i="0" sz="9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1200"/>
                <a:buFont typeface="Arial"/>
                <a:buNone/>
              </a:pPr>
              <a:r>
                <a:t/>
              </a:r>
              <a:endParaRPr b="0" i="0" sz="900" u="none" cap="none" strike="noStrike">
                <a:solidFill>
                  <a:srgbClr val="000000"/>
                </a:solidFill>
                <a:latin typeface="Fira Sans Extra Condensed"/>
                <a:ea typeface="Fira Sans Extra Condensed"/>
                <a:cs typeface="Fira Sans Extra Condensed"/>
                <a:sym typeface="Fira Sans Extra Condensed"/>
              </a:endParaRPr>
            </a:p>
          </p:txBody>
        </p:sp>
        <p:sp>
          <p:nvSpPr>
            <p:cNvPr id="528" name="Google Shape;528;p35"/>
            <p:cNvSpPr/>
            <p:nvPr/>
          </p:nvSpPr>
          <p:spPr>
            <a:xfrm>
              <a:off x="7277100" y="304300"/>
              <a:ext cx="519600" cy="371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08</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grpSp>
      <p:cxnSp>
        <p:nvCxnSpPr>
          <p:cNvPr id="529" name="Google Shape;529;p35"/>
          <p:cNvCxnSpPr/>
          <p:nvPr/>
        </p:nvCxnSpPr>
        <p:spPr>
          <a:xfrm rot="10800000">
            <a:off x="2134763" y="4188094"/>
            <a:ext cx="234600" cy="4200"/>
          </a:xfrm>
          <a:prstGeom prst="straightConnector1">
            <a:avLst/>
          </a:prstGeom>
          <a:noFill/>
          <a:ln cap="flat" cmpd="sng" w="19050">
            <a:solidFill>
              <a:schemeClr val="dk2"/>
            </a:solidFill>
            <a:prstDash val="solid"/>
            <a:round/>
            <a:headEnd len="med" w="med" type="none"/>
            <a:tailEnd len="med" w="med" type="triangle"/>
          </a:ln>
        </p:spPr>
      </p:cxnSp>
      <p:cxnSp>
        <p:nvCxnSpPr>
          <p:cNvPr id="530" name="Google Shape;530;p35"/>
          <p:cNvCxnSpPr/>
          <p:nvPr/>
        </p:nvCxnSpPr>
        <p:spPr>
          <a:xfrm>
            <a:off x="6781800" y="2457594"/>
            <a:ext cx="245700" cy="11100"/>
          </a:xfrm>
          <a:prstGeom prst="straightConnector1">
            <a:avLst/>
          </a:prstGeom>
          <a:noFill/>
          <a:ln cap="flat" cmpd="sng" w="19050">
            <a:solidFill>
              <a:schemeClr val="dk2"/>
            </a:solidFill>
            <a:prstDash val="solid"/>
            <a:round/>
            <a:headEnd len="med" w="med" type="none"/>
            <a:tailEnd len="med" w="med" type="triangle"/>
          </a:ln>
        </p:spPr>
      </p:cxnSp>
      <p:cxnSp>
        <p:nvCxnSpPr>
          <p:cNvPr id="531" name="Google Shape;531;p35"/>
          <p:cNvCxnSpPr/>
          <p:nvPr/>
        </p:nvCxnSpPr>
        <p:spPr>
          <a:xfrm rot="10800000">
            <a:off x="6716050" y="3580200"/>
            <a:ext cx="3264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pic>
        <p:nvPicPr>
          <p:cNvPr id="536" name="Google Shape;536;p36"/>
          <p:cNvPicPr preferRelativeResize="0"/>
          <p:nvPr/>
        </p:nvPicPr>
        <p:blipFill>
          <a:blip r:embed="rId3">
            <a:alphaModFix/>
          </a:blip>
          <a:stretch>
            <a:fillRect/>
          </a:stretch>
        </p:blipFill>
        <p:spPr>
          <a:xfrm>
            <a:off x="152400" y="0"/>
            <a:ext cx="8922975" cy="5143500"/>
          </a:xfrm>
          <a:prstGeom prst="rect">
            <a:avLst/>
          </a:prstGeom>
          <a:noFill/>
          <a:ln>
            <a:noFill/>
          </a:ln>
        </p:spPr>
      </p:pic>
      <p:pic>
        <p:nvPicPr>
          <p:cNvPr id="537" name="Google Shape;537;p36"/>
          <p:cNvPicPr preferRelativeResize="0"/>
          <p:nvPr/>
        </p:nvPicPr>
        <p:blipFill rotWithShape="1">
          <a:blip r:embed="rId4">
            <a:alphaModFix/>
          </a:blip>
          <a:srcRect b="0" l="0" r="0" t="0"/>
          <a:stretch/>
        </p:blipFill>
        <p:spPr>
          <a:xfrm>
            <a:off x="7424775" y="-142875"/>
            <a:ext cx="1650600" cy="1179000"/>
          </a:xfrm>
          <a:prstGeom prst="rect">
            <a:avLst/>
          </a:prstGeom>
          <a:noFill/>
          <a:ln>
            <a:noFill/>
          </a:ln>
        </p:spPr>
      </p:pic>
      <p:grpSp>
        <p:nvGrpSpPr>
          <p:cNvPr id="538" name="Google Shape;538;p36"/>
          <p:cNvGrpSpPr/>
          <p:nvPr/>
        </p:nvGrpSpPr>
        <p:grpSpPr>
          <a:xfrm>
            <a:off x="7655600" y="4084563"/>
            <a:ext cx="1188925" cy="1058925"/>
            <a:chOff x="1188850" y="432475"/>
            <a:chExt cx="1188925" cy="1058925"/>
          </a:xfrm>
        </p:grpSpPr>
        <p:sp>
          <p:nvSpPr>
            <p:cNvPr id="539" name="Google Shape;539;p36"/>
            <p:cNvSpPr/>
            <p:nvPr/>
          </p:nvSpPr>
          <p:spPr>
            <a:xfrm>
              <a:off x="1746975" y="1078000"/>
              <a:ext cx="458525" cy="413400"/>
            </a:xfrm>
            <a:custGeom>
              <a:rect b="b" l="l" r="r" t="t"/>
              <a:pathLst>
                <a:path extrusionOk="0" h="16536" w="18341">
                  <a:moveTo>
                    <a:pt x="0" y="0"/>
                  </a:moveTo>
                  <a:lnTo>
                    <a:pt x="13845" y="15959"/>
                  </a:lnTo>
                  <a:lnTo>
                    <a:pt x="14025" y="16087"/>
                  </a:lnTo>
                  <a:lnTo>
                    <a:pt x="14204" y="16189"/>
                  </a:lnTo>
                  <a:lnTo>
                    <a:pt x="14383" y="16279"/>
                  </a:lnTo>
                  <a:lnTo>
                    <a:pt x="14575" y="16369"/>
                  </a:lnTo>
                  <a:lnTo>
                    <a:pt x="14755" y="16433"/>
                  </a:lnTo>
                  <a:lnTo>
                    <a:pt x="14947" y="16471"/>
                  </a:lnTo>
                  <a:lnTo>
                    <a:pt x="15139" y="16509"/>
                  </a:lnTo>
                  <a:lnTo>
                    <a:pt x="15331" y="16535"/>
                  </a:lnTo>
                  <a:lnTo>
                    <a:pt x="15702" y="16535"/>
                  </a:lnTo>
                  <a:lnTo>
                    <a:pt x="15895" y="16522"/>
                  </a:lnTo>
                  <a:lnTo>
                    <a:pt x="16074" y="16484"/>
                  </a:lnTo>
                  <a:lnTo>
                    <a:pt x="16266" y="16445"/>
                  </a:lnTo>
                  <a:lnTo>
                    <a:pt x="16445" y="16394"/>
                  </a:lnTo>
                  <a:lnTo>
                    <a:pt x="16612" y="16330"/>
                  </a:lnTo>
                  <a:lnTo>
                    <a:pt x="16791" y="16241"/>
                  </a:lnTo>
                  <a:lnTo>
                    <a:pt x="16958" y="16164"/>
                  </a:lnTo>
                  <a:lnTo>
                    <a:pt x="17111" y="16061"/>
                  </a:lnTo>
                  <a:lnTo>
                    <a:pt x="17265" y="15946"/>
                  </a:lnTo>
                  <a:lnTo>
                    <a:pt x="17406" y="15831"/>
                  </a:lnTo>
                  <a:lnTo>
                    <a:pt x="17547" y="15703"/>
                  </a:lnTo>
                  <a:lnTo>
                    <a:pt x="17675" y="15562"/>
                  </a:lnTo>
                  <a:lnTo>
                    <a:pt x="17790" y="15421"/>
                  </a:lnTo>
                  <a:lnTo>
                    <a:pt x="17905" y="15267"/>
                  </a:lnTo>
                  <a:lnTo>
                    <a:pt x="17995" y="15101"/>
                  </a:lnTo>
                  <a:lnTo>
                    <a:pt x="18085" y="14921"/>
                  </a:lnTo>
                  <a:lnTo>
                    <a:pt x="18162" y="14742"/>
                  </a:lnTo>
                  <a:lnTo>
                    <a:pt x="18226" y="14563"/>
                  </a:lnTo>
                  <a:lnTo>
                    <a:pt x="18277" y="14371"/>
                  </a:lnTo>
                  <a:lnTo>
                    <a:pt x="18315" y="14166"/>
                  </a:lnTo>
                  <a:lnTo>
                    <a:pt x="18341" y="13961"/>
                  </a:lnTo>
                  <a:lnTo>
                    <a:pt x="18341" y="13743"/>
                  </a:lnTo>
                  <a:lnTo>
                    <a:pt x="18341" y="0"/>
                  </a:lnTo>
                  <a:close/>
                </a:path>
              </a:pathLst>
            </a:custGeom>
            <a:solidFill>
              <a:srgbClr val="FF75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36"/>
            <p:cNvSpPr/>
            <p:nvPr/>
          </p:nvSpPr>
          <p:spPr>
            <a:xfrm>
              <a:off x="1559650" y="861850"/>
              <a:ext cx="746075" cy="429725"/>
            </a:xfrm>
            <a:custGeom>
              <a:rect b="b" l="l" r="r" t="t"/>
              <a:pathLst>
                <a:path extrusionOk="0" h="17189" w="29843">
                  <a:moveTo>
                    <a:pt x="6699" y="1"/>
                  </a:moveTo>
                  <a:lnTo>
                    <a:pt x="6353" y="14"/>
                  </a:lnTo>
                  <a:lnTo>
                    <a:pt x="6007" y="39"/>
                  </a:lnTo>
                  <a:lnTo>
                    <a:pt x="5674" y="78"/>
                  </a:lnTo>
                  <a:lnTo>
                    <a:pt x="5354" y="142"/>
                  </a:lnTo>
                  <a:lnTo>
                    <a:pt x="5021" y="206"/>
                  </a:lnTo>
                  <a:lnTo>
                    <a:pt x="4701" y="295"/>
                  </a:lnTo>
                  <a:lnTo>
                    <a:pt x="4394" y="411"/>
                  </a:lnTo>
                  <a:lnTo>
                    <a:pt x="4086" y="526"/>
                  </a:lnTo>
                  <a:lnTo>
                    <a:pt x="3792" y="667"/>
                  </a:lnTo>
                  <a:lnTo>
                    <a:pt x="3510" y="808"/>
                  </a:lnTo>
                  <a:lnTo>
                    <a:pt x="3228" y="974"/>
                  </a:lnTo>
                  <a:lnTo>
                    <a:pt x="2959" y="1141"/>
                  </a:lnTo>
                  <a:lnTo>
                    <a:pt x="2690" y="1333"/>
                  </a:lnTo>
                  <a:lnTo>
                    <a:pt x="2434" y="1525"/>
                  </a:lnTo>
                  <a:lnTo>
                    <a:pt x="2191" y="1743"/>
                  </a:lnTo>
                  <a:lnTo>
                    <a:pt x="1960" y="1960"/>
                  </a:lnTo>
                  <a:lnTo>
                    <a:pt x="1742" y="2191"/>
                  </a:lnTo>
                  <a:lnTo>
                    <a:pt x="1537" y="2434"/>
                  </a:lnTo>
                  <a:lnTo>
                    <a:pt x="1332" y="2690"/>
                  </a:lnTo>
                  <a:lnTo>
                    <a:pt x="1140" y="2947"/>
                  </a:lnTo>
                  <a:lnTo>
                    <a:pt x="974" y="3228"/>
                  </a:lnTo>
                  <a:lnTo>
                    <a:pt x="807" y="3510"/>
                  </a:lnTo>
                  <a:lnTo>
                    <a:pt x="666" y="3792"/>
                  </a:lnTo>
                  <a:lnTo>
                    <a:pt x="526" y="4087"/>
                  </a:lnTo>
                  <a:lnTo>
                    <a:pt x="410" y="4394"/>
                  </a:lnTo>
                  <a:lnTo>
                    <a:pt x="308" y="4701"/>
                  </a:lnTo>
                  <a:lnTo>
                    <a:pt x="218" y="5021"/>
                  </a:lnTo>
                  <a:lnTo>
                    <a:pt x="141" y="5342"/>
                  </a:lnTo>
                  <a:lnTo>
                    <a:pt x="77" y="5675"/>
                  </a:lnTo>
                  <a:lnTo>
                    <a:pt x="39" y="6008"/>
                  </a:lnTo>
                  <a:lnTo>
                    <a:pt x="13" y="6354"/>
                  </a:lnTo>
                  <a:lnTo>
                    <a:pt x="0" y="6699"/>
                  </a:lnTo>
                  <a:lnTo>
                    <a:pt x="0" y="10490"/>
                  </a:lnTo>
                  <a:lnTo>
                    <a:pt x="13" y="10836"/>
                  </a:lnTo>
                  <a:lnTo>
                    <a:pt x="39" y="11182"/>
                  </a:lnTo>
                  <a:lnTo>
                    <a:pt x="77" y="11515"/>
                  </a:lnTo>
                  <a:lnTo>
                    <a:pt x="141" y="11848"/>
                  </a:lnTo>
                  <a:lnTo>
                    <a:pt x="218" y="12168"/>
                  </a:lnTo>
                  <a:lnTo>
                    <a:pt x="308" y="12488"/>
                  </a:lnTo>
                  <a:lnTo>
                    <a:pt x="410" y="12796"/>
                  </a:lnTo>
                  <a:lnTo>
                    <a:pt x="526" y="13103"/>
                  </a:lnTo>
                  <a:lnTo>
                    <a:pt x="666" y="13398"/>
                  </a:lnTo>
                  <a:lnTo>
                    <a:pt x="807" y="13680"/>
                  </a:lnTo>
                  <a:lnTo>
                    <a:pt x="974" y="13961"/>
                  </a:lnTo>
                  <a:lnTo>
                    <a:pt x="1140" y="14230"/>
                  </a:lnTo>
                  <a:lnTo>
                    <a:pt x="1332" y="14499"/>
                  </a:lnTo>
                  <a:lnTo>
                    <a:pt x="1537" y="14755"/>
                  </a:lnTo>
                  <a:lnTo>
                    <a:pt x="1742" y="14999"/>
                  </a:lnTo>
                  <a:lnTo>
                    <a:pt x="1960" y="15229"/>
                  </a:lnTo>
                  <a:lnTo>
                    <a:pt x="2191" y="15447"/>
                  </a:lnTo>
                  <a:lnTo>
                    <a:pt x="2434" y="15665"/>
                  </a:lnTo>
                  <a:lnTo>
                    <a:pt x="2690" y="15857"/>
                  </a:lnTo>
                  <a:lnTo>
                    <a:pt x="2959" y="16049"/>
                  </a:lnTo>
                  <a:lnTo>
                    <a:pt x="3228" y="16216"/>
                  </a:lnTo>
                  <a:lnTo>
                    <a:pt x="3510" y="16382"/>
                  </a:lnTo>
                  <a:lnTo>
                    <a:pt x="3792" y="16523"/>
                  </a:lnTo>
                  <a:lnTo>
                    <a:pt x="4086" y="16664"/>
                  </a:lnTo>
                  <a:lnTo>
                    <a:pt x="4394" y="16779"/>
                  </a:lnTo>
                  <a:lnTo>
                    <a:pt x="4701" y="16882"/>
                  </a:lnTo>
                  <a:lnTo>
                    <a:pt x="5021" y="16971"/>
                  </a:lnTo>
                  <a:lnTo>
                    <a:pt x="5354" y="17048"/>
                  </a:lnTo>
                  <a:lnTo>
                    <a:pt x="5674" y="17112"/>
                  </a:lnTo>
                  <a:lnTo>
                    <a:pt x="6007" y="17151"/>
                  </a:lnTo>
                  <a:lnTo>
                    <a:pt x="6353" y="17176"/>
                  </a:lnTo>
                  <a:lnTo>
                    <a:pt x="6699" y="17189"/>
                  </a:lnTo>
                  <a:lnTo>
                    <a:pt x="23144" y="17189"/>
                  </a:lnTo>
                  <a:lnTo>
                    <a:pt x="23490" y="17176"/>
                  </a:lnTo>
                  <a:lnTo>
                    <a:pt x="23836" y="17151"/>
                  </a:lnTo>
                  <a:lnTo>
                    <a:pt x="24169" y="17112"/>
                  </a:lnTo>
                  <a:lnTo>
                    <a:pt x="24502" y="17048"/>
                  </a:lnTo>
                  <a:lnTo>
                    <a:pt x="24822" y="16971"/>
                  </a:lnTo>
                  <a:lnTo>
                    <a:pt x="25142" y="16882"/>
                  </a:lnTo>
                  <a:lnTo>
                    <a:pt x="25450" y="16779"/>
                  </a:lnTo>
                  <a:lnTo>
                    <a:pt x="25757" y="16664"/>
                  </a:lnTo>
                  <a:lnTo>
                    <a:pt x="26052" y="16523"/>
                  </a:lnTo>
                  <a:lnTo>
                    <a:pt x="26333" y="16382"/>
                  </a:lnTo>
                  <a:lnTo>
                    <a:pt x="26615" y="16216"/>
                  </a:lnTo>
                  <a:lnTo>
                    <a:pt x="26897" y="16049"/>
                  </a:lnTo>
                  <a:lnTo>
                    <a:pt x="27153" y="15857"/>
                  </a:lnTo>
                  <a:lnTo>
                    <a:pt x="27409" y="15665"/>
                  </a:lnTo>
                  <a:lnTo>
                    <a:pt x="27653" y="15447"/>
                  </a:lnTo>
                  <a:lnTo>
                    <a:pt x="27883" y="15229"/>
                  </a:lnTo>
                  <a:lnTo>
                    <a:pt x="28101" y="14999"/>
                  </a:lnTo>
                  <a:lnTo>
                    <a:pt x="28319" y="14755"/>
                  </a:lnTo>
                  <a:lnTo>
                    <a:pt x="28511" y="14499"/>
                  </a:lnTo>
                  <a:lnTo>
                    <a:pt x="28703" y="14230"/>
                  </a:lnTo>
                  <a:lnTo>
                    <a:pt x="28869" y="13961"/>
                  </a:lnTo>
                  <a:lnTo>
                    <a:pt x="29036" y="13680"/>
                  </a:lnTo>
                  <a:lnTo>
                    <a:pt x="29190" y="13398"/>
                  </a:lnTo>
                  <a:lnTo>
                    <a:pt x="29318" y="13103"/>
                  </a:lnTo>
                  <a:lnTo>
                    <a:pt x="29433" y="12796"/>
                  </a:lnTo>
                  <a:lnTo>
                    <a:pt x="29548" y="12488"/>
                  </a:lnTo>
                  <a:lnTo>
                    <a:pt x="29638" y="12168"/>
                  </a:lnTo>
                  <a:lnTo>
                    <a:pt x="29702" y="11848"/>
                  </a:lnTo>
                  <a:lnTo>
                    <a:pt x="29766" y="11515"/>
                  </a:lnTo>
                  <a:lnTo>
                    <a:pt x="29804" y="11182"/>
                  </a:lnTo>
                  <a:lnTo>
                    <a:pt x="29830" y="10836"/>
                  </a:lnTo>
                  <a:lnTo>
                    <a:pt x="29843" y="10490"/>
                  </a:lnTo>
                  <a:lnTo>
                    <a:pt x="29843" y="6699"/>
                  </a:lnTo>
                  <a:lnTo>
                    <a:pt x="29830" y="6354"/>
                  </a:lnTo>
                  <a:lnTo>
                    <a:pt x="29804" y="6008"/>
                  </a:lnTo>
                  <a:lnTo>
                    <a:pt x="29766" y="5675"/>
                  </a:lnTo>
                  <a:lnTo>
                    <a:pt x="29702" y="5342"/>
                  </a:lnTo>
                  <a:lnTo>
                    <a:pt x="29638" y="5021"/>
                  </a:lnTo>
                  <a:lnTo>
                    <a:pt x="29548" y="4701"/>
                  </a:lnTo>
                  <a:lnTo>
                    <a:pt x="29433" y="4394"/>
                  </a:lnTo>
                  <a:lnTo>
                    <a:pt x="29318" y="4087"/>
                  </a:lnTo>
                  <a:lnTo>
                    <a:pt x="29190" y="3792"/>
                  </a:lnTo>
                  <a:lnTo>
                    <a:pt x="29036" y="3510"/>
                  </a:lnTo>
                  <a:lnTo>
                    <a:pt x="28869" y="3228"/>
                  </a:lnTo>
                  <a:lnTo>
                    <a:pt x="28703" y="2947"/>
                  </a:lnTo>
                  <a:lnTo>
                    <a:pt x="28511" y="2690"/>
                  </a:lnTo>
                  <a:lnTo>
                    <a:pt x="28319" y="2434"/>
                  </a:lnTo>
                  <a:lnTo>
                    <a:pt x="28101" y="2191"/>
                  </a:lnTo>
                  <a:lnTo>
                    <a:pt x="27883" y="1960"/>
                  </a:lnTo>
                  <a:lnTo>
                    <a:pt x="27653" y="1743"/>
                  </a:lnTo>
                  <a:lnTo>
                    <a:pt x="27409" y="1525"/>
                  </a:lnTo>
                  <a:lnTo>
                    <a:pt x="27153" y="1333"/>
                  </a:lnTo>
                  <a:lnTo>
                    <a:pt x="26897" y="1141"/>
                  </a:lnTo>
                  <a:lnTo>
                    <a:pt x="26615" y="974"/>
                  </a:lnTo>
                  <a:lnTo>
                    <a:pt x="26333" y="808"/>
                  </a:lnTo>
                  <a:lnTo>
                    <a:pt x="26052" y="667"/>
                  </a:lnTo>
                  <a:lnTo>
                    <a:pt x="25757" y="526"/>
                  </a:lnTo>
                  <a:lnTo>
                    <a:pt x="25450" y="411"/>
                  </a:lnTo>
                  <a:lnTo>
                    <a:pt x="25142" y="295"/>
                  </a:lnTo>
                  <a:lnTo>
                    <a:pt x="24822" y="206"/>
                  </a:lnTo>
                  <a:lnTo>
                    <a:pt x="24502" y="142"/>
                  </a:lnTo>
                  <a:lnTo>
                    <a:pt x="24169" y="78"/>
                  </a:lnTo>
                  <a:lnTo>
                    <a:pt x="23836" y="39"/>
                  </a:lnTo>
                  <a:lnTo>
                    <a:pt x="23490" y="14"/>
                  </a:lnTo>
                  <a:lnTo>
                    <a:pt x="23144"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36"/>
            <p:cNvSpPr/>
            <p:nvPr/>
          </p:nvSpPr>
          <p:spPr>
            <a:xfrm>
              <a:off x="1188850" y="444325"/>
              <a:ext cx="1188925" cy="915150"/>
            </a:xfrm>
            <a:custGeom>
              <a:rect b="b" l="l" r="r" t="t"/>
              <a:pathLst>
                <a:path extrusionOk="0" h="36606" w="47557">
                  <a:moveTo>
                    <a:pt x="18560" y="0"/>
                  </a:moveTo>
                  <a:lnTo>
                    <a:pt x="18239" y="13"/>
                  </a:lnTo>
                  <a:lnTo>
                    <a:pt x="17932" y="52"/>
                  </a:lnTo>
                  <a:lnTo>
                    <a:pt x="17625" y="90"/>
                  </a:lnTo>
                  <a:lnTo>
                    <a:pt x="17317" y="128"/>
                  </a:lnTo>
                  <a:lnTo>
                    <a:pt x="17010" y="192"/>
                  </a:lnTo>
                  <a:lnTo>
                    <a:pt x="16715" y="256"/>
                  </a:lnTo>
                  <a:lnTo>
                    <a:pt x="16421" y="346"/>
                  </a:lnTo>
                  <a:lnTo>
                    <a:pt x="16126" y="436"/>
                  </a:lnTo>
                  <a:lnTo>
                    <a:pt x="15844" y="525"/>
                  </a:lnTo>
                  <a:lnTo>
                    <a:pt x="15562" y="641"/>
                  </a:lnTo>
                  <a:lnTo>
                    <a:pt x="15281" y="756"/>
                  </a:lnTo>
                  <a:lnTo>
                    <a:pt x="15012" y="884"/>
                  </a:lnTo>
                  <a:lnTo>
                    <a:pt x="14743" y="1012"/>
                  </a:lnTo>
                  <a:lnTo>
                    <a:pt x="14487" y="1166"/>
                  </a:lnTo>
                  <a:lnTo>
                    <a:pt x="14230" y="1319"/>
                  </a:lnTo>
                  <a:lnTo>
                    <a:pt x="13974" y="1473"/>
                  </a:lnTo>
                  <a:lnTo>
                    <a:pt x="13731" y="1640"/>
                  </a:lnTo>
                  <a:lnTo>
                    <a:pt x="13488" y="1819"/>
                  </a:lnTo>
                  <a:lnTo>
                    <a:pt x="13257" y="2011"/>
                  </a:lnTo>
                  <a:lnTo>
                    <a:pt x="13039" y="2203"/>
                  </a:lnTo>
                  <a:lnTo>
                    <a:pt x="12822" y="2395"/>
                  </a:lnTo>
                  <a:lnTo>
                    <a:pt x="12604" y="2600"/>
                  </a:lnTo>
                  <a:lnTo>
                    <a:pt x="12399" y="2818"/>
                  </a:lnTo>
                  <a:lnTo>
                    <a:pt x="12194" y="3036"/>
                  </a:lnTo>
                  <a:lnTo>
                    <a:pt x="12015" y="3266"/>
                  </a:lnTo>
                  <a:lnTo>
                    <a:pt x="11823" y="3497"/>
                  </a:lnTo>
                  <a:lnTo>
                    <a:pt x="11656" y="3740"/>
                  </a:lnTo>
                  <a:lnTo>
                    <a:pt x="11477" y="3984"/>
                  </a:lnTo>
                  <a:lnTo>
                    <a:pt x="11323" y="4227"/>
                  </a:lnTo>
                  <a:lnTo>
                    <a:pt x="11169" y="4483"/>
                  </a:lnTo>
                  <a:lnTo>
                    <a:pt x="11028" y="4752"/>
                  </a:lnTo>
                  <a:lnTo>
                    <a:pt x="10772" y="4714"/>
                  </a:lnTo>
                  <a:lnTo>
                    <a:pt x="10503" y="4675"/>
                  </a:lnTo>
                  <a:lnTo>
                    <a:pt x="10234" y="4650"/>
                  </a:lnTo>
                  <a:lnTo>
                    <a:pt x="9965" y="4650"/>
                  </a:lnTo>
                  <a:lnTo>
                    <a:pt x="9671" y="4662"/>
                  </a:lnTo>
                  <a:lnTo>
                    <a:pt x="9376" y="4675"/>
                  </a:lnTo>
                  <a:lnTo>
                    <a:pt x="9095" y="4714"/>
                  </a:lnTo>
                  <a:lnTo>
                    <a:pt x="8813" y="4765"/>
                  </a:lnTo>
                  <a:lnTo>
                    <a:pt x="8544" y="4829"/>
                  </a:lnTo>
                  <a:lnTo>
                    <a:pt x="8275" y="4906"/>
                  </a:lnTo>
                  <a:lnTo>
                    <a:pt x="8006" y="4995"/>
                  </a:lnTo>
                  <a:lnTo>
                    <a:pt x="7750" y="5098"/>
                  </a:lnTo>
                  <a:lnTo>
                    <a:pt x="7494" y="5213"/>
                  </a:lnTo>
                  <a:lnTo>
                    <a:pt x="7250" y="5341"/>
                  </a:lnTo>
                  <a:lnTo>
                    <a:pt x="7007" y="5469"/>
                  </a:lnTo>
                  <a:lnTo>
                    <a:pt x="6776" y="5623"/>
                  </a:lnTo>
                  <a:lnTo>
                    <a:pt x="6559" y="5777"/>
                  </a:lnTo>
                  <a:lnTo>
                    <a:pt x="6341" y="5943"/>
                  </a:lnTo>
                  <a:lnTo>
                    <a:pt x="6136" y="6122"/>
                  </a:lnTo>
                  <a:lnTo>
                    <a:pt x="5944" y="6315"/>
                  </a:lnTo>
                  <a:lnTo>
                    <a:pt x="5752" y="6520"/>
                  </a:lnTo>
                  <a:lnTo>
                    <a:pt x="5572" y="6724"/>
                  </a:lnTo>
                  <a:lnTo>
                    <a:pt x="5406" y="6942"/>
                  </a:lnTo>
                  <a:lnTo>
                    <a:pt x="5239" y="7160"/>
                  </a:lnTo>
                  <a:lnTo>
                    <a:pt x="5098" y="7390"/>
                  </a:lnTo>
                  <a:lnTo>
                    <a:pt x="4958" y="7634"/>
                  </a:lnTo>
                  <a:lnTo>
                    <a:pt x="4829" y="7877"/>
                  </a:lnTo>
                  <a:lnTo>
                    <a:pt x="4714" y="8120"/>
                  </a:lnTo>
                  <a:lnTo>
                    <a:pt x="4612" y="8389"/>
                  </a:lnTo>
                  <a:lnTo>
                    <a:pt x="4522" y="8646"/>
                  </a:lnTo>
                  <a:lnTo>
                    <a:pt x="4445" y="8915"/>
                  </a:lnTo>
                  <a:lnTo>
                    <a:pt x="4381" y="9196"/>
                  </a:lnTo>
                  <a:lnTo>
                    <a:pt x="4330" y="9478"/>
                  </a:lnTo>
                  <a:lnTo>
                    <a:pt x="4304" y="9760"/>
                  </a:lnTo>
                  <a:lnTo>
                    <a:pt x="4279" y="10054"/>
                  </a:lnTo>
                  <a:lnTo>
                    <a:pt x="4266" y="10349"/>
                  </a:lnTo>
                  <a:lnTo>
                    <a:pt x="4279" y="10618"/>
                  </a:lnTo>
                  <a:lnTo>
                    <a:pt x="4292" y="10887"/>
                  </a:lnTo>
                  <a:lnTo>
                    <a:pt x="4330" y="11156"/>
                  </a:lnTo>
                  <a:lnTo>
                    <a:pt x="4381" y="11425"/>
                  </a:lnTo>
                  <a:lnTo>
                    <a:pt x="4138" y="11579"/>
                  </a:lnTo>
                  <a:lnTo>
                    <a:pt x="3895" y="11732"/>
                  </a:lnTo>
                  <a:lnTo>
                    <a:pt x="3664" y="11899"/>
                  </a:lnTo>
                  <a:lnTo>
                    <a:pt x="3433" y="12078"/>
                  </a:lnTo>
                  <a:lnTo>
                    <a:pt x="3216" y="12257"/>
                  </a:lnTo>
                  <a:lnTo>
                    <a:pt x="2998" y="12450"/>
                  </a:lnTo>
                  <a:lnTo>
                    <a:pt x="2793" y="12642"/>
                  </a:lnTo>
                  <a:lnTo>
                    <a:pt x="2588" y="12834"/>
                  </a:lnTo>
                  <a:lnTo>
                    <a:pt x="2396" y="13039"/>
                  </a:lnTo>
                  <a:lnTo>
                    <a:pt x="2204" y="13256"/>
                  </a:lnTo>
                  <a:lnTo>
                    <a:pt x="2012" y="13474"/>
                  </a:lnTo>
                  <a:lnTo>
                    <a:pt x="1845" y="13705"/>
                  </a:lnTo>
                  <a:lnTo>
                    <a:pt x="1666" y="13922"/>
                  </a:lnTo>
                  <a:lnTo>
                    <a:pt x="1512" y="14166"/>
                  </a:lnTo>
                  <a:lnTo>
                    <a:pt x="1359" y="14409"/>
                  </a:lnTo>
                  <a:lnTo>
                    <a:pt x="1205" y="14653"/>
                  </a:lnTo>
                  <a:lnTo>
                    <a:pt x="1064" y="14896"/>
                  </a:lnTo>
                  <a:lnTo>
                    <a:pt x="936" y="15152"/>
                  </a:lnTo>
                  <a:lnTo>
                    <a:pt x="808" y="15421"/>
                  </a:lnTo>
                  <a:lnTo>
                    <a:pt x="693" y="15677"/>
                  </a:lnTo>
                  <a:lnTo>
                    <a:pt x="590" y="15946"/>
                  </a:lnTo>
                  <a:lnTo>
                    <a:pt x="488" y="16215"/>
                  </a:lnTo>
                  <a:lnTo>
                    <a:pt x="398" y="16497"/>
                  </a:lnTo>
                  <a:lnTo>
                    <a:pt x="321" y="16779"/>
                  </a:lnTo>
                  <a:lnTo>
                    <a:pt x="244" y="17060"/>
                  </a:lnTo>
                  <a:lnTo>
                    <a:pt x="180" y="17355"/>
                  </a:lnTo>
                  <a:lnTo>
                    <a:pt x="129" y="17650"/>
                  </a:lnTo>
                  <a:lnTo>
                    <a:pt x="78" y="17944"/>
                  </a:lnTo>
                  <a:lnTo>
                    <a:pt x="39" y="18239"/>
                  </a:lnTo>
                  <a:lnTo>
                    <a:pt x="14" y="18533"/>
                  </a:lnTo>
                  <a:lnTo>
                    <a:pt x="1" y="18841"/>
                  </a:lnTo>
                  <a:lnTo>
                    <a:pt x="1" y="19148"/>
                  </a:lnTo>
                  <a:lnTo>
                    <a:pt x="1" y="19468"/>
                  </a:lnTo>
                  <a:lnTo>
                    <a:pt x="27" y="19788"/>
                  </a:lnTo>
                  <a:lnTo>
                    <a:pt x="52" y="20096"/>
                  </a:lnTo>
                  <a:lnTo>
                    <a:pt x="91" y="20403"/>
                  </a:lnTo>
                  <a:lnTo>
                    <a:pt x="129" y="20711"/>
                  </a:lnTo>
                  <a:lnTo>
                    <a:pt x="193" y="21018"/>
                  </a:lnTo>
                  <a:lnTo>
                    <a:pt x="257" y="21313"/>
                  </a:lnTo>
                  <a:lnTo>
                    <a:pt x="334" y="21607"/>
                  </a:lnTo>
                  <a:lnTo>
                    <a:pt x="424" y="21902"/>
                  </a:lnTo>
                  <a:lnTo>
                    <a:pt x="526" y="22184"/>
                  </a:lnTo>
                  <a:lnTo>
                    <a:pt x="629" y="22465"/>
                  </a:lnTo>
                  <a:lnTo>
                    <a:pt x="744" y="22747"/>
                  </a:lnTo>
                  <a:lnTo>
                    <a:pt x="872" y="23016"/>
                  </a:lnTo>
                  <a:lnTo>
                    <a:pt x="1000" y="23285"/>
                  </a:lnTo>
                  <a:lnTo>
                    <a:pt x="1154" y="23554"/>
                  </a:lnTo>
                  <a:lnTo>
                    <a:pt x="1295" y="23810"/>
                  </a:lnTo>
                  <a:lnTo>
                    <a:pt x="1461" y="24066"/>
                  </a:lnTo>
                  <a:lnTo>
                    <a:pt x="1628" y="24310"/>
                  </a:lnTo>
                  <a:lnTo>
                    <a:pt x="1794" y="24553"/>
                  </a:lnTo>
                  <a:lnTo>
                    <a:pt x="1986" y="24784"/>
                  </a:lnTo>
                  <a:lnTo>
                    <a:pt x="2165" y="25014"/>
                  </a:lnTo>
                  <a:lnTo>
                    <a:pt x="2370" y="25232"/>
                  </a:lnTo>
                  <a:lnTo>
                    <a:pt x="2575" y="25450"/>
                  </a:lnTo>
                  <a:lnTo>
                    <a:pt x="2780" y="25655"/>
                  </a:lnTo>
                  <a:lnTo>
                    <a:pt x="2998" y="25859"/>
                  </a:lnTo>
                  <a:lnTo>
                    <a:pt x="3229" y="26052"/>
                  </a:lnTo>
                  <a:lnTo>
                    <a:pt x="3459" y="26244"/>
                  </a:lnTo>
                  <a:lnTo>
                    <a:pt x="3690" y="26423"/>
                  </a:lnTo>
                  <a:lnTo>
                    <a:pt x="3933" y="26589"/>
                  </a:lnTo>
                  <a:lnTo>
                    <a:pt x="4176" y="26756"/>
                  </a:lnTo>
                  <a:lnTo>
                    <a:pt x="4432" y="26910"/>
                  </a:lnTo>
                  <a:lnTo>
                    <a:pt x="4701" y="27063"/>
                  </a:lnTo>
                  <a:lnTo>
                    <a:pt x="4599" y="27320"/>
                  </a:lnTo>
                  <a:lnTo>
                    <a:pt x="4509" y="27576"/>
                  </a:lnTo>
                  <a:lnTo>
                    <a:pt x="4445" y="27832"/>
                  </a:lnTo>
                  <a:lnTo>
                    <a:pt x="4381" y="28101"/>
                  </a:lnTo>
                  <a:lnTo>
                    <a:pt x="4330" y="28370"/>
                  </a:lnTo>
                  <a:lnTo>
                    <a:pt x="4304" y="28652"/>
                  </a:lnTo>
                  <a:lnTo>
                    <a:pt x="4279" y="28933"/>
                  </a:lnTo>
                  <a:lnTo>
                    <a:pt x="4266" y="29215"/>
                  </a:lnTo>
                  <a:lnTo>
                    <a:pt x="4279" y="29510"/>
                  </a:lnTo>
                  <a:lnTo>
                    <a:pt x="4304" y="29804"/>
                  </a:lnTo>
                  <a:lnTo>
                    <a:pt x="4330" y="30086"/>
                  </a:lnTo>
                  <a:lnTo>
                    <a:pt x="4381" y="30368"/>
                  </a:lnTo>
                  <a:lnTo>
                    <a:pt x="4445" y="30637"/>
                  </a:lnTo>
                  <a:lnTo>
                    <a:pt x="4522" y="30906"/>
                  </a:lnTo>
                  <a:lnTo>
                    <a:pt x="4612" y="31175"/>
                  </a:lnTo>
                  <a:lnTo>
                    <a:pt x="4714" y="31431"/>
                  </a:lnTo>
                  <a:lnTo>
                    <a:pt x="4829" y="31687"/>
                  </a:lnTo>
                  <a:lnTo>
                    <a:pt x="4958" y="31930"/>
                  </a:lnTo>
                  <a:lnTo>
                    <a:pt x="5098" y="32174"/>
                  </a:lnTo>
                  <a:lnTo>
                    <a:pt x="5239" y="32404"/>
                  </a:lnTo>
                  <a:lnTo>
                    <a:pt x="5406" y="32622"/>
                  </a:lnTo>
                  <a:lnTo>
                    <a:pt x="5572" y="32840"/>
                  </a:lnTo>
                  <a:lnTo>
                    <a:pt x="5752" y="33045"/>
                  </a:lnTo>
                  <a:lnTo>
                    <a:pt x="5944" y="33250"/>
                  </a:lnTo>
                  <a:lnTo>
                    <a:pt x="6136" y="33429"/>
                  </a:lnTo>
                  <a:lnTo>
                    <a:pt x="6341" y="33608"/>
                  </a:lnTo>
                  <a:lnTo>
                    <a:pt x="6559" y="33775"/>
                  </a:lnTo>
                  <a:lnTo>
                    <a:pt x="6776" y="33941"/>
                  </a:lnTo>
                  <a:lnTo>
                    <a:pt x="7007" y="34082"/>
                  </a:lnTo>
                  <a:lnTo>
                    <a:pt x="7250" y="34223"/>
                  </a:lnTo>
                  <a:lnTo>
                    <a:pt x="7494" y="34351"/>
                  </a:lnTo>
                  <a:lnTo>
                    <a:pt x="7750" y="34466"/>
                  </a:lnTo>
                  <a:lnTo>
                    <a:pt x="8006" y="34569"/>
                  </a:lnTo>
                  <a:lnTo>
                    <a:pt x="8275" y="34658"/>
                  </a:lnTo>
                  <a:lnTo>
                    <a:pt x="8544" y="34735"/>
                  </a:lnTo>
                  <a:lnTo>
                    <a:pt x="8813" y="34799"/>
                  </a:lnTo>
                  <a:lnTo>
                    <a:pt x="9095" y="34851"/>
                  </a:lnTo>
                  <a:lnTo>
                    <a:pt x="9376" y="34889"/>
                  </a:lnTo>
                  <a:lnTo>
                    <a:pt x="9671" y="34902"/>
                  </a:lnTo>
                  <a:lnTo>
                    <a:pt x="9965" y="34915"/>
                  </a:lnTo>
                  <a:lnTo>
                    <a:pt x="10222" y="34902"/>
                  </a:lnTo>
                  <a:lnTo>
                    <a:pt x="10491" y="34889"/>
                  </a:lnTo>
                  <a:lnTo>
                    <a:pt x="10747" y="34863"/>
                  </a:lnTo>
                  <a:lnTo>
                    <a:pt x="11003" y="34812"/>
                  </a:lnTo>
                  <a:lnTo>
                    <a:pt x="11246" y="34761"/>
                  </a:lnTo>
                  <a:lnTo>
                    <a:pt x="11490" y="34697"/>
                  </a:lnTo>
                  <a:lnTo>
                    <a:pt x="11733" y="34633"/>
                  </a:lnTo>
                  <a:lnTo>
                    <a:pt x="11976" y="34543"/>
                  </a:lnTo>
                  <a:lnTo>
                    <a:pt x="12207" y="34454"/>
                  </a:lnTo>
                  <a:lnTo>
                    <a:pt x="12425" y="34351"/>
                  </a:lnTo>
                  <a:lnTo>
                    <a:pt x="12655" y="34236"/>
                  </a:lnTo>
                  <a:lnTo>
                    <a:pt x="12860" y="34121"/>
                  </a:lnTo>
                  <a:lnTo>
                    <a:pt x="13078" y="33980"/>
                  </a:lnTo>
                  <a:lnTo>
                    <a:pt x="13283" y="33839"/>
                  </a:lnTo>
                  <a:lnTo>
                    <a:pt x="13475" y="33698"/>
                  </a:lnTo>
                  <a:lnTo>
                    <a:pt x="13667" y="33544"/>
                  </a:lnTo>
                  <a:lnTo>
                    <a:pt x="13910" y="33877"/>
                  </a:lnTo>
                  <a:lnTo>
                    <a:pt x="14179" y="34197"/>
                  </a:lnTo>
                  <a:lnTo>
                    <a:pt x="14474" y="34505"/>
                  </a:lnTo>
                  <a:lnTo>
                    <a:pt x="14781" y="34799"/>
                  </a:lnTo>
                  <a:lnTo>
                    <a:pt x="15101" y="35068"/>
                  </a:lnTo>
                  <a:lnTo>
                    <a:pt x="15434" y="35324"/>
                  </a:lnTo>
                  <a:lnTo>
                    <a:pt x="15793" y="35555"/>
                  </a:lnTo>
                  <a:lnTo>
                    <a:pt x="16164" y="35760"/>
                  </a:lnTo>
                  <a:lnTo>
                    <a:pt x="16536" y="35952"/>
                  </a:lnTo>
                  <a:lnTo>
                    <a:pt x="16933" y="36119"/>
                  </a:lnTo>
                  <a:lnTo>
                    <a:pt x="17343" y="36259"/>
                  </a:lnTo>
                  <a:lnTo>
                    <a:pt x="17753" y="36388"/>
                  </a:lnTo>
                  <a:lnTo>
                    <a:pt x="18175" y="36477"/>
                  </a:lnTo>
                  <a:lnTo>
                    <a:pt x="18611" y="36541"/>
                  </a:lnTo>
                  <a:lnTo>
                    <a:pt x="19059" y="36580"/>
                  </a:lnTo>
                  <a:lnTo>
                    <a:pt x="19507" y="36605"/>
                  </a:lnTo>
                  <a:lnTo>
                    <a:pt x="19840" y="36592"/>
                  </a:lnTo>
                  <a:lnTo>
                    <a:pt x="20160" y="36567"/>
                  </a:lnTo>
                  <a:lnTo>
                    <a:pt x="20481" y="36528"/>
                  </a:lnTo>
                  <a:lnTo>
                    <a:pt x="20801" y="36477"/>
                  </a:lnTo>
                  <a:lnTo>
                    <a:pt x="21121" y="36413"/>
                  </a:lnTo>
                  <a:lnTo>
                    <a:pt x="21428" y="36336"/>
                  </a:lnTo>
                  <a:lnTo>
                    <a:pt x="21723" y="36247"/>
                  </a:lnTo>
                  <a:lnTo>
                    <a:pt x="22018" y="36144"/>
                  </a:lnTo>
                  <a:lnTo>
                    <a:pt x="22312" y="36029"/>
                  </a:lnTo>
                  <a:lnTo>
                    <a:pt x="22594" y="35888"/>
                  </a:lnTo>
                  <a:lnTo>
                    <a:pt x="22876" y="35747"/>
                  </a:lnTo>
                  <a:lnTo>
                    <a:pt x="23145" y="35593"/>
                  </a:lnTo>
                  <a:lnTo>
                    <a:pt x="23401" y="35440"/>
                  </a:lnTo>
                  <a:lnTo>
                    <a:pt x="23657" y="35260"/>
                  </a:lnTo>
                  <a:lnTo>
                    <a:pt x="23900" y="35068"/>
                  </a:lnTo>
                  <a:lnTo>
                    <a:pt x="24144" y="34876"/>
                  </a:lnTo>
                  <a:lnTo>
                    <a:pt x="24374" y="34671"/>
                  </a:lnTo>
                  <a:lnTo>
                    <a:pt x="24592" y="34454"/>
                  </a:lnTo>
                  <a:lnTo>
                    <a:pt x="24797" y="34236"/>
                  </a:lnTo>
                  <a:lnTo>
                    <a:pt x="25002" y="33992"/>
                  </a:lnTo>
                  <a:lnTo>
                    <a:pt x="25194" y="33749"/>
                  </a:lnTo>
                  <a:lnTo>
                    <a:pt x="25373" y="33506"/>
                  </a:lnTo>
                  <a:lnTo>
                    <a:pt x="25540" y="33250"/>
                  </a:lnTo>
                  <a:lnTo>
                    <a:pt x="25693" y="32981"/>
                  </a:lnTo>
                  <a:lnTo>
                    <a:pt x="25847" y="32712"/>
                  </a:lnTo>
                  <a:lnTo>
                    <a:pt x="25975" y="32430"/>
                  </a:lnTo>
                  <a:lnTo>
                    <a:pt x="26103" y="32135"/>
                  </a:lnTo>
                  <a:lnTo>
                    <a:pt x="26219" y="31841"/>
                  </a:lnTo>
                  <a:lnTo>
                    <a:pt x="26308" y="31546"/>
                  </a:lnTo>
                  <a:lnTo>
                    <a:pt x="26398" y="31239"/>
                  </a:lnTo>
                  <a:lnTo>
                    <a:pt x="26475" y="30931"/>
                  </a:lnTo>
                  <a:lnTo>
                    <a:pt x="26526" y="30611"/>
                  </a:lnTo>
                  <a:lnTo>
                    <a:pt x="26782" y="30726"/>
                  </a:lnTo>
                  <a:lnTo>
                    <a:pt x="27038" y="30816"/>
                  </a:lnTo>
                  <a:lnTo>
                    <a:pt x="27307" y="30906"/>
                  </a:lnTo>
                  <a:lnTo>
                    <a:pt x="27589" y="30970"/>
                  </a:lnTo>
                  <a:lnTo>
                    <a:pt x="27871" y="31034"/>
                  </a:lnTo>
                  <a:lnTo>
                    <a:pt x="28153" y="31072"/>
                  </a:lnTo>
                  <a:lnTo>
                    <a:pt x="28434" y="31098"/>
                  </a:lnTo>
                  <a:lnTo>
                    <a:pt x="28729" y="31098"/>
                  </a:lnTo>
                  <a:lnTo>
                    <a:pt x="29126" y="31085"/>
                  </a:lnTo>
                  <a:lnTo>
                    <a:pt x="29510" y="31047"/>
                  </a:lnTo>
                  <a:lnTo>
                    <a:pt x="29882" y="30970"/>
                  </a:lnTo>
                  <a:lnTo>
                    <a:pt x="30253" y="30880"/>
                  </a:lnTo>
                  <a:lnTo>
                    <a:pt x="30612" y="30752"/>
                  </a:lnTo>
                  <a:lnTo>
                    <a:pt x="30945" y="30611"/>
                  </a:lnTo>
                  <a:lnTo>
                    <a:pt x="31278" y="30445"/>
                  </a:lnTo>
                  <a:lnTo>
                    <a:pt x="31598" y="30253"/>
                  </a:lnTo>
                  <a:lnTo>
                    <a:pt x="31892" y="30035"/>
                  </a:lnTo>
                  <a:lnTo>
                    <a:pt x="32187" y="29804"/>
                  </a:lnTo>
                  <a:lnTo>
                    <a:pt x="32456" y="29561"/>
                  </a:lnTo>
                  <a:lnTo>
                    <a:pt x="32699" y="29292"/>
                  </a:lnTo>
                  <a:lnTo>
                    <a:pt x="32930" y="28997"/>
                  </a:lnTo>
                  <a:lnTo>
                    <a:pt x="33148" y="28703"/>
                  </a:lnTo>
                  <a:lnTo>
                    <a:pt x="33327" y="28383"/>
                  </a:lnTo>
                  <a:lnTo>
                    <a:pt x="33506" y="28050"/>
                  </a:lnTo>
                  <a:lnTo>
                    <a:pt x="33750" y="28190"/>
                  </a:lnTo>
                  <a:lnTo>
                    <a:pt x="33993" y="28319"/>
                  </a:lnTo>
                  <a:lnTo>
                    <a:pt x="34262" y="28434"/>
                  </a:lnTo>
                  <a:lnTo>
                    <a:pt x="34531" y="28523"/>
                  </a:lnTo>
                  <a:lnTo>
                    <a:pt x="34813" y="28600"/>
                  </a:lnTo>
                  <a:lnTo>
                    <a:pt x="35094" y="28652"/>
                  </a:lnTo>
                  <a:lnTo>
                    <a:pt x="35389" y="28677"/>
                  </a:lnTo>
                  <a:lnTo>
                    <a:pt x="35696" y="28690"/>
                  </a:lnTo>
                  <a:lnTo>
                    <a:pt x="35889" y="28690"/>
                  </a:lnTo>
                  <a:lnTo>
                    <a:pt x="36093" y="28677"/>
                  </a:lnTo>
                  <a:lnTo>
                    <a:pt x="36286" y="28652"/>
                  </a:lnTo>
                  <a:lnTo>
                    <a:pt x="36478" y="28613"/>
                  </a:lnTo>
                  <a:lnTo>
                    <a:pt x="36670" y="28575"/>
                  </a:lnTo>
                  <a:lnTo>
                    <a:pt x="36849" y="28523"/>
                  </a:lnTo>
                  <a:lnTo>
                    <a:pt x="37028" y="28472"/>
                  </a:lnTo>
                  <a:lnTo>
                    <a:pt x="37208" y="28408"/>
                  </a:lnTo>
                  <a:lnTo>
                    <a:pt x="37387" y="28331"/>
                  </a:lnTo>
                  <a:lnTo>
                    <a:pt x="37554" y="28242"/>
                  </a:lnTo>
                  <a:lnTo>
                    <a:pt x="37720" y="28165"/>
                  </a:lnTo>
                  <a:lnTo>
                    <a:pt x="37874" y="28062"/>
                  </a:lnTo>
                  <a:lnTo>
                    <a:pt x="38027" y="27960"/>
                  </a:lnTo>
                  <a:lnTo>
                    <a:pt x="38181" y="27845"/>
                  </a:lnTo>
                  <a:lnTo>
                    <a:pt x="38335" y="27729"/>
                  </a:lnTo>
                  <a:lnTo>
                    <a:pt x="38463" y="27614"/>
                  </a:lnTo>
                  <a:lnTo>
                    <a:pt x="38604" y="27486"/>
                  </a:lnTo>
                  <a:lnTo>
                    <a:pt x="38732" y="27345"/>
                  </a:lnTo>
                  <a:lnTo>
                    <a:pt x="38847" y="27204"/>
                  </a:lnTo>
                  <a:lnTo>
                    <a:pt x="38975" y="27063"/>
                  </a:lnTo>
                  <a:lnTo>
                    <a:pt x="39078" y="26910"/>
                  </a:lnTo>
                  <a:lnTo>
                    <a:pt x="39180" y="26756"/>
                  </a:lnTo>
                  <a:lnTo>
                    <a:pt x="39283" y="26589"/>
                  </a:lnTo>
                  <a:lnTo>
                    <a:pt x="39359" y="26436"/>
                  </a:lnTo>
                  <a:lnTo>
                    <a:pt x="39449" y="26256"/>
                  </a:lnTo>
                  <a:lnTo>
                    <a:pt x="39513" y="26090"/>
                  </a:lnTo>
                  <a:lnTo>
                    <a:pt x="39590" y="25911"/>
                  </a:lnTo>
                  <a:lnTo>
                    <a:pt x="39641" y="25731"/>
                  </a:lnTo>
                  <a:lnTo>
                    <a:pt x="39692" y="25539"/>
                  </a:lnTo>
                  <a:lnTo>
                    <a:pt x="39731" y="25347"/>
                  </a:lnTo>
                  <a:lnTo>
                    <a:pt x="39769" y="25168"/>
                  </a:lnTo>
                  <a:lnTo>
                    <a:pt x="39782" y="24963"/>
                  </a:lnTo>
                  <a:lnTo>
                    <a:pt x="40115" y="24988"/>
                  </a:lnTo>
                  <a:lnTo>
                    <a:pt x="40435" y="25001"/>
                  </a:lnTo>
                  <a:lnTo>
                    <a:pt x="40807" y="24988"/>
                  </a:lnTo>
                  <a:lnTo>
                    <a:pt x="41165" y="24963"/>
                  </a:lnTo>
                  <a:lnTo>
                    <a:pt x="41524" y="24912"/>
                  </a:lnTo>
                  <a:lnTo>
                    <a:pt x="41870" y="24860"/>
                  </a:lnTo>
                  <a:lnTo>
                    <a:pt x="42216" y="24771"/>
                  </a:lnTo>
                  <a:lnTo>
                    <a:pt x="42549" y="24681"/>
                  </a:lnTo>
                  <a:lnTo>
                    <a:pt x="42882" y="24566"/>
                  </a:lnTo>
                  <a:lnTo>
                    <a:pt x="43215" y="24438"/>
                  </a:lnTo>
                  <a:lnTo>
                    <a:pt x="43522" y="24297"/>
                  </a:lnTo>
                  <a:lnTo>
                    <a:pt x="43829" y="24143"/>
                  </a:lnTo>
                  <a:lnTo>
                    <a:pt x="44124" y="23964"/>
                  </a:lnTo>
                  <a:lnTo>
                    <a:pt x="44419" y="23785"/>
                  </a:lnTo>
                  <a:lnTo>
                    <a:pt x="44700" y="23580"/>
                  </a:lnTo>
                  <a:lnTo>
                    <a:pt x="44969" y="23375"/>
                  </a:lnTo>
                  <a:lnTo>
                    <a:pt x="45225" y="23157"/>
                  </a:lnTo>
                  <a:lnTo>
                    <a:pt x="45469" y="22914"/>
                  </a:lnTo>
                  <a:lnTo>
                    <a:pt x="45712" y="22670"/>
                  </a:lnTo>
                  <a:lnTo>
                    <a:pt x="45930" y="22414"/>
                  </a:lnTo>
                  <a:lnTo>
                    <a:pt x="46148" y="22145"/>
                  </a:lnTo>
                  <a:lnTo>
                    <a:pt x="46340" y="21863"/>
                  </a:lnTo>
                  <a:lnTo>
                    <a:pt x="46532" y="21569"/>
                  </a:lnTo>
                  <a:lnTo>
                    <a:pt x="46698" y="21274"/>
                  </a:lnTo>
                  <a:lnTo>
                    <a:pt x="46852" y="20967"/>
                  </a:lnTo>
                  <a:lnTo>
                    <a:pt x="46993" y="20647"/>
                  </a:lnTo>
                  <a:lnTo>
                    <a:pt x="47121" y="20326"/>
                  </a:lnTo>
                  <a:lnTo>
                    <a:pt x="47236" y="19993"/>
                  </a:lnTo>
                  <a:lnTo>
                    <a:pt x="47326" y="19660"/>
                  </a:lnTo>
                  <a:lnTo>
                    <a:pt x="47416" y="19315"/>
                  </a:lnTo>
                  <a:lnTo>
                    <a:pt x="47480" y="18969"/>
                  </a:lnTo>
                  <a:lnTo>
                    <a:pt x="47518" y="18610"/>
                  </a:lnTo>
                  <a:lnTo>
                    <a:pt x="47544" y="18252"/>
                  </a:lnTo>
                  <a:lnTo>
                    <a:pt x="47556" y="17880"/>
                  </a:lnTo>
                  <a:lnTo>
                    <a:pt x="47556" y="17624"/>
                  </a:lnTo>
                  <a:lnTo>
                    <a:pt x="47544" y="17381"/>
                  </a:lnTo>
                  <a:lnTo>
                    <a:pt x="47518" y="17124"/>
                  </a:lnTo>
                  <a:lnTo>
                    <a:pt x="47480" y="16881"/>
                  </a:lnTo>
                  <a:lnTo>
                    <a:pt x="47441" y="16638"/>
                  </a:lnTo>
                  <a:lnTo>
                    <a:pt x="47403" y="16394"/>
                  </a:lnTo>
                  <a:lnTo>
                    <a:pt x="47339" y="16151"/>
                  </a:lnTo>
                  <a:lnTo>
                    <a:pt x="47288" y="15921"/>
                  </a:lnTo>
                  <a:lnTo>
                    <a:pt x="47211" y="15690"/>
                  </a:lnTo>
                  <a:lnTo>
                    <a:pt x="47134" y="15459"/>
                  </a:lnTo>
                  <a:lnTo>
                    <a:pt x="47044" y="15229"/>
                  </a:lnTo>
                  <a:lnTo>
                    <a:pt x="46955" y="15011"/>
                  </a:lnTo>
                  <a:lnTo>
                    <a:pt x="46852" y="14793"/>
                  </a:lnTo>
                  <a:lnTo>
                    <a:pt x="46750" y="14576"/>
                  </a:lnTo>
                  <a:lnTo>
                    <a:pt x="46634" y="14371"/>
                  </a:lnTo>
                  <a:lnTo>
                    <a:pt x="46506" y="14166"/>
                  </a:lnTo>
                  <a:lnTo>
                    <a:pt x="46378" y="13961"/>
                  </a:lnTo>
                  <a:lnTo>
                    <a:pt x="46250" y="13769"/>
                  </a:lnTo>
                  <a:lnTo>
                    <a:pt x="46109" y="13577"/>
                  </a:lnTo>
                  <a:lnTo>
                    <a:pt x="45956" y="13397"/>
                  </a:lnTo>
                  <a:lnTo>
                    <a:pt x="45802" y="13218"/>
                  </a:lnTo>
                  <a:lnTo>
                    <a:pt x="45648" y="13039"/>
                  </a:lnTo>
                  <a:lnTo>
                    <a:pt x="45482" y="12859"/>
                  </a:lnTo>
                  <a:lnTo>
                    <a:pt x="45315" y="12706"/>
                  </a:lnTo>
                  <a:lnTo>
                    <a:pt x="45136" y="12539"/>
                  </a:lnTo>
                  <a:lnTo>
                    <a:pt x="44956" y="12386"/>
                  </a:lnTo>
                  <a:lnTo>
                    <a:pt x="44777" y="12245"/>
                  </a:lnTo>
                  <a:lnTo>
                    <a:pt x="44585" y="12104"/>
                  </a:lnTo>
                  <a:lnTo>
                    <a:pt x="44393" y="11963"/>
                  </a:lnTo>
                  <a:lnTo>
                    <a:pt x="44188" y="11835"/>
                  </a:lnTo>
                  <a:lnTo>
                    <a:pt x="43983" y="11707"/>
                  </a:lnTo>
                  <a:lnTo>
                    <a:pt x="43778" y="11591"/>
                  </a:lnTo>
                  <a:lnTo>
                    <a:pt x="43829" y="11297"/>
                  </a:lnTo>
                  <a:lnTo>
                    <a:pt x="43881" y="10977"/>
                  </a:lnTo>
                  <a:lnTo>
                    <a:pt x="43906" y="10669"/>
                  </a:lnTo>
                  <a:lnTo>
                    <a:pt x="43919" y="10349"/>
                  </a:lnTo>
                  <a:lnTo>
                    <a:pt x="43906" y="10054"/>
                  </a:lnTo>
                  <a:lnTo>
                    <a:pt x="43893" y="9760"/>
                  </a:lnTo>
                  <a:lnTo>
                    <a:pt x="43855" y="9478"/>
                  </a:lnTo>
                  <a:lnTo>
                    <a:pt x="43804" y="9196"/>
                  </a:lnTo>
                  <a:lnTo>
                    <a:pt x="43740" y="8915"/>
                  </a:lnTo>
                  <a:lnTo>
                    <a:pt x="43663" y="8646"/>
                  </a:lnTo>
                  <a:lnTo>
                    <a:pt x="43573" y="8389"/>
                  </a:lnTo>
                  <a:lnTo>
                    <a:pt x="43471" y="8120"/>
                  </a:lnTo>
                  <a:lnTo>
                    <a:pt x="43356" y="7877"/>
                  </a:lnTo>
                  <a:lnTo>
                    <a:pt x="43227" y="7634"/>
                  </a:lnTo>
                  <a:lnTo>
                    <a:pt x="43099" y="7390"/>
                  </a:lnTo>
                  <a:lnTo>
                    <a:pt x="42946" y="7160"/>
                  </a:lnTo>
                  <a:lnTo>
                    <a:pt x="42792" y="6942"/>
                  </a:lnTo>
                  <a:lnTo>
                    <a:pt x="42613" y="6724"/>
                  </a:lnTo>
                  <a:lnTo>
                    <a:pt x="42433" y="6520"/>
                  </a:lnTo>
                  <a:lnTo>
                    <a:pt x="42254" y="6315"/>
                  </a:lnTo>
                  <a:lnTo>
                    <a:pt x="42049" y="6122"/>
                  </a:lnTo>
                  <a:lnTo>
                    <a:pt x="41844" y="5943"/>
                  </a:lnTo>
                  <a:lnTo>
                    <a:pt x="41626" y="5777"/>
                  </a:lnTo>
                  <a:lnTo>
                    <a:pt x="41409" y="5623"/>
                  </a:lnTo>
                  <a:lnTo>
                    <a:pt x="41178" y="5469"/>
                  </a:lnTo>
                  <a:lnTo>
                    <a:pt x="40935" y="5341"/>
                  </a:lnTo>
                  <a:lnTo>
                    <a:pt x="40691" y="5213"/>
                  </a:lnTo>
                  <a:lnTo>
                    <a:pt x="40435" y="5098"/>
                  </a:lnTo>
                  <a:lnTo>
                    <a:pt x="40179" y="4995"/>
                  </a:lnTo>
                  <a:lnTo>
                    <a:pt x="39923" y="4906"/>
                  </a:lnTo>
                  <a:lnTo>
                    <a:pt x="39641" y="4829"/>
                  </a:lnTo>
                  <a:lnTo>
                    <a:pt x="39372" y="4765"/>
                  </a:lnTo>
                  <a:lnTo>
                    <a:pt x="39090" y="4714"/>
                  </a:lnTo>
                  <a:lnTo>
                    <a:pt x="38809" y="4675"/>
                  </a:lnTo>
                  <a:lnTo>
                    <a:pt x="38514" y="4662"/>
                  </a:lnTo>
                  <a:lnTo>
                    <a:pt x="38220" y="4650"/>
                  </a:lnTo>
                  <a:lnTo>
                    <a:pt x="37899" y="4662"/>
                  </a:lnTo>
                  <a:lnTo>
                    <a:pt x="37566" y="4688"/>
                  </a:lnTo>
                  <a:lnTo>
                    <a:pt x="37246" y="4739"/>
                  </a:lnTo>
                  <a:lnTo>
                    <a:pt x="36939" y="4803"/>
                  </a:lnTo>
                  <a:lnTo>
                    <a:pt x="36811" y="4586"/>
                  </a:lnTo>
                  <a:lnTo>
                    <a:pt x="36670" y="4381"/>
                  </a:lnTo>
                  <a:lnTo>
                    <a:pt x="36516" y="4176"/>
                  </a:lnTo>
                  <a:lnTo>
                    <a:pt x="36375" y="3971"/>
                  </a:lnTo>
                  <a:lnTo>
                    <a:pt x="36209" y="3779"/>
                  </a:lnTo>
                  <a:lnTo>
                    <a:pt x="36042" y="3586"/>
                  </a:lnTo>
                  <a:lnTo>
                    <a:pt x="35876" y="3407"/>
                  </a:lnTo>
                  <a:lnTo>
                    <a:pt x="35696" y="3228"/>
                  </a:lnTo>
                  <a:lnTo>
                    <a:pt x="35517" y="3049"/>
                  </a:lnTo>
                  <a:lnTo>
                    <a:pt x="35338" y="2882"/>
                  </a:lnTo>
                  <a:lnTo>
                    <a:pt x="35146" y="2728"/>
                  </a:lnTo>
                  <a:lnTo>
                    <a:pt x="34941" y="2562"/>
                  </a:lnTo>
                  <a:lnTo>
                    <a:pt x="34749" y="2421"/>
                  </a:lnTo>
                  <a:lnTo>
                    <a:pt x="34544" y="2280"/>
                  </a:lnTo>
                  <a:lnTo>
                    <a:pt x="34326" y="2139"/>
                  </a:lnTo>
                  <a:lnTo>
                    <a:pt x="34108" y="2011"/>
                  </a:lnTo>
                  <a:lnTo>
                    <a:pt x="33891" y="1883"/>
                  </a:lnTo>
                  <a:lnTo>
                    <a:pt x="33673" y="1768"/>
                  </a:lnTo>
                  <a:lnTo>
                    <a:pt x="33442" y="1653"/>
                  </a:lnTo>
                  <a:lnTo>
                    <a:pt x="33212" y="1550"/>
                  </a:lnTo>
                  <a:lnTo>
                    <a:pt x="32968" y="1460"/>
                  </a:lnTo>
                  <a:lnTo>
                    <a:pt x="32725" y="1371"/>
                  </a:lnTo>
                  <a:lnTo>
                    <a:pt x="32482" y="1294"/>
                  </a:lnTo>
                  <a:lnTo>
                    <a:pt x="32238" y="1217"/>
                  </a:lnTo>
                  <a:lnTo>
                    <a:pt x="31995" y="1153"/>
                  </a:lnTo>
                  <a:lnTo>
                    <a:pt x="31739" y="1102"/>
                  </a:lnTo>
                  <a:lnTo>
                    <a:pt x="31483" y="1051"/>
                  </a:lnTo>
                  <a:lnTo>
                    <a:pt x="31214" y="1012"/>
                  </a:lnTo>
                  <a:lnTo>
                    <a:pt x="30958" y="986"/>
                  </a:lnTo>
                  <a:lnTo>
                    <a:pt x="30689" y="961"/>
                  </a:lnTo>
                  <a:lnTo>
                    <a:pt x="30432" y="948"/>
                  </a:lnTo>
                  <a:lnTo>
                    <a:pt x="29805" y="948"/>
                  </a:lnTo>
                  <a:lnTo>
                    <a:pt x="29459" y="974"/>
                  </a:lnTo>
                  <a:lnTo>
                    <a:pt x="29126" y="1012"/>
                  </a:lnTo>
                  <a:lnTo>
                    <a:pt x="28793" y="1063"/>
                  </a:lnTo>
                  <a:lnTo>
                    <a:pt x="28460" y="1127"/>
                  </a:lnTo>
                  <a:lnTo>
                    <a:pt x="28127" y="1204"/>
                  </a:lnTo>
                  <a:lnTo>
                    <a:pt x="27807" y="1307"/>
                  </a:lnTo>
                  <a:lnTo>
                    <a:pt x="27499" y="1409"/>
                  </a:lnTo>
                  <a:lnTo>
                    <a:pt x="27192" y="1524"/>
                  </a:lnTo>
                  <a:lnTo>
                    <a:pt x="26885" y="1653"/>
                  </a:lnTo>
                  <a:lnTo>
                    <a:pt x="26590" y="1793"/>
                  </a:lnTo>
                  <a:lnTo>
                    <a:pt x="26295" y="1947"/>
                  </a:lnTo>
                  <a:lnTo>
                    <a:pt x="26014" y="2114"/>
                  </a:lnTo>
                  <a:lnTo>
                    <a:pt x="25745" y="2293"/>
                  </a:lnTo>
                  <a:lnTo>
                    <a:pt x="25476" y="2485"/>
                  </a:lnTo>
                  <a:lnTo>
                    <a:pt x="25220" y="2677"/>
                  </a:lnTo>
                  <a:lnTo>
                    <a:pt x="24912" y="2383"/>
                  </a:lnTo>
                  <a:lnTo>
                    <a:pt x="24592" y="2088"/>
                  </a:lnTo>
                  <a:lnTo>
                    <a:pt x="24246" y="1819"/>
                  </a:lnTo>
                  <a:lnTo>
                    <a:pt x="23900" y="1563"/>
                  </a:lnTo>
                  <a:lnTo>
                    <a:pt x="23542" y="1319"/>
                  </a:lnTo>
                  <a:lnTo>
                    <a:pt x="23158" y="1102"/>
                  </a:lnTo>
                  <a:lnTo>
                    <a:pt x="22773" y="897"/>
                  </a:lnTo>
                  <a:lnTo>
                    <a:pt x="22376" y="718"/>
                  </a:lnTo>
                  <a:lnTo>
                    <a:pt x="21966" y="551"/>
                  </a:lnTo>
                  <a:lnTo>
                    <a:pt x="21557" y="410"/>
                  </a:lnTo>
                  <a:lnTo>
                    <a:pt x="21121" y="282"/>
                  </a:lnTo>
                  <a:lnTo>
                    <a:pt x="20686" y="180"/>
                  </a:lnTo>
                  <a:lnTo>
                    <a:pt x="20250" y="103"/>
                  </a:lnTo>
                  <a:lnTo>
                    <a:pt x="19802" y="39"/>
                  </a:lnTo>
                  <a:lnTo>
                    <a:pt x="19341" y="13"/>
                  </a:lnTo>
                  <a:lnTo>
                    <a:pt x="18880" y="0"/>
                  </a:lnTo>
                  <a:close/>
                </a:path>
              </a:pathLst>
            </a:custGeom>
            <a:solidFill>
              <a:srgbClr val="FFA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36"/>
            <p:cNvSpPr/>
            <p:nvPr/>
          </p:nvSpPr>
          <p:spPr>
            <a:xfrm>
              <a:off x="1658275" y="720000"/>
              <a:ext cx="31725" cy="332075"/>
            </a:xfrm>
            <a:custGeom>
              <a:rect b="b" l="l" r="r" t="t"/>
              <a:pathLst>
                <a:path extrusionOk="0" h="13283" w="1269">
                  <a:moveTo>
                    <a:pt x="0" y="1"/>
                  </a:moveTo>
                  <a:lnTo>
                    <a:pt x="0" y="13283"/>
                  </a:lnTo>
                  <a:lnTo>
                    <a:pt x="1268" y="13283"/>
                  </a:lnTo>
                  <a:lnTo>
                    <a:pt x="1268" y="1"/>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36"/>
            <p:cNvSpPr/>
            <p:nvPr/>
          </p:nvSpPr>
          <p:spPr>
            <a:xfrm>
              <a:off x="1720075" y="720000"/>
              <a:ext cx="31725" cy="332075"/>
            </a:xfrm>
            <a:custGeom>
              <a:rect b="b" l="l" r="r" t="t"/>
              <a:pathLst>
                <a:path extrusionOk="0" h="13283" w="1269">
                  <a:moveTo>
                    <a:pt x="0" y="1"/>
                  </a:moveTo>
                  <a:lnTo>
                    <a:pt x="0" y="13283"/>
                  </a:lnTo>
                  <a:lnTo>
                    <a:pt x="1268" y="13283"/>
                  </a:lnTo>
                  <a:lnTo>
                    <a:pt x="1268" y="1"/>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36"/>
            <p:cNvSpPr/>
            <p:nvPr/>
          </p:nvSpPr>
          <p:spPr>
            <a:xfrm>
              <a:off x="1783475" y="720000"/>
              <a:ext cx="31400" cy="332075"/>
            </a:xfrm>
            <a:custGeom>
              <a:rect b="b" l="l" r="r" t="t"/>
              <a:pathLst>
                <a:path extrusionOk="0" h="13283" w="1256">
                  <a:moveTo>
                    <a:pt x="0" y="1"/>
                  </a:moveTo>
                  <a:lnTo>
                    <a:pt x="0" y="13283"/>
                  </a:lnTo>
                  <a:lnTo>
                    <a:pt x="1255" y="13283"/>
                  </a:lnTo>
                  <a:lnTo>
                    <a:pt x="1255" y="1"/>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36"/>
            <p:cNvSpPr/>
            <p:nvPr/>
          </p:nvSpPr>
          <p:spPr>
            <a:xfrm>
              <a:off x="1570525" y="932625"/>
              <a:ext cx="332075" cy="31725"/>
            </a:xfrm>
            <a:custGeom>
              <a:rect b="b" l="l" r="r" t="t"/>
              <a:pathLst>
                <a:path extrusionOk="0" h="1269" w="13283">
                  <a:moveTo>
                    <a:pt x="1" y="0"/>
                  </a:moveTo>
                  <a:lnTo>
                    <a:pt x="1" y="1268"/>
                  </a:lnTo>
                  <a:lnTo>
                    <a:pt x="13283" y="1268"/>
                  </a:lnTo>
                  <a:lnTo>
                    <a:pt x="13283" y="0"/>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36"/>
            <p:cNvSpPr/>
            <p:nvPr/>
          </p:nvSpPr>
          <p:spPr>
            <a:xfrm>
              <a:off x="1570525" y="870825"/>
              <a:ext cx="332075" cy="31400"/>
            </a:xfrm>
            <a:custGeom>
              <a:rect b="b" l="l" r="r" t="t"/>
              <a:pathLst>
                <a:path extrusionOk="0" h="1256" w="13283">
                  <a:moveTo>
                    <a:pt x="1" y="0"/>
                  </a:moveTo>
                  <a:lnTo>
                    <a:pt x="1" y="1256"/>
                  </a:lnTo>
                  <a:lnTo>
                    <a:pt x="13283" y="1256"/>
                  </a:lnTo>
                  <a:lnTo>
                    <a:pt x="13283" y="0"/>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36"/>
            <p:cNvSpPr/>
            <p:nvPr/>
          </p:nvSpPr>
          <p:spPr>
            <a:xfrm>
              <a:off x="1570525" y="807750"/>
              <a:ext cx="332075" cy="31400"/>
            </a:xfrm>
            <a:custGeom>
              <a:rect b="b" l="l" r="r" t="t"/>
              <a:pathLst>
                <a:path extrusionOk="0" h="1256" w="13283">
                  <a:moveTo>
                    <a:pt x="1" y="0"/>
                  </a:moveTo>
                  <a:lnTo>
                    <a:pt x="1" y="1255"/>
                  </a:lnTo>
                  <a:lnTo>
                    <a:pt x="13283" y="1255"/>
                  </a:lnTo>
                  <a:lnTo>
                    <a:pt x="13283" y="0"/>
                  </a:lnTo>
                  <a:close/>
                </a:path>
              </a:pathLst>
            </a:custGeom>
            <a:solidFill>
              <a:srgbClr val="F9C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36"/>
            <p:cNvSpPr/>
            <p:nvPr/>
          </p:nvSpPr>
          <p:spPr>
            <a:xfrm>
              <a:off x="1617275" y="767400"/>
              <a:ext cx="237300" cy="237300"/>
            </a:xfrm>
            <a:custGeom>
              <a:rect b="b" l="l" r="r" t="t"/>
              <a:pathLst>
                <a:path extrusionOk="0" h="9492" w="9492">
                  <a:moveTo>
                    <a:pt x="1" y="0"/>
                  </a:moveTo>
                  <a:lnTo>
                    <a:pt x="1" y="9491"/>
                  </a:lnTo>
                  <a:lnTo>
                    <a:pt x="9491" y="9491"/>
                  </a:lnTo>
                  <a:lnTo>
                    <a:pt x="949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36"/>
            <p:cNvSpPr/>
            <p:nvPr/>
          </p:nvSpPr>
          <p:spPr>
            <a:xfrm>
              <a:off x="1617275" y="767400"/>
              <a:ext cx="118500" cy="237300"/>
            </a:xfrm>
            <a:custGeom>
              <a:rect b="b" l="l" r="r" t="t"/>
              <a:pathLst>
                <a:path extrusionOk="0" h="9492" w="4740">
                  <a:moveTo>
                    <a:pt x="1" y="0"/>
                  </a:moveTo>
                  <a:lnTo>
                    <a:pt x="1" y="9491"/>
                  </a:lnTo>
                  <a:lnTo>
                    <a:pt x="4740" y="473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36"/>
            <p:cNvSpPr/>
            <p:nvPr/>
          </p:nvSpPr>
          <p:spPr>
            <a:xfrm>
              <a:off x="1735750" y="767400"/>
              <a:ext cx="118825" cy="237300"/>
            </a:xfrm>
            <a:custGeom>
              <a:rect b="b" l="l" r="r" t="t"/>
              <a:pathLst>
                <a:path extrusionOk="0" h="9492" w="4753">
                  <a:moveTo>
                    <a:pt x="4752" y="0"/>
                  </a:moveTo>
                  <a:lnTo>
                    <a:pt x="1" y="4739"/>
                  </a:lnTo>
                  <a:lnTo>
                    <a:pt x="4752" y="9491"/>
                  </a:lnTo>
                  <a:lnTo>
                    <a:pt x="475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36"/>
            <p:cNvSpPr/>
            <p:nvPr/>
          </p:nvSpPr>
          <p:spPr>
            <a:xfrm>
              <a:off x="1656675" y="806775"/>
              <a:ext cx="158200" cy="158200"/>
            </a:xfrm>
            <a:custGeom>
              <a:rect b="b" l="l" r="r" t="t"/>
              <a:pathLst>
                <a:path extrusionOk="0" h="6328" w="6328">
                  <a:moveTo>
                    <a:pt x="0" y="1"/>
                  </a:moveTo>
                  <a:lnTo>
                    <a:pt x="0" y="6328"/>
                  </a:lnTo>
                  <a:lnTo>
                    <a:pt x="6327" y="6328"/>
                  </a:lnTo>
                  <a:lnTo>
                    <a:pt x="63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36"/>
            <p:cNvSpPr/>
            <p:nvPr/>
          </p:nvSpPr>
          <p:spPr>
            <a:xfrm>
              <a:off x="2035450" y="552225"/>
              <a:ext cx="89050" cy="345200"/>
            </a:xfrm>
            <a:custGeom>
              <a:rect b="b" l="l" r="r" t="t"/>
              <a:pathLst>
                <a:path extrusionOk="0" h="13808" w="3562">
                  <a:moveTo>
                    <a:pt x="3075" y="1"/>
                  </a:moveTo>
                  <a:lnTo>
                    <a:pt x="2972" y="13"/>
                  </a:lnTo>
                  <a:lnTo>
                    <a:pt x="2883" y="39"/>
                  </a:lnTo>
                  <a:lnTo>
                    <a:pt x="2806" y="77"/>
                  </a:lnTo>
                  <a:lnTo>
                    <a:pt x="2729" y="141"/>
                  </a:lnTo>
                  <a:lnTo>
                    <a:pt x="2678" y="218"/>
                  </a:lnTo>
                  <a:lnTo>
                    <a:pt x="2626" y="295"/>
                  </a:lnTo>
                  <a:lnTo>
                    <a:pt x="2601" y="385"/>
                  </a:lnTo>
                  <a:lnTo>
                    <a:pt x="2588" y="487"/>
                  </a:lnTo>
                  <a:lnTo>
                    <a:pt x="2588" y="10016"/>
                  </a:lnTo>
                  <a:lnTo>
                    <a:pt x="103" y="13013"/>
                  </a:lnTo>
                  <a:lnTo>
                    <a:pt x="52" y="13090"/>
                  </a:lnTo>
                  <a:lnTo>
                    <a:pt x="14" y="13180"/>
                  </a:lnTo>
                  <a:lnTo>
                    <a:pt x="1" y="13270"/>
                  </a:lnTo>
                  <a:lnTo>
                    <a:pt x="1" y="13359"/>
                  </a:lnTo>
                  <a:lnTo>
                    <a:pt x="14" y="13449"/>
                  </a:lnTo>
                  <a:lnTo>
                    <a:pt x="52" y="13538"/>
                  </a:lnTo>
                  <a:lnTo>
                    <a:pt x="103" y="13615"/>
                  </a:lnTo>
                  <a:lnTo>
                    <a:pt x="167" y="13692"/>
                  </a:lnTo>
                  <a:lnTo>
                    <a:pt x="244" y="13743"/>
                  </a:lnTo>
                  <a:lnTo>
                    <a:pt x="321" y="13782"/>
                  </a:lnTo>
                  <a:lnTo>
                    <a:pt x="398" y="13795"/>
                  </a:lnTo>
                  <a:lnTo>
                    <a:pt x="475" y="13807"/>
                  </a:lnTo>
                  <a:lnTo>
                    <a:pt x="577" y="13795"/>
                  </a:lnTo>
                  <a:lnTo>
                    <a:pt x="680" y="13756"/>
                  </a:lnTo>
                  <a:lnTo>
                    <a:pt x="769" y="13705"/>
                  </a:lnTo>
                  <a:lnTo>
                    <a:pt x="846" y="13628"/>
                  </a:lnTo>
                  <a:lnTo>
                    <a:pt x="3446" y="10490"/>
                  </a:lnTo>
                  <a:lnTo>
                    <a:pt x="3497" y="10426"/>
                  </a:lnTo>
                  <a:lnTo>
                    <a:pt x="3536" y="10349"/>
                  </a:lnTo>
                  <a:lnTo>
                    <a:pt x="3549" y="10272"/>
                  </a:lnTo>
                  <a:lnTo>
                    <a:pt x="3561" y="10183"/>
                  </a:lnTo>
                  <a:lnTo>
                    <a:pt x="3561" y="487"/>
                  </a:lnTo>
                  <a:lnTo>
                    <a:pt x="3549" y="385"/>
                  </a:lnTo>
                  <a:lnTo>
                    <a:pt x="3523" y="295"/>
                  </a:lnTo>
                  <a:lnTo>
                    <a:pt x="3472" y="218"/>
                  </a:lnTo>
                  <a:lnTo>
                    <a:pt x="3421" y="141"/>
                  </a:lnTo>
                  <a:lnTo>
                    <a:pt x="3344" y="77"/>
                  </a:lnTo>
                  <a:lnTo>
                    <a:pt x="3267" y="39"/>
                  </a:lnTo>
                  <a:lnTo>
                    <a:pt x="3177" y="13"/>
                  </a:lnTo>
                  <a:lnTo>
                    <a:pt x="307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36"/>
            <p:cNvSpPr/>
            <p:nvPr/>
          </p:nvSpPr>
          <p:spPr>
            <a:xfrm>
              <a:off x="2215400" y="721925"/>
              <a:ext cx="80075" cy="173250"/>
            </a:xfrm>
            <a:custGeom>
              <a:rect b="b" l="l" r="r" t="t"/>
              <a:pathLst>
                <a:path extrusionOk="0" h="6930" w="3203">
                  <a:moveTo>
                    <a:pt x="2716" y="1"/>
                  </a:moveTo>
                  <a:lnTo>
                    <a:pt x="2614" y="14"/>
                  </a:lnTo>
                  <a:lnTo>
                    <a:pt x="2524" y="39"/>
                  </a:lnTo>
                  <a:lnTo>
                    <a:pt x="2447" y="90"/>
                  </a:lnTo>
                  <a:lnTo>
                    <a:pt x="2370" y="154"/>
                  </a:lnTo>
                  <a:lnTo>
                    <a:pt x="2306" y="218"/>
                  </a:lnTo>
                  <a:lnTo>
                    <a:pt x="2268" y="308"/>
                  </a:lnTo>
                  <a:lnTo>
                    <a:pt x="2242" y="398"/>
                  </a:lnTo>
                  <a:lnTo>
                    <a:pt x="2229" y="487"/>
                  </a:lnTo>
                  <a:lnTo>
                    <a:pt x="2229" y="5956"/>
                  </a:lnTo>
                  <a:lnTo>
                    <a:pt x="488" y="5956"/>
                  </a:lnTo>
                  <a:lnTo>
                    <a:pt x="398" y="5969"/>
                  </a:lnTo>
                  <a:lnTo>
                    <a:pt x="295" y="5995"/>
                  </a:lnTo>
                  <a:lnTo>
                    <a:pt x="219" y="6033"/>
                  </a:lnTo>
                  <a:lnTo>
                    <a:pt x="142" y="6097"/>
                  </a:lnTo>
                  <a:lnTo>
                    <a:pt x="91" y="6174"/>
                  </a:lnTo>
                  <a:lnTo>
                    <a:pt x="39" y="6251"/>
                  </a:lnTo>
                  <a:lnTo>
                    <a:pt x="14" y="6341"/>
                  </a:lnTo>
                  <a:lnTo>
                    <a:pt x="1" y="6443"/>
                  </a:lnTo>
                  <a:lnTo>
                    <a:pt x="14" y="6533"/>
                  </a:lnTo>
                  <a:lnTo>
                    <a:pt x="39" y="6635"/>
                  </a:lnTo>
                  <a:lnTo>
                    <a:pt x="91" y="6712"/>
                  </a:lnTo>
                  <a:lnTo>
                    <a:pt x="142" y="6789"/>
                  </a:lnTo>
                  <a:lnTo>
                    <a:pt x="219" y="6840"/>
                  </a:lnTo>
                  <a:lnTo>
                    <a:pt x="295" y="6891"/>
                  </a:lnTo>
                  <a:lnTo>
                    <a:pt x="398" y="6917"/>
                  </a:lnTo>
                  <a:lnTo>
                    <a:pt x="488" y="6930"/>
                  </a:lnTo>
                  <a:lnTo>
                    <a:pt x="2716" y="6930"/>
                  </a:lnTo>
                  <a:lnTo>
                    <a:pt x="2806" y="6917"/>
                  </a:lnTo>
                  <a:lnTo>
                    <a:pt x="2908" y="6891"/>
                  </a:lnTo>
                  <a:lnTo>
                    <a:pt x="2985" y="6840"/>
                  </a:lnTo>
                  <a:lnTo>
                    <a:pt x="3062" y="6789"/>
                  </a:lnTo>
                  <a:lnTo>
                    <a:pt x="3113" y="6712"/>
                  </a:lnTo>
                  <a:lnTo>
                    <a:pt x="3164" y="6635"/>
                  </a:lnTo>
                  <a:lnTo>
                    <a:pt x="3190" y="6533"/>
                  </a:lnTo>
                  <a:lnTo>
                    <a:pt x="3203" y="6443"/>
                  </a:lnTo>
                  <a:lnTo>
                    <a:pt x="3203" y="487"/>
                  </a:lnTo>
                  <a:lnTo>
                    <a:pt x="3190" y="398"/>
                  </a:lnTo>
                  <a:lnTo>
                    <a:pt x="3164" y="308"/>
                  </a:lnTo>
                  <a:lnTo>
                    <a:pt x="3113" y="218"/>
                  </a:lnTo>
                  <a:lnTo>
                    <a:pt x="3062" y="154"/>
                  </a:lnTo>
                  <a:lnTo>
                    <a:pt x="2985" y="90"/>
                  </a:lnTo>
                  <a:lnTo>
                    <a:pt x="2908" y="39"/>
                  </a:lnTo>
                  <a:lnTo>
                    <a:pt x="2806" y="14"/>
                  </a:lnTo>
                  <a:lnTo>
                    <a:pt x="271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36"/>
            <p:cNvSpPr/>
            <p:nvPr/>
          </p:nvSpPr>
          <p:spPr>
            <a:xfrm>
              <a:off x="2016250" y="986725"/>
              <a:ext cx="127150" cy="171025"/>
            </a:xfrm>
            <a:custGeom>
              <a:rect b="b" l="l" r="r" t="t"/>
              <a:pathLst>
                <a:path extrusionOk="0" h="6841" w="5086">
                  <a:moveTo>
                    <a:pt x="4611" y="1"/>
                  </a:moveTo>
                  <a:lnTo>
                    <a:pt x="4522" y="14"/>
                  </a:lnTo>
                  <a:lnTo>
                    <a:pt x="4432" y="39"/>
                  </a:lnTo>
                  <a:lnTo>
                    <a:pt x="4342" y="78"/>
                  </a:lnTo>
                  <a:lnTo>
                    <a:pt x="4278" y="129"/>
                  </a:lnTo>
                  <a:lnTo>
                    <a:pt x="4214" y="206"/>
                  </a:lnTo>
                  <a:lnTo>
                    <a:pt x="90" y="6085"/>
                  </a:lnTo>
                  <a:lnTo>
                    <a:pt x="39" y="6161"/>
                  </a:lnTo>
                  <a:lnTo>
                    <a:pt x="13" y="6251"/>
                  </a:lnTo>
                  <a:lnTo>
                    <a:pt x="0" y="6354"/>
                  </a:lnTo>
                  <a:lnTo>
                    <a:pt x="0" y="6443"/>
                  </a:lnTo>
                  <a:lnTo>
                    <a:pt x="26" y="6533"/>
                  </a:lnTo>
                  <a:lnTo>
                    <a:pt x="77" y="6610"/>
                  </a:lnTo>
                  <a:lnTo>
                    <a:pt x="128" y="6687"/>
                  </a:lnTo>
                  <a:lnTo>
                    <a:pt x="205" y="6751"/>
                  </a:lnTo>
                  <a:lnTo>
                    <a:pt x="269" y="6789"/>
                  </a:lnTo>
                  <a:lnTo>
                    <a:pt x="333" y="6827"/>
                  </a:lnTo>
                  <a:lnTo>
                    <a:pt x="410" y="6840"/>
                  </a:lnTo>
                  <a:lnTo>
                    <a:pt x="487" y="6840"/>
                  </a:lnTo>
                  <a:lnTo>
                    <a:pt x="590" y="6827"/>
                  </a:lnTo>
                  <a:lnTo>
                    <a:pt x="705" y="6789"/>
                  </a:lnTo>
                  <a:lnTo>
                    <a:pt x="795" y="6725"/>
                  </a:lnTo>
                  <a:lnTo>
                    <a:pt x="884" y="6635"/>
                  </a:lnTo>
                  <a:lnTo>
                    <a:pt x="5008" y="769"/>
                  </a:lnTo>
                  <a:lnTo>
                    <a:pt x="5047" y="680"/>
                  </a:lnTo>
                  <a:lnTo>
                    <a:pt x="5085" y="590"/>
                  </a:lnTo>
                  <a:lnTo>
                    <a:pt x="5085" y="500"/>
                  </a:lnTo>
                  <a:lnTo>
                    <a:pt x="5085" y="411"/>
                  </a:lnTo>
                  <a:lnTo>
                    <a:pt x="5060" y="321"/>
                  </a:lnTo>
                  <a:lnTo>
                    <a:pt x="5021" y="231"/>
                  </a:lnTo>
                  <a:lnTo>
                    <a:pt x="4957" y="155"/>
                  </a:lnTo>
                  <a:lnTo>
                    <a:pt x="4880" y="91"/>
                  </a:lnTo>
                  <a:lnTo>
                    <a:pt x="4803" y="39"/>
                  </a:lnTo>
                  <a:lnTo>
                    <a:pt x="4714" y="14"/>
                  </a:lnTo>
                  <a:lnTo>
                    <a:pt x="461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36"/>
            <p:cNvSpPr/>
            <p:nvPr/>
          </p:nvSpPr>
          <p:spPr>
            <a:xfrm>
              <a:off x="1636825" y="432475"/>
              <a:ext cx="325325" cy="175500"/>
            </a:xfrm>
            <a:custGeom>
              <a:rect b="b" l="l" r="r" t="t"/>
              <a:pathLst>
                <a:path extrusionOk="0" h="7020" w="13013">
                  <a:moveTo>
                    <a:pt x="487" y="0"/>
                  </a:moveTo>
                  <a:lnTo>
                    <a:pt x="397" y="13"/>
                  </a:lnTo>
                  <a:lnTo>
                    <a:pt x="308" y="39"/>
                  </a:lnTo>
                  <a:lnTo>
                    <a:pt x="218" y="77"/>
                  </a:lnTo>
                  <a:lnTo>
                    <a:pt x="154" y="141"/>
                  </a:lnTo>
                  <a:lnTo>
                    <a:pt x="90" y="218"/>
                  </a:lnTo>
                  <a:lnTo>
                    <a:pt x="39" y="295"/>
                  </a:lnTo>
                  <a:lnTo>
                    <a:pt x="13" y="385"/>
                  </a:lnTo>
                  <a:lnTo>
                    <a:pt x="0" y="487"/>
                  </a:lnTo>
                  <a:lnTo>
                    <a:pt x="0" y="6545"/>
                  </a:lnTo>
                  <a:lnTo>
                    <a:pt x="13" y="6635"/>
                  </a:lnTo>
                  <a:lnTo>
                    <a:pt x="39" y="6725"/>
                  </a:lnTo>
                  <a:lnTo>
                    <a:pt x="90" y="6814"/>
                  </a:lnTo>
                  <a:lnTo>
                    <a:pt x="154" y="6878"/>
                  </a:lnTo>
                  <a:lnTo>
                    <a:pt x="218" y="6942"/>
                  </a:lnTo>
                  <a:lnTo>
                    <a:pt x="308" y="6981"/>
                  </a:lnTo>
                  <a:lnTo>
                    <a:pt x="397" y="7019"/>
                  </a:lnTo>
                  <a:lnTo>
                    <a:pt x="12629" y="7019"/>
                  </a:lnTo>
                  <a:lnTo>
                    <a:pt x="12718" y="6981"/>
                  </a:lnTo>
                  <a:lnTo>
                    <a:pt x="12808" y="6942"/>
                  </a:lnTo>
                  <a:lnTo>
                    <a:pt x="12872" y="6878"/>
                  </a:lnTo>
                  <a:lnTo>
                    <a:pt x="12936" y="6814"/>
                  </a:lnTo>
                  <a:lnTo>
                    <a:pt x="12974" y="6725"/>
                  </a:lnTo>
                  <a:lnTo>
                    <a:pt x="13013" y="6635"/>
                  </a:lnTo>
                  <a:lnTo>
                    <a:pt x="13013" y="6545"/>
                  </a:lnTo>
                  <a:lnTo>
                    <a:pt x="13013" y="6443"/>
                  </a:lnTo>
                  <a:lnTo>
                    <a:pt x="12974" y="6353"/>
                  </a:lnTo>
                  <a:lnTo>
                    <a:pt x="12936" y="6263"/>
                  </a:lnTo>
                  <a:lnTo>
                    <a:pt x="12872" y="6199"/>
                  </a:lnTo>
                  <a:lnTo>
                    <a:pt x="12808" y="6135"/>
                  </a:lnTo>
                  <a:lnTo>
                    <a:pt x="12718" y="6097"/>
                  </a:lnTo>
                  <a:lnTo>
                    <a:pt x="12629" y="6059"/>
                  </a:lnTo>
                  <a:lnTo>
                    <a:pt x="974" y="6059"/>
                  </a:lnTo>
                  <a:lnTo>
                    <a:pt x="974" y="487"/>
                  </a:lnTo>
                  <a:lnTo>
                    <a:pt x="974" y="385"/>
                  </a:lnTo>
                  <a:lnTo>
                    <a:pt x="935" y="295"/>
                  </a:lnTo>
                  <a:lnTo>
                    <a:pt x="897" y="218"/>
                  </a:lnTo>
                  <a:lnTo>
                    <a:pt x="833" y="141"/>
                  </a:lnTo>
                  <a:lnTo>
                    <a:pt x="769" y="77"/>
                  </a:lnTo>
                  <a:lnTo>
                    <a:pt x="679" y="39"/>
                  </a:lnTo>
                  <a:lnTo>
                    <a:pt x="589" y="13"/>
                  </a:lnTo>
                  <a:lnTo>
                    <a:pt x="48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36"/>
            <p:cNvSpPr/>
            <p:nvPr/>
          </p:nvSpPr>
          <p:spPr>
            <a:xfrm>
              <a:off x="1382575" y="555100"/>
              <a:ext cx="204950" cy="139650"/>
            </a:xfrm>
            <a:custGeom>
              <a:rect b="b" l="l" r="r" t="t"/>
              <a:pathLst>
                <a:path extrusionOk="0" h="5586" w="8198">
                  <a:moveTo>
                    <a:pt x="449" y="1"/>
                  </a:moveTo>
                  <a:lnTo>
                    <a:pt x="359" y="14"/>
                  </a:lnTo>
                  <a:lnTo>
                    <a:pt x="270" y="52"/>
                  </a:lnTo>
                  <a:lnTo>
                    <a:pt x="180" y="103"/>
                  </a:lnTo>
                  <a:lnTo>
                    <a:pt x="116" y="180"/>
                  </a:lnTo>
                  <a:lnTo>
                    <a:pt x="52" y="257"/>
                  </a:lnTo>
                  <a:lnTo>
                    <a:pt x="13" y="334"/>
                  </a:lnTo>
                  <a:lnTo>
                    <a:pt x="1" y="436"/>
                  </a:lnTo>
                  <a:lnTo>
                    <a:pt x="1" y="526"/>
                  </a:lnTo>
                  <a:lnTo>
                    <a:pt x="13" y="616"/>
                  </a:lnTo>
                  <a:lnTo>
                    <a:pt x="52" y="705"/>
                  </a:lnTo>
                  <a:lnTo>
                    <a:pt x="103" y="795"/>
                  </a:lnTo>
                  <a:lnTo>
                    <a:pt x="3753" y="5406"/>
                  </a:lnTo>
                  <a:lnTo>
                    <a:pt x="3830" y="5483"/>
                  </a:lnTo>
                  <a:lnTo>
                    <a:pt x="3920" y="5534"/>
                  </a:lnTo>
                  <a:lnTo>
                    <a:pt x="4022" y="5572"/>
                  </a:lnTo>
                  <a:lnTo>
                    <a:pt x="4138" y="5585"/>
                  </a:lnTo>
                  <a:lnTo>
                    <a:pt x="7724" y="5585"/>
                  </a:lnTo>
                  <a:lnTo>
                    <a:pt x="7813" y="5572"/>
                  </a:lnTo>
                  <a:lnTo>
                    <a:pt x="7903" y="5547"/>
                  </a:lnTo>
                  <a:lnTo>
                    <a:pt x="7993" y="5508"/>
                  </a:lnTo>
                  <a:lnTo>
                    <a:pt x="8057" y="5444"/>
                  </a:lnTo>
                  <a:lnTo>
                    <a:pt x="8121" y="5367"/>
                  </a:lnTo>
                  <a:lnTo>
                    <a:pt x="8159" y="5290"/>
                  </a:lnTo>
                  <a:lnTo>
                    <a:pt x="8198" y="5201"/>
                  </a:lnTo>
                  <a:lnTo>
                    <a:pt x="8198" y="5098"/>
                  </a:lnTo>
                  <a:lnTo>
                    <a:pt x="8198" y="4996"/>
                  </a:lnTo>
                  <a:lnTo>
                    <a:pt x="8159" y="4906"/>
                  </a:lnTo>
                  <a:lnTo>
                    <a:pt x="8121" y="4829"/>
                  </a:lnTo>
                  <a:lnTo>
                    <a:pt x="8057" y="4753"/>
                  </a:lnTo>
                  <a:lnTo>
                    <a:pt x="7993" y="4701"/>
                  </a:lnTo>
                  <a:lnTo>
                    <a:pt x="7903" y="4650"/>
                  </a:lnTo>
                  <a:lnTo>
                    <a:pt x="7813" y="4624"/>
                  </a:lnTo>
                  <a:lnTo>
                    <a:pt x="7724" y="4612"/>
                  </a:lnTo>
                  <a:lnTo>
                    <a:pt x="4368" y="4612"/>
                  </a:lnTo>
                  <a:lnTo>
                    <a:pt x="859" y="180"/>
                  </a:lnTo>
                  <a:lnTo>
                    <a:pt x="795" y="116"/>
                  </a:lnTo>
                  <a:lnTo>
                    <a:pt x="718" y="65"/>
                  </a:lnTo>
                  <a:lnTo>
                    <a:pt x="628" y="26"/>
                  </a:lnTo>
                  <a:lnTo>
                    <a:pt x="53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36"/>
            <p:cNvSpPr/>
            <p:nvPr/>
          </p:nvSpPr>
          <p:spPr>
            <a:xfrm>
              <a:off x="1286200" y="717775"/>
              <a:ext cx="120425" cy="148600"/>
            </a:xfrm>
            <a:custGeom>
              <a:rect b="b" l="l" r="r" t="t"/>
              <a:pathLst>
                <a:path extrusionOk="0" h="5944" w="4817">
                  <a:moveTo>
                    <a:pt x="449" y="0"/>
                  </a:moveTo>
                  <a:lnTo>
                    <a:pt x="359" y="26"/>
                  </a:lnTo>
                  <a:lnTo>
                    <a:pt x="269" y="51"/>
                  </a:lnTo>
                  <a:lnTo>
                    <a:pt x="180" y="103"/>
                  </a:lnTo>
                  <a:lnTo>
                    <a:pt x="116" y="180"/>
                  </a:lnTo>
                  <a:lnTo>
                    <a:pt x="65" y="256"/>
                  </a:lnTo>
                  <a:lnTo>
                    <a:pt x="26" y="333"/>
                  </a:lnTo>
                  <a:lnTo>
                    <a:pt x="1" y="423"/>
                  </a:lnTo>
                  <a:lnTo>
                    <a:pt x="1" y="525"/>
                  </a:lnTo>
                  <a:lnTo>
                    <a:pt x="13" y="615"/>
                  </a:lnTo>
                  <a:lnTo>
                    <a:pt x="52" y="705"/>
                  </a:lnTo>
                  <a:lnTo>
                    <a:pt x="103" y="782"/>
                  </a:lnTo>
                  <a:lnTo>
                    <a:pt x="3958" y="5764"/>
                  </a:lnTo>
                  <a:lnTo>
                    <a:pt x="4035" y="5841"/>
                  </a:lnTo>
                  <a:lnTo>
                    <a:pt x="4125" y="5905"/>
                  </a:lnTo>
                  <a:lnTo>
                    <a:pt x="4227" y="5930"/>
                  </a:lnTo>
                  <a:lnTo>
                    <a:pt x="4342" y="5943"/>
                  </a:lnTo>
                  <a:lnTo>
                    <a:pt x="4419" y="5943"/>
                  </a:lnTo>
                  <a:lnTo>
                    <a:pt x="4496" y="5917"/>
                  </a:lnTo>
                  <a:lnTo>
                    <a:pt x="4560" y="5892"/>
                  </a:lnTo>
                  <a:lnTo>
                    <a:pt x="4637" y="5841"/>
                  </a:lnTo>
                  <a:lnTo>
                    <a:pt x="4701" y="5777"/>
                  </a:lnTo>
                  <a:lnTo>
                    <a:pt x="4765" y="5700"/>
                  </a:lnTo>
                  <a:lnTo>
                    <a:pt x="4803" y="5610"/>
                  </a:lnTo>
                  <a:lnTo>
                    <a:pt x="4816" y="5520"/>
                  </a:lnTo>
                  <a:lnTo>
                    <a:pt x="4816" y="5431"/>
                  </a:lnTo>
                  <a:lnTo>
                    <a:pt x="4803" y="5341"/>
                  </a:lnTo>
                  <a:lnTo>
                    <a:pt x="4778" y="5251"/>
                  </a:lnTo>
                  <a:lnTo>
                    <a:pt x="4727" y="5162"/>
                  </a:lnTo>
                  <a:lnTo>
                    <a:pt x="871" y="192"/>
                  </a:lnTo>
                  <a:lnTo>
                    <a:pt x="795" y="116"/>
                  </a:lnTo>
                  <a:lnTo>
                    <a:pt x="718" y="64"/>
                  </a:lnTo>
                  <a:lnTo>
                    <a:pt x="628" y="26"/>
                  </a:lnTo>
                  <a:lnTo>
                    <a:pt x="538" y="13"/>
                  </a:lnTo>
                  <a:lnTo>
                    <a:pt x="44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36"/>
            <p:cNvSpPr/>
            <p:nvPr/>
          </p:nvSpPr>
          <p:spPr>
            <a:xfrm>
              <a:off x="1684200" y="1149400"/>
              <a:ext cx="111125" cy="186375"/>
            </a:xfrm>
            <a:custGeom>
              <a:rect b="b" l="l" r="r" t="t"/>
              <a:pathLst>
                <a:path extrusionOk="0" h="7455" w="4445">
                  <a:moveTo>
                    <a:pt x="436" y="0"/>
                  </a:moveTo>
                  <a:lnTo>
                    <a:pt x="346" y="13"/>
                  </a:lnTo>
                  <a:lnTo>
                    <a:pt x="257" y="52"/>
                  </a:lnTo>
                  <a:lnTo>
                    <a:pt x="167" y="116"/>
                  </a:lnTo>
                  <a:lnTo>
                    <a:pt x="103" y="180"/>
                  </a:lnTo>
                  <a:lnTo>
                    <a:pt x="52" y="256"/>
                  </a:lnTo>
                  <a:lnTo>
                    <a:pt x="13" y="346"/>
                  </a:lnTo>
                  <a:lnTo>
                    <a:pt x="1" y="436"/>
                  </a:lnTo>
                  <a:lnTo>
                    <a:pt x="1" y="525"/>
                  </a:lnTo>
                  <a:lnTo>
                    <a:pt x="13" y="628"/>
                  </a:lnTo>
                  <a:lnTo>
                    <a:pt x="52" y="718"/>
                  </a:lnTo>
                  <a:lnTo>
                    <a:pt x="3536" y="7198"/>
                  </a:lnTo>
                  <a:lnTo>
                    <a:pt x="3574" y="7250"/>
                  </a:lnTo>
                  <a:lnTo>
                    <a:pt x="3612" y="7301"/>
                  </a:lnTo>
                  <a:lnTo>
                    <a:pt x="3664" y="7352"/>
                  </a:lnTo>
                  <a:lnTo>
                    <a:pt x="3715" y="7390"/>
                  </a:lnTo>
                  <a:lnTo>
                    <a:pt x="3779" y="7416"/>
                  </a:lnTo>
                  <a:lnTo>
                    <a:pt x="3830" y="7442"/>
                  </a:lnTo>
                  <a:lnTo>
                    <a:pt x="3894" y="7454"/>
                  </a:lnTo>
                  <a:lnTo>
                    <a:pt x="3958" y="7454"/>
                  </a:lnTo>
                  <a:lnTo>
                    <a:pt x="4086" y="7442"/>
                  </a:lnTo>
                  <a:lnTo>
                    <a:pt x="4189" y="7390"/>
                  </a:lnTo>
                  <a:lnTo>
                    <a:pt x="4278" y="7339"/>
                  </a:lnTo>
                  <a:lnTo>
                    <a:pt x="4343" y="7275"/>
                  </a:lnTo>
                  <a:lnTo>
                    <a:pt x="4394" y="7198"/>
                  </a:lnTo>
                  <a:lnTo>
                    <a:pt x="4432" y="7109"/>
                  </a:lnTo>
                  <a:lnTo>
                    <a:pt x="4445" y="7019"/>
                  </a:lnTo>
                  <a:lnTo>
                    <a:pt x="4445" y="6917"/>
                  </a:lnTo>
                  <a:lnTo>
                    <a:pt x="4432" y="6827"/>
                  </a:lnTo>
                  <a:lnTo>
                    <a:pt x="4394" y="6737"/>
                  </a:lnTo>
                  <a:lnTo>
                    <a:pt x="910" y="256"/>
                  </a:lnTo>
                  <a:lnTo>
                    <a:pt x="859" y="167"/>
                  </a:lnTo>
                  <a:lnTo>
                    <a:pt x="795" y="103"/>
                  </a:lnTo>
                  <a:lnTo>
                    <a:pt x="705" y="52"/>
                  </a:lnTo>
                  <a:lnTo>
                    <a:pt x="628" y="13"/>
                  </a:lnTo>
                  <a:lnTo>
                    <a:pt x="53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36"/>
            <p:cNvSpPr/>
            <p:nvPr/>
          </p:nvSpPr>
          <p:spPr>
            <a:xfrm>
              <a:off x="1399875" y="986725"/>
              <a:ext cx="244650" cy="379150"/>
            </a:xfrm>
            <a:custGeom>
              <a:rect b="b" l="l" r="r" t="t"/>
              <a:pathLst>
                <a:path extrusionOk="0" h="15166" w="9786">
                  <a:moveTo>
                    <a:pt x="487" y="1"/>
                  </a:moveTo>
                  <a:lnTo>
                    <a:pt x="385" y="14"/>
                  </a:lnTo>
                  <a:lnTo>
                    <a:pt x="295" y="39"/>
                  </a:lnTo>
                  <a:lnTo>
                    <a:pt x="218" y="91"/>
                  </a:lnTo>
                  <a:lnTo>
                    <a:pt x="141" y="142"/>
                  </a:lnTo>
                  <a:lnTo>
                    <a:pt x="90" y="219"/>
                  </a:lnTo>
                  <a:lnTo>
                    <a:pt x="39" y="295"/>
                  </a:lnTo>
                  <a:lnTo>
                    <a:pt x="13" y="385"/>
                  </a:lnTo>
                  <a:lnTo>
                    <a:pt x="0" y="488"/>
                  </a:lnTo>
                  <a:lnTo>
                    <a:pt x="0" y="6354"/>
                  </a:lnTo>
                  <a:lnTo>
                    <a:pt x="13" y="6456"/>
                  </a:lnTo>
                  <a:lnTo>
                    <a:pt x="39" y="6546"/>
                  </a:lnTo>
                  <a:lnTo>
                    <a:pt x="90" y="6635"/>
                  </a:lnTo>
                  <a:lnTo>
                    <a:pt x="141" y="6699"/>
                  </a:lnTo>
                  <a:lnTo>
                    <a:pt x="218" y="6763"/>
                  </a:lnTo>
                  <a:lnTo>
                    <a:pt x="295" y="6802"/>
                  </a:lnTo>
                  <a:lnTo>
                    <a:pt x="385" y="6827"/>
                  </a:lnTo>
                  <a:lnTo>
                    <a:pt x="487" y="6840"/>
                  </a:lnTo>
                  <a:lnTo>
                    <a:pt x="4829" y="6840"/>
                  </a:lnTo>
                  <a:lnTo>
                    <a:pt x="8863" y="14896"/>
                  </a:lnTo>
                  <a:lnTo>
                    <a:pt x="8902" y="14960"/>
                  </a:lnTo>
                  <a:lnTo>
                    <a:pt x="8940" y="15012"/>
                  </a:lnTo>
                  <a:lnTo>
                    <a:pt x="8991" y="15063"/>
                  </a:lnTo>
                  <a:lnTo>
                    <a:pt x="9043" y="15101"/>
                  </a:lnTo>
                  <a:lnTo>
                    <a:pt x="9107" y="15127"/>
                  </a:lnTo>
                  <a:lnTo>
                    <a:pt x="9171" y="15153"/>
                  </a:lnTo>
                  <a:lnTo>
                    <a:pt x="9235" y="15165"/>
                  </a:lnTo>
                  <a:lnTo>
                    <a:pt x="9299" y="15165"/>
                  </a:lnTo>
                  <a:lnTo>
                    <a:pt x="9414" y="15153"/>
                  </a:lnTo>
                  <a:lnTo>
                    <a:pt x="9517" y="15114"/>
                  </a:lnTo>
                  <a:lnTo>
                    <a:pt x="9593" y="15063"/>
                  </a:lnTo>
                  <a:lnTo>
                    <a:pt x="9670" y="14999"/>
                  </a:lnTo>
                  <a:lnTo>
                    <a:pt x="9721" y="14922"/>
                  </a:lnTo>
                  <a:lnTo>
                    <a:pt x="9760" y="14832"/>
                  </a:lnTo>
                  <a:lnTo>
                    <a:pt x="9786" y="14743"/>
                  </a:lnTo>
                  <a:lnTo>
                    <a:pt x="9786" y="14653"/>
                  </a:lnTo>
                  <a:lnTo>
                    <a:pt x="9773" y="14551"/>
                  </a:lnTo>
                  <a:lnTo>
                    <a:pt x="9734" y="14461"/>
                  </a:lnTo>
                  <a:lnTo>
                    <a:pt x="5559" y="6136"/>
                  </a:lnTo>
                  <a:lnTo>
                    <a:pt x="5533" y="6085"/>
                  </a:lnTo>
                  <a:lnTo>
                    <a:pt x="5482" y="6033"/>
                  </a:lnTo>
                  <a:lnTo>
                    <a:pt x="5431" y="5982"/>
                  </a:lnTo>
                  <a:lnTo>
                    <a:pt x="5380" y="5944"/>
                  </a:lnTo>
                  <a:lnTo>
                    <a:pt x="5328" y="5918"/>
                  </a:lnTo>
                  <a:lnTo>
                    <a:pt x="5264" y="5892"/>
                  </a:lnTo>
                  <a:lnTo>
                    <a:pt x="5200" y="5880"/>
                  </a:lnTo>
                  <a:lnTo>
                    <a:pt x="5123" y="5867"/>
                  </a:lnTo>
                  <a:lnTo>
                    <a:pt x="974" y="5867"/>
                  </a:lnTo>
                  <a:lnTo>
                    <a:pt x="974" y="488"/>
                  </a:lnTo>
                  <a:lnTo>
                    <a:pt x="961" y="385"/>
                  </a:lnTo>
                  <a:lnTo>
                    <a:pt x="935" y="295"/>
                  </a:lnTo>
                  <a:lnTo>
                    <a:pt x="897" y="219"/>
                  </a:lnTo>
                  <a:lnTo>
                    <a:pt x="833" y="142"/>
                  </a:lnTo>
                  <a:lnTo>
                    <a:pt x="756" y="91"/>
                  </a:lnTo>
                  <a:lnTo>
                    <a:pt x="679" y="39"/>
                  </a:lnTo>
                  <a:lnTo>
                    <a:pt x="589" y="14"/>
                  </a:lnTo>
                  <a:lnTo>
                    <a:pt x="48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36"/>
            <p:cNvSpPr/>
            <p:nvPr/>
          </p:nvSpPr>
          <p:spPr>
            <a:xfrm>
              <a:off x="1920500" y="1064550"/>
              <a:ext cx="24375" cy="166850"/>
            </a:xfrm>
            <a:custGeom>
              <a:rect b="b" l="l" r="r" t="t"/>
              <a:pathLst>
                <a:path extrusionOk="0" h="6674" w="975">
                  <a:moveTo>
                    <a:pt x="488" y="0"/>
                  </a:moveTo>
                  <a:lnTo>
                    <a:pt x="385" y="13"/>
                  </a:lnTo>
                  <a:lnTo>
                    <a:pt x="295" y="39"/>
                  </a:lnTo>
                  <a:lnTo>
                    <a:pt x="219" y="90"/>
                  </a:lnTo>
                  <a:lnTo>
                    <a:pt x="142" y="141"/>
                  </a:lnTo>
                  <a:lnTo>
                    <a:pt x="91" y="218"/>
                  </a:lnTo>
                  <a:lnTo>
                    <a:pt x="39" y="295"/>
                  </a:lnTo>
                  <a:lnTo>
                    <a:pt x="14" y="384"/>
                  </a:lnTo>
                  <a:lnTo>
                    <a:pt x="1" y="487"/>
                  </a:lnTo>
                  <a:lnTo>
                    <a:pt x="1" y="6186"/>
                  </a:lnTo>
                  <a:lnTo>
                    <a:pt x="14" y="6289"/>
                  </a:lnTo>
                  <a:lnTo>
                    <a:pt x="39" y="6379"/>
                  </a:lnTo>
                  <a:lnTo>
                    <a:pt x="91" y="6468"/>
                  </a:lnTo>
                  <a:lnTo>
                    <a:pt x="142" y="6532"/>
                  </a:lnTo>
                  <a:lnTo>
                    <a:pt x="219" y="6596"/>
                  </a:lnTo>
                  <a:lnTo>
                    <a:pt x="295" y="6635"/>
                  </a:lnTo>
                  <a:lnTo>
                    <a:pt x="385" y="6673"/>
                  </a:lnTo>
                  <a:lnTo>
                    <a:pt x="590" y="6673"/>
                  </a:lnTo>
                  <a:lnTo>
                    <a:pt x="680" y="6635"/>
                  </a:lnTo>
                  <a:lnTo>
                    <a:pt x="757" y="6596"/>
                  </a:lnTo>
                  <a:lnTo>
                    <a:pt x="833" y="6532"/>
                  </a:lnTo>
                  <a:lnTo>
                    <a:pt x="897" y="6468"/>
                  </a:lnTo>
                  <a:lnTo>
                    <a:pt x="936" y="6379"/>
                  </a:lnTo>
                  <a:lnTo>
                    <a:pt x="961" y="6289"/>
                  </a:lnTo>
                  <a:lnTo>
                    <a:pt x="974" y="6186"/>
                  </a:lnTo>
                  <a:lnTo>
                    <a:pt x="974" y="487"/>
                  </a:lnTo>
                  <a:lnTo>
                    <a:pt x="961" y="384"/>
                  </a:lnTo>
                  <a:lnTo>
                    <a:pt x="936" y="295"/>
                  </a:lnTo>
                  <a:lnTo>
                    <a:pt x="897" y="218"/>
                  </a:lnTo>
                  <a:lnTo>
                    <a:pt x="833" y="141"/>
                  </a:lnTo>
                  <a:lnTo>
                    <a:pt x="757" y="90"/>
                  </a:lnTo>
                  <a:lnTo>
                    <a:pt x="680" y="39"/>
                  </a:lnTo>
                  <a:lnTo>
                    <a:pt x="590" y="13"/>
                  </a:lnTo>
                  <a:lnTo>
                    <a:pt x="48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36"/>
            <p:cNvSpPr/>
            <p:nvPr/>
          </p:nvSpPr>
          <p:spPr>
            <a:xfrm>
              <a:off x="1386100" y="972975"/>
              <a:ext cx="51900" cy="51900"/>
            </a:xfrm>
            <a:custGeom>
              <a:rect b="b" l="l" r="r" t="t"/>
              <a:pathLst>
                <a:path extrusionOk="0" h="2076" w="2076">
                  <a:moveTo>
                    <a:pt x="936" y="0"/>
                  </a:moveTo>
                  <a:lnTo>
                    <a:pt x="833" y="26"/>
                  </a:lnTo>
                  <a:lnTo>
                    <a:pt x="731" y="51"/>
                  </a:lnTo>
                  <a:lnTo>
                    <a:pt x="628" y="77"/>
                  </a:lnTo>
                  <a:lnTo>
                    <a:pt x="538" y="128"/>
                  </a:lnTo>
                  <a:lnTo>
                    <a:pt x="462" y="179"/>
                  </a:lnTo>
                  <a:lnTo>
                    <a:pt x="372" y="231"/>
                  </a:lnTo>
                  <a:lnTo>
                    <a:pt x="308" y="308"/>
                  </a:lnTo>
                  <a:lnTo>
                    <a:pt x="231" y="372"/>
                  </a:lnTo>
                  <a:lnTo>
                    <a:pt x="180" y="461"/>
                  </a:lnTo>
                  <a:lnTo>
                    <a:pt x="129" y="538"/>
                  </a:lnTo>
                  <a:lnTo>
                    <a:pt x="77" y="628"/>
                  </a:lnTo>
                  <a:lnTo>
                    <a:pt x="52" y="730"/>
                  </a:lnTo>
                  <a:lnTo>
                    <a:pt x="26" y="833"/>
                  </a:lnTo>
                  <a:lnTo>
                    <a:pt x="1" y="935"/>
                  </a:lnTo>
                  <a:lnTo>
                    <a:pt x="1" y="1038"/>
                  </a:lnTo>
                  <a:lnTo>
                    <a:pt x="1" y="1140"/>
                  </a:lnTo>
                  <a:lnTo>
                    <a:pt x="26" y="1242"/>
                  </a:lnTo>
                  <a:lnTo>
                    <a:pt x="52" y="1345"/>
                  </a:lnTo>
                  <a:lnTo>
                    <a:pt x="77" y="1447"/>
                  </a:lnTo>
                  <a:lnTo>
                    <a:pt x="129" y="1537"/>
                  </a:lnTo>
                  <a:lnTo>
                    <a:pt x="180" y="1614"/>
                  </a:lnTo>
                  <a:lnTo>
                    <a:pt x="231" y="1704"/>
                  </a:lnTo>
                  <a:lnTo>
                    <a:pt x="308" y="1768"/>
                  </a:lnTo>
                  <a:lnTo>
                    <a:pt x="372" y="1844"/>
                  </a:lnTo>
                  <a:lnTo>
                    <a:pt x="462" y="1896"/>
                  </a:lnTo>
                  <a:lnTo>
                    <a:pt x="538" y="1947"/>
                  </a:lnTo>
                  <a:lnTo>
                    <a:pt x="628" y="1998"/>
                  </a:lnTo>
                  <a:lnTo>
                    <a:pt x="731" y="2037"/>
                  </a:lnTo>
                  <a:lnTo>
                    <a:pt x="833" y="2062"/>
                  </a:lnTo>
                  <a:lnTo>
                    <a:pt x="936" y="2075"/>
                  </a:lnTo>
                  <a:lnTo>
                    <a:pt x="1140" y="2075"/>
                  </a:lnTo>
                  <a:lnTo>
                    <a:pt x="1243" y="2062"/>
                  </a:lnTo>
                  <a:lnTo>
                    <a:pt x="1345" y="2037"/>
                  </a:lnTo>
                  <a:lnTo>
                    <a:pt x="1448" y="1998"/>
                  </a:lnTo>
                  <a:lnTo>
                    <a:pt x="1538" y="1947"/>
                  </a:lnTo>
                  <a:lnTo>
                    <a:pt x="1614" y="1896"/>
                  </a:lnTo>
                  <a:lnTo>
                    <a:pt x="1704" y="1844"/>
                  </a:lnTo>
                  <a:lnTo>
                    <a:pt x="1781" y="1768"/>
                  </a:lnTo>
                  <a:lnTo>
                    <a:pt x="1845" y="1704"/>
                  </a:lnTo>
                  <a:lnTo>
                    <a:pt x="1896" y="1614"/>
                  </a:lnTo>
                  <a:lnTo>
                    <a:pt x="1947" y="1537"/>
                  </a:lnTo>
                  <a:lnTo>
                    <a:pt x="1999" y="1447"/>
                  </a:lnTo>
                  <a:lnTo>
                    <a:pt x="2037" y="1345"/>
                  </a:lnTo>
                  <a:lnTo>
                    <a:pt x="2063" y="1242"/>
                  </a:lnTo>
                  <a:lnTo>
                    <a:pt x="2075" y="1140"/>
                  </a:lnTo>
                  <a:lnTo>
                    <a:pt x="2075" y="1038"/>
                  </a:lnTo>
                  <a:lnTo>
                    <a:pt x="2075" y="935"/>
                  </a:lnTo>
                  <a:lnTo>
                    <a:pt x="2063" y="833"/>
                  </a:lnTo>
                  <a:lnTo>
                    <a:pt x="2037" y="730"/>
                  </a:lnTo>
                  <a:lnTo>
                    <a:pt x="1999" y="628"/>
                  </a:lnTo>
                  <a:lnTo>
                    <a:pt x="1947" y="538"/>
                  </a:lnTo>
                  <a:lnTo>
                    <a:pt x="1896" y="461"/>
                  </a:lnTo>
                  <a:lnTo>
                    <a:pt x="1845" y="372"/>
                  </a:lnTo>
                  <a:lnTo>
                    <a:pt x="1781" y="308"/>
                  </a:lnTo>
                  <a:lnTo>
                    <a:pt x="1704" y="231"/>
                  </a:lnTo>
                  <a:lnTo>
                    <a:pt x="1614" y="179"/>
                  </a:lnTo>
                  <a:lnTo>
                    <a:pt x="1538" y="128"/>
                  </a:lnTo>
                  <a:lnTo>
                    <a:pt x="1448" y="77"/>
                  </a:lnTo>
                  <a:lnTo>
                    <a:pt x="1345" y="51"/>
                  </a:lnTo>
                  <a:lnTo>
                    <a:pt x="1243" y="26"/>
                  </a:lnTo>
                  <a:lnTo>
                    <a:pt x="114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6"/>
            <p:cNvSpPr/>
            <p:nvPr/>
          </p:nvSpPr>
          <p:spPr>
            <a:xfrm>
              <a:off x="1360175" y="818625"/>
              <a:ext cx="51875" cy="52225"/>
            </a:xfrm>
            <a:custGeom>
              <a:rect b="b" l="l" r="r" t="t"/>
              <a:pathLst>
                <a:path extrusionOk="0" h="2089" w="2075">
                  <a:moveTo>
                    <a:pt x="1038" y="1"/>
                  </a:moveTo>
                  <a:lnTo>
                    <a:pt x="935" y="14"/>
                  </a:lnTo>
                  <a:lnTo>
                    <a:pt x="833" y="26"/>
                  </a:lnTo>
                  <a:lnTo>
                    <a:pt x="730" y="52"/>
                  </a:lnTo>
                  <a:lnTo>
                    <a:pt x="628" y="90"/>
                  </a:lnTo>
                  <a:lnTo>
                    <a:pt x="538" y="129"/>
                  </a:lnTo>
                  <a:lnTo>
                    <a:pt x="448" y="180"/>
                  </a:lnTo>
                  <a:lnTo>
                    <a:pt x="372" y="244"/>
                  </a:lnTo>
                  <a:lnTo>
                    <a:pt x="295" y="308"/>
                  </a:lnTo>
                  <a:lnTo>
                    <a:pt x="231" y="385"/>
                  </a:lnTo>
                  <a:lnTo>
                    <a:pt x="179" y="462"/>
                  </a:lnTo>
                  <a:lnTo>
                    <a:pt x="128" y="551"/>
                  </a:lnTo>
                  <a:lnTo>
                    <a:pt x="77" y="641"/>
                  </a:lnTo>
                  <a:lnTo>
                    <a:pt x="39" y="731"/>
                  </a:lnTo>
                  <a:lnTo>
                    <a:pt x="13" y="833"/>
                  </a:lnTo>
                  <a:lnTo>
                    <a:pt x="0" y="936"/>
                  </a:lnTo>
                  <a:lnTo>
                    <a:pt x="0" y="1038"/>
                  </a:lnTo>
                  <a:lnTo>
                    <a:pt x="0" y="1153"/>
                  </a:lnTo>
                  <a:lnTo>
                    <a:pt x="13" y="1256"/>
                  </a:lnTo>
                  <a:lnTo>
                    <a:pt x="39" y="1358"/>
                  </a:lnTo>
                  <a:lnTo>
                    <a:pt x="77" y="1448"/>
                  </a:lnTo>
                  <a:lnTo>
                    <a:pt x="128" y="1538"/>
                  </a:lnTo>
                  <a:lnTo>
                    <a:pt x="179" y="1627"/>
                  </a:lnTo>
                  <a:lnTo>
                    <a:pt x="231" y="1704"/>
                  </a:lnTo>
                  <a:lnTo>
                    <a:pt x="295" y="1781"/>
                  </a:lnTo>
                  <a:lnTo>
                    <a:pt x="372" y="1845"/>
                  </a:lnTo>
                  <a:lnTo>
                    <a:pt x="448" y="1909"/>
                  </a:lnTo>
                  <a:lnTo>
                    <a:pt x="538" y="1960"/>
                  </a:lnTo>
                  <a:lnTo>
                    <a:pt x="628" y="1999"/>
                  </a:lnTo>
                  <a:lnTo>
                    <a:pt x="730" y="2037"/>
                  </a:lnTo>
                  <a:lnTo>
                    <a:pt x="833" y="2063"/>
                  </a:lnTo>
                  <a:lnTo>
                    <a:pt x="935" y="2076"/>
                  </a:lnTo>
                  <a:lnTo>
                    <a:pt x="1038" y="2088"/>
                  </a:lnTo>
                  <a:lnTo>
                    <a:pt x="1140" y="2076"/>
                  </a:lnTo>
                  <a:lnTo>
                    <a:pt x="1242" y="2063"/>
                  </a:lnTo>
                  <a:lnTo>
                    <a:pt x="1345" y="2037"/>
                  </a:lnTo>
                  <a:lnTo>
                    <a:pt x="1447" y="1999"/>
                  </a:lnTo>
                  <a:lnTo>
                    <a:pt x="1537" y="1960"/>
                  </a:lnTo>
                  <a:lnTo>
                    <a:pt x="1614" y="1909"/>
                  </a:lnTo>
                  <a:lnTo>
                    <a:pt x="1704" y="1845"/>
                  </a:lnTo>
                  <a:lnTo>
                    <a:pt x="1768" y="1781"/>
                  </a:lnTo>
                  <a:lnTo>
                    <a:pt x="1844" y="1704"/>
                  </a:lnTo>
                  <a:lnTo>
                    <a:pt x="1896" y="1627"/>
                  </a:lnTo>
                  <a:lnTo>
                    <a:pt x="1947" y="1538"/>
                  </a:lnTo>
                  <a:lnTo>
                    <a:pt x="1998" y="1448"/>
                  </a:lnTo>
                  <a:lnTo>
                    <a:pt x="2024" y="1358"/>
                  </a:lnTo>
                  <a:lnTo>
                    <a:pt x="2049" y="1256"/>
                  </a:lnTo>
                  <a:lnTo>
                    <a:pt x="2075" y="1153"/>
                  </a:lnTo>
                  <a:lnTo>
                    <a:pt x="2075" y="1038"/>
                  </a:lnTo>
                  <a:lnTo>
                    <a:pt x="2075" y="936"/>
                  </a:lnTo>
                  <a:lnTo>
                    <a:pt x="2049" y="833"/>
                  </a:lnTo>
                  <a:lnTo>
                    <a:pt x="2024" y="731"/>
                  </a:lnTo>
                  <a:lnTo>
                    <a:pt x="1998" y="641"/>
                  </a:lnTo>
                  <a:lnTo>
                    <a:pt x="1947" y="551"/>
                  </a:lnTo>
                  <a:lnTo>
                    <a:pt x="1896" y="462"/>
                  </a:lnTo>
                  <a:lnTo>
                    <a:pt x="1844" y="385"/>
                  </a:lnTo>
                  <a:lnTo>
                    <a:pt x="1768" y="308"/>
                  </a:lnTo>
                  <a:lnTo>
                    <a:pt x="1704" y="244"/>
                  </a:lnTo>
                  <a:lnTo>
                    <a:pt x="1614" y="180"/>
                  </a:lnTo>
                  <a:lnTo>
                    <a:pt x="1537" y="129"/>
                  </a:lnTo>
                  <a:lnTo>
                    <a:pt x="1447" y="90"/>
                  </a:lnTo>
                  <a:lnTo>
                    <a:pt x="1345" y="52"/>
                  </a:lnTo>
                  <a:lnTo>
                    <a:pt x="1242" y="26"/>
                  </a:lnTo>
                  <a:lnTo>
                    <a:pt x="1140" y="14"/>
                  </a:lnTo>
                  <a:lnTo>
                    <a:pt x="103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36"/>
            <p:cNvSpPr/>
            <p:nvPr/>
          </p:nvSpPr>
          <p:spPr>
            <a:xfrm>
              <a:off x="1549400" y="656600"/>
              <a:ext cx="52225" cy="51900"/>
            </a:xfrm>
            <a:custGeom>
              <a:rect b="b" l="l" r="r" t="t"/>
              <a:pathLst>
                <a:path extrusionOk="0" h="2076" w="2089">
                  <a:moveTo>
                    <a:pt x="936" y="1"/>
                  </a:moveTo>
                  <a:lnTo>
                    <a:pt x="833" y="27"/>
                  </a:lnTo>
                  <a:lnTo>
                    <a:pt x="731" y="52"/>
                  </a:lnTo>
                  <a:lnTo>
                    <a:pt x="641" y="78"/>
                  </a:lnTo>
                  <a:lnTo>
                    <a:pt x="551" y="129"/>
                  </a:lnTo>
                  <a:lnTo>
                    <a:pt x="462" y="180"/>
                  </a:lnTo>
                  <a:lnTo>
                    <a:pt x="385" y="231"/>
                  </a:lnTo>
                  <a:lnTo>
                    <a:pt x="308" y="308"/>
                  </a:lnTo>
                  <a:lnTo>
                    <a:pt x="244" y="372"/>
                  </a:lnTo>
                  <a:lnTo>
                    <a:pt x="180" y="462"/>
                  </a:lnTo>
                  <a:lnTo>
                    <a:pt x="129" y="539"/>
                  </a:lnTo>
                  <a:lnTo>
                    <a:pt x="90" y="641"/>
                  </a:lnTo>
                  <a:lnTo>
                    <a:pt x="52" y="731"/>
                  </a:lnTo>
                  <a:lnTo>
                    <a:pt x="26" y="833"/>
                  </a:lnTo>
                  <a:lnTo>
                    <a:pt x="13" y="936"/>
                  </a:lnTo>
                  <a:lnTo>
                    <a:pt x="1" y="1038"/>
                  </a:lnTo>
                  <a:lnTo>
                    <a:pt x="13" y="1141"/>
                  </a:lnTo>
                  <a:lnTo>
                    <a:pt x="26" y="1243"/>
                  </a:lnTo>
                  <a:lnTo>
                    <a:pt x="52" y="1346"/>
                  </a:lnTo>
                  <a:lnTo>
                    <a:pt x="90" y="1448"/>
                  </a:lnTo>
                  <a:lnTo>
                    <a:pt x="129" y="1538"/>
                  </a:lnTo>
                  <a:lnTo>
                    <a:pt x="180" y="1628"/>
                  </a:lnTo>
                  <a:lnTo>
                    <a:pt x="244" y="1704"/>
                  </a:lnTo>
                  <a:lnTo>
                    <a:pt x="308" y="1781"/>
                  </a:lnTo>
                  <a:lnTo>
                    <a:pt x="385" y="1845"/>
                  </a:lnTo>
                  <a:lnTo>
                    <a:pt x="462" y="1896"/>
                  </a:lnTo>
                  <a:lnTo>
                    <a:pt x="551" y="1961"/>
                  </a:lnTo>
                  <a:lnTo>
                    <a:pt x="641" y="1999"/>
                  </a:lnTo>
                  <a:lnTo>
                    <a:pt x="731" y="2037"/>
                  </a:lnTo>
                  <a:lnTo>
                    <a:pt x="833" y="2063"/>
                  </a:lnTo>
                  <a:lnTo>
                    <a:pt x="936" y="2076"/>
                  </a:lnTo>
                  <a:lnTo>
                    <a:pt x="1153" y="2076"/>
                  </a:lnTo>
                  <a:lnTo>
                    <a:pt x="1256" y="2063"/>
                  </a:lnTo>
                  <a:lnTo>
                    <a:pt x="1358" y="2037"/>
                  </a:lnTo>
                  <a:lnTo>
                    <a:pt x="1448" y="1999"/>
                  </a:lnTo>
                  <a:lnTo>
                    <a:pt x="1538" y="1961"/>
                  </a:lnTo>
                  <a:lnTo>
                    <a:pt x="1627" y="1896"/>
                  </a:lnTo>
                  <a:lnTo>
                    <a:pt x="1704" y="1845"/>
                  </a:lnTo>
                  <a:lnTo>
                    <a:pt x="1781" y="1781"/>
                  </a:lnTo>
                  <a:lnTo>
                    <a:pt x="1845" y="1704"/>
                  </a:lnTo>
                  <a:lnTo>
                    <a:pt x="1909" y="1628"/>
                  </a:lnTo>
                  <a:lnTo>
                    <a:pt x="1960" y="1538"/>
                  </a:lnTo>
                  <a:lnTo>
                    <a:pt x="1999" y="1448"/>
                  </a:lnTo>
                  <a:lnTo>
                    <a:pt x="2037" y="1346"/>
                  </a:lnTo>
                  <a:lnTo>
                    <a:pt x="2063" y="1243"/>
                  </a:lnTo>
                  <a:lnTo>
                    <a:pt x="2075" y="1141"/>
                  </a:lnTo>
                  <a:lnTo>
                    <a:pt x="2088" y="1038"/>
                  </a:lnTo>
                  <a:lnTo>
                    <a:pt x="2075" y="936"/>
                  </a:lnTo>
                  <a:lnTo>
                    <a:pt x="2063" y="833"/>
                  </a:lnTo>
                  <a:lnTo>
                    <a:pt x="2037" y="731"/>
                  </a:lnTo>
                  <a:lnTo>
                    <a:pt x="1999" y="641"/>
                  </a:lnTo>
                  <a:lnTo>
                    <a:pt x="1960" y="539"/>
                  </a:lnTo>
                  <a:lnTo>
                    <a:pt x="1909" y="462"/>
                  </a:lnTo>
                  <a:lnTo>
                    <a:pt x="1845" y="372"/>
                  </a:lnTo>
                  <a:lnTo>
                    <a:pt x="1781" y="308"/>
                  </a:lnTo>
                  <a:lnTo>
                    <a:pt x="1704" y="231"/>
                  </a:lnTo>
                  <a:lnTo>
                    <a:pt x="1627" y="180"/>
                  </a:lnTo>
                  <a:lnTo>
                    <a:pt x="1538" y="129"/>
                  </a:lnTo>
                  <a:lnTo>
                    <a:pt x="1448" y="78"/>
                  </a:lnTo>
                  <a:lnTo>
                    <a:pt x="1358" y="52"/>
                  </a:lnTo>
                  <a:lnTo>
                    <a:pt x="1256" y="27"/>
                  </a:lnTo>
                  <a:lnTo>
                    <a:pt x="115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36"/>
            <p:cNvSpPr/>
            <p:nvPr/>
          </p:nvSpPr>
          <p:spPr>
            <a:xfrm>
              <a:off x="1924025" y="569825"/>
              <a:ext cx="52225" cy="52225"/>
            </a:xfrm>
            <a:custGeom>
              <a:rect b="b" l="l" r="r" t="t"/>
              <a:pathLst>
                <a:path extrusionOk="0" h="2089" w="2089">
                  <a:moveTo>
                    <a:pt x="1051" y="1"/>
                  </a:moveTo>
                  <a:lnTo>
                    <a:pt x="936" y="14"/>
                  </a:lnTo>
                  <a:lnTo>
                    <a:pt x="833" y="27"/>
                  </a:lnTo>
                  <a:lnTo>
                    <a:pt x="731" y="52"/>
                  </a:lnTo>
                  <a:lnTo>
                    <a:pt x="641" y="91"/>
                  </a:lnTo>
                  <a:lnTo>
                    <a:pt x="551" y="129"/>
                  </a:lnTo>
                  <a:lnTo>
                    <a:pt x="462" y="180"/>
                  </a:lnTo>
                  <a:lnTo>
                    <a:pt x="385" y="244"/>
                  </a:lnTo>
                  <a:lnTo>
                    <a:pt x="308" y="308"/>
                  </a:lnTo>
                  <a:lnTo>
                    <a:pt x="244" y="385"/>
                  </a:lnTo>
                  <a:lnTo>
                    <a:pt x="180" y="462"/>
                  </a:lnTo>
                  <a:lnTo>
                    <a:pt x="129" y="552"/>
                  </a:lnTo>
                  <a:lnTo>
                    <a:pt x="90" y="641"/>
                  </a:lnTo>
                  <a:lnTo>
                    <a:pt x="52" y="731"/>
                  </a:lnTo>
                  <a:lnTo>
                    <a:pt x="26" y="833"/>
                  </a:lnTo>
                  <a:lnTo>
                    <a:pt x="14" y="936"/>
                  </a:lnTo>
                  <a:lnTo>
                    <a:pt x="1" y="1051"/>
                  </a:lnTo>
                  <a:lnTo>
                    <a:pt x="14" y="1154"/>
                  </a:lnTo>
                  <a:lnTo>
                    <a:pt x="26" y="1256"/>
                  </a:lnTo>
                  <a:lnTo>
                    <a:pt x="52" y="1359"/>
                  </a:lnTo>
                  <a:lnTo>
                    <a:pt x="90" y="1448"/>
                  </a:lnTo>
                  <a:lnTo>
                    <a:pt x="129" y="1538"/>
                  </a:lnTo>
                  <a:lnTo>
                    <a:pt x="180" y="1628"/>
                  </a:lnTo>
                  <a:lnTo>
                    <a:pt x="244" y="1704"/>
                  </a:lnTo>
                  <a:lnTo>
                    <a:pt x="308" y="1781"/>
                  </a:lnTo>
                  <a:lnTo>
                    <a:pt x="385" y="1845"/>
                  </a:lnTo>
                  <a:lnTo>
                    <a:pt x="462" y="1909"/>
                  </a:lnTo>
                  <a:lnTo>
                    <a:pt x="551" y="1961"/>
                  </a:lnTo>
                  <a:lnTo>
                    <a:pt x="641" y="1999"/>
                  </a:lnTo>
                  <a:lnTo>
                    <a:pt x="731" y="2037"/>
                  </a:lnTo>
                  <a:lnTo>
                    <a:pt x="833" y="2063"/>
                  </a:lnTo>
                  <a:lnTo>
                    <a:pt x="936" y="2076"/>
                  </a:lnTo>
                  <a:lnTo>
                    <a:pt x="1051" y="2089"/>
                  </a:lnTo>
                  <a:lnTo>
                    <a:pt x="1153" y="2076"/>
                  </a:lnTo>
                  <a:lnTo>
                    <a:pt x="1256" y="2063"/>
                  </a:lnTo>
                  <a:lnTo>
                    <a:pt x="1358" y="2037"/>
                  </a:lnTo>
                  <a:lnTo>
                    <a:pt x="1448" y="1999"/>
                  </a:lnTo>
                  <a:lnTo>
                    <a:pt x="1538" y="1961"/>
                  </a:lnTo>
                  <a:lnTo>
                    <a:pt x="1627" y="1909"/>
                  </a:lnTo>
                  <a:lnTo>
                    <a:pt x="1704" y="1845"/>
                  </a:lnTo>
                  <a:lnTo>
                    <a:pt x="1781" y="1781"/>
                  </a:lnTo>
                  <a:lnTo>
                    <a:pt x="1845" y="1704"/>
                  </a:lnTo>
                  <a:lnTo>
                    <a:pt x="1909" y="1628"/>
                  </a:lnTo>
                  <a:lnTo>
                    <a:pt x="1960" y="1538"/>
                  </a:lnTo>
                  <a:lnTo>
                    <a:pt x="1999" y="1448"/>
                  </a:lnTo>
                  <a:lnTo>
                    <a:pt x="2037" y="1359"/>
                  </a:lnTo>
                  <a:lnTo>
                    <a:pt x="2063" y="1256"/>
                  </a:lnTo>
                  <a:lnTo>
                    <a:pt x="2076" y="1154"/>
                  </a:lnTo>
                  <a:lnTo>
                    <a:pt x="2088" y="1051"/>
                  </a:lnTo>
                  <a:lnTo>
                    <a:pt x="2076" y="936"/>
                  </a:lnTo>
                  <a:lnTo>
                    <a:pt x="2063" y="833"/>
                  </a:lnTo>
                  <a:lnTo>
                    <a:pt x="2037" y="731"/>
                  </a:lnTo>
                  <a:lnTo>
                    <a:pt x="1999" y="641"/>
                  </a:lnTo>
                  <a:lnTo>
                    <a:pt x="1960" y="552"/>
                  </a:lnTo>
                  <a:lnTo>
                    <a:pt x="1909" y="462"/>
                  </a:lnTo>
                  <a:lnTo>
                    <a:pt x="1845" y="385"/>
                  </a:lnTo>
                  <a:lnTo>
                    <a:pt x="1781" y="308"/>
                  </a:lnTo>
                  <a:lnTo>
                    <a:pt x="1704" y="244"/>
                  </a:lnTo>
                  <a:lnTo>
                    <a:pt x="1627" y="180"/>
                  </a:lnTo>
                  <a:lnTo>
                    <a:pt x="1538" y="129"/>
                  </a:lnTo>
                  <a:lnTo>
                    <a:pt x="1448" y="91"/>
                  </a:lnTo>
                  <a:lnTo>
                    <a:pt x="1358" y="52"/>
                  </a:lnTo>
                  <a:lnTo>
                    <a:pt x="1256" y="27"/>
                  </a:lnTo>
                  <a:lnTo>
                    <a:pt x="1153" y="14"/>
                  </a:lnTo>
                  <a:lnTo>
                    <a:pt x="10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36"/>
            <p:cNvSpPr/>
            <p:nvPr/>
          </p:nvSpPr>
          <p:spPr>
            <a:xfrm>
              <a:off x="2174100" y="857050"/>
              <a:ext cx="51900" cy="51900"/>
            </a:xfrm>
            <a:custGeom>
              <a:rect b="b" l="l" r="r" t="t"/>
              <a:pathLst>
                <a:path extrusionOk="0" h="2076" w="2076">
                  <a:moveTo>
                    <a:pt x="923" y="1"/>
                  </a:moveTo>
                  <a:lnTo>
                    <a:pt x="820" y="13"/>
                  </a:lnTo>
                  <a:lnTo>
                    <a:pt x="731" y="39"/>
                  </a:lnTo>
                  <a:lnTo>
                    <a:pt x="628" y="78"/>
                  </a:lnTo>
                  <a:lnTo>
                    <a:pt x="539" y="116"/>
                  </a:lnTo>
                  <a:lnTo>
                    <a:pt x="449" y="167"/>
                  </a:lnTo>
                  <a:lnTo>
                    <a:pt x="372" y="231"/>
                  </a:lnTo>
                  <a:lnTo>
                    <a:pt x="295" y="295"/>
                  </a:lnTo>
                  <a:lnTo>
                    <a:pt x="231" y="372"/>
                  </a:lnTo>
                  <a:lnTo>
                    <a:pt x="167" y="449"/>
                  </a:lnTo>
                  <a:lnTo>
                    <a:pt x="116" y="539"/>
                  </a:lnTo>
                  <a:lnTo>
                    <a:pt x="78" y="628"/>
                  </a:lnTo>
                  <a:lnTo>
                    <a:pt x="39" y="731"/>
                  </a:lnTo>
                  <a:lnTo>
                    <a:pt x="13" y="820"/>
                  </a:lnTo>
                  <a:lnTo>
                    <a:pt x="1" y="936"/>
                  </a:lnTo>
                  <a:lnTo>
                    <a:pt x="1" y="1038"/>
                  </a:lnTo>
                  <a:lnTo>
                    <a:pt x="1" y="1141"/>
                  </a:lnTo>
                  <a:lnTo>
                    <a:pt x="13" y="1243"/>
                  </a:lnTo>
                  <a:lnTo>
                    <a:pt x="39" y="1345"/>
                  </a:lnTo>
                  <a:lnTo>
                    <a:pt x="78" y="1435"/>
                  </a:lnTo>
                  <a:lnTo>
                    <a:pt x="116" y="1538"/>
                  </a:lnTo>
                  <a:lnTo>
                    <a:pt x="167" y="1614"/>
                  </a:lnTo>
                  <a:lnTo>
                    <a:pt x="231" y="1691"/>
                  </a:lnTo>
                  <a:lnTo>
                    <a:pt x="295" y="1768"/>
                  </a:lnTo>
                  <a:lnTo>
                    <a:pt x="372" y="1832"/>
                  </a:lnTo>
                  <a:lnTo>
                    <a:pt x="449" y="1896"/>
                  </a:lnTo>
                  <a:lnTo>
                    <a:pt x="539" y="1947"/>
                  </a:lnTo>
                  <a:lnTo>
                    <a:pt x="628" y="1999"/>
                  </a:lnTo>
                  <a:lnTo>
                    <a:pt x="731" y="2024"/>
                  </a:lnTo>
                  <a:lnTo>
                    <a:pt x="820" y="2050"/>
                  </a:lnTo>
                  <a:lnTo>
                    <a:pt x="923" y="2076"/>
                  </a:lnTo>
                  <a:lnTo>
                    <a:pt x="1141" y="2076"/>
                  </a:lnTo>
                  <a:lnTo>
                    <a:pt x="1243" y="2050"/>
                  </a:lnTo>
                  <a:lnTo>
                    <a:pt x="1346" y="2024"/>
                  </a:lnTo>
                  <a:lnTo>
                    <a:pt x="1435" y="1999"/>
                  </a:lnTo>
                  <a:lnTo>
                    <a:pt x="1525" y="1947"/>
                  </a:lnTo>
                  <a:lnTo>
                    <a:pt x="1614" y="1896"/>
                  </a:lnTo>
                  <a:lnTo>
                    <a:pt x="1691" y="1832"/>
                  </a:lnTo>
                  <a:lnTo>
                    <a:pt x="1768" y="1768"/>
                  </a:lnTo>
                  <a:lnTo>
                    <a:pt x="1832" y="1691"/>
                  </a:lnTo>
                  <a:lnTo>
                    <a:pt x="1896" y="1614"/>
                  </a:lnTo>
                  <a:lnTo>
                    <a:pt x="1947" y="1538"/>
                  </a:lnTo>
                  <a:lnTo>
                    <a:pt x="1999" y="1435"/>
                  </a:lnTo>
                  <a:lnTo>
                    <a:pt x="2024" y="1345"/>
                  </a:lnTo>
                  <a:lnTo>
                    <a:pt x="2050" y="1243"/>
                  </a:lnTo>
                  <a:lnTo>
                    <a:pt x="2076" y="1141"/>
                  </a:lnTo>
                  <a:lnTo>
                    <a:pt x="2076" y="1038"/>
                  </a:lnTo>
                  <a:lnTo>
                    <a:pt x="2076" y="936"/>
                  </a:lnTo>
                  <a:lnTo>
                    <a:pt x="2050" y="820"/>
                  </a:lnTo>
                  <a:lnTo>
                    <a:pt x="2024" y="731"/>
                  </a:lnTo>
                  <a:lnTo>
                    <a:pt x="1999" y="628"/>
                  </a:lnTo>
                  <a:lnTo>
                    <a:pt x="1947" y="539"/>
                  </a:lnTo>
                  <a:lnTo>
                    <a:pt x="1896" y="449"/>
                  </a:lnTo>
                  <a:lnTo>
                    <a:pt x="1832" y="372"/>
                  </a:lnTo>
                  <a:lnTo>
                    <a:pt x="1768" y="295"/>
                  </a:lnTo>
                  <a:lnTo>
                    <a:pt x="1691" y="231"/>
                  </a:lnTo>
                  <a:lnTo>
                    <a:pt x="1614" y="167"/>
                  </a:lnTo>
                  <a:lnTo>
                    <a:pt x="1525" y="116"/>
                  </a:lnTo>
                  <a:lnTo>
                    <a:pt x="1435" y="78"/>
                  </a:lnTo>
                  <a:lnTo>
                    <a:pt x="1346" y="39"/>
                  </a:lnTo>
                  <a:lnTo>
                    <a:pt x="1243" y="13"/>
                  </a:lnTo>
                  <a:lnTo>
                    <a:pt x="114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36"/>
            <p:cNvSpPr/>
            <p:nvPr/>
          </p:nvSpPr>
          <p:spPr>
            <a:xfrm>
              <a:off x="2021375" y="859300"/>
              <a:ext cx="51900" cy="51900"/>
            </a:xfrm>
            <a:custGeom>
              <a:rect b="b" l="l" r="r" t="t"/>
              <a:pathLst>
                <a:path extrusionOk="0" h="2076" w="2076">
                  <a:moveTo>
                    <a:pt x="935" y="0"/>
                  </a:moveTo>
                  <a:lnTo>
                    <a:pt x="833" y="13"/>
                  </a:lnTo>
                  <a:lnTo>
                    <a:pt x="730" y="39"/>
                  </a:lnTo>
                  <a:lnTo>
                    <a:pt x="641" y="77"/>
                  </a:lnTo>
                  <a:lnTo>
                    <a:pt x="551" y="116"/>
                  </a:lnTo>
                  <a:lnTo>
                    <a:pt x="461" y="167"/>
                  </a:lnTo>
                  <a:lnTo>
                    <a:pt x="385" y="231"/>
                  </a:lnTo>
                  <a:lnTo>
                    <a:pt x="308" y="295"/>
                  </a:lnTo>
                  <a:lnTo>
                    <a:pt x="244" y="372"/>
                  </a:lnTo>
                  <a:lnTo>
                    <a:pt x="180" y="449"/>
                  </a:lnTo>
                  <a:lnTo>
                    <a:pt x="128" y="538"/>
                  </a:lnTo>
                  <a:lnTo>
                    <a:pt x="77" y="628"/>
                  </a:lnTo>
                  <a:lnTo>
                    <a:pt x="52" y="730"/>
                  </a:lnTo>
                  <a:lnTo>
                    <a:pt x="26" y="820"/>
                  </a:lnTo>
                  <a:lnTo>
                    <a:pt x="0" y="922"/>
                  </a:lnTo>
                  <a:lnTo>
                    <a:pt x="0" y="1038"/>
                  </a:lnTo>
                  <a:lnTo>
                    <a:pt x="0" y="1140"/>
                  </a:lnTo>
                  <a:lnTo>
                    <a:pt x="26" y="1243"/>
                  </a:lnTo>
                  <a:lnTo>
                    <a:pt x="52" y="1345"/>
                  </a:lnTo>
                  <a:lnTo>
                    <a:pt x="77" y="1435"/>
                  </a:lnTo>
                  <a:lnTo>
                    <a:pt x="128" y="1524"/>
                  </a:lnTo>
                  <a:lnTo>
                    <a:pt x="180" y="1614"/>
                  </a:lnTo>
                  <a:lnTo>
                    <a:pt x="244" y="1691"/>
                  </a:lnTo>
                  <a:lnTo>
                    <a:pt x="308" y="1768"/>
                  </a:lnTo>
                  <a:lnTo>
                    <a:pt x="385" y="1832"/>
                  </a:lnTo>
                  <a:lnTo>
                    <a:pt x="461" y="1896"/>
                  </a:lnTo>
                  <a:lnTo>
                    <a:pt x="551" y="1947"/>
                  </a:lnTo>
                  <a:lnTo>
                    <a:pt x="641" y="1998"/>
                  </a:lnTo>
                  <a:lnTo>
                    <a:pt x="730" y="2024"/>
                  </a:lnTo>
                  <a:lnTo>
                    <a:pt x="833" y="2050"/>
                  </a:lnTo>
                  <a:lnTo>
                    <a:pt x="935" y="2075"/>
                  </a:lnTo>
                  <a:lnTo>
                    <a:pt x="1153" y="2075"/>
                  </a:lnTo>
                  <a:lnTo>
                    <a:pt x="1256" y="2050"/>
                  </a:lnTo>
                  <a:lnTo>
                    <a:pt x="1345" y="2024"/>
                  </a:lnTo>
                  <a:lnTo>
                    <a:pt x="1448" y="1998"/>
                  </a:lnTo>
                  <a:lnTo>
                    <a:pt x="1537" y="1947"/>
                  </a:lnTo>
                  <a:lnTo>
                    <a:pt x="1627" y="1896"/>
                  </a:lnTo>
                  <a:lnTo>
                    <a:pt x="1704" y="1832"/>
                  </a:lnTo>
                  <a:lnTo>
                    <a:pt x="1781" y="1768"/>
                  </a:lnTo>
                  <a:lnTo>
                    <a:pt x="1845" y="1691"/>
                  </a:lnTo>
                  <a:lnTo>
                    <a:pt x="1909" y="1614"/>
                  </a:lnTo>
                  <a:lnTo>
                    <a:pt x="1960" y="1524"/>
                  </a:lnTo>
                  <a:lnTo>
                    <a:pt x="1998" y="1435"/>
                  </a:lnTo>
                  <a:lnTo>
                    <a:pt x="2037" y="1345"/>
                  </a:lnTo>
                  <a:lnTo>
                    <a:pt x="2062" y="1243"/>
                  </a:lnTo>
                  <a:lnTo>
                    <a:pt x="2075" y="1140"/>
                  </a:lnTo>
                  <a:lnTo>
                    <a:pt x="2075" y="1038"/>
                  </a:lnTo>
                  <a:lnTo>
                    <a:pt x="2075" y="922"/>
                  </a:lnTo>
                  <a:lnTo>
                    <a:pt x="2062" y="820"/>
                  </a:lnTo>
                  <a:lnTo>
                    <a:pt x="2037" y="730"/>
                  </a:lnTo>
                  <a:lnTo>
                    <a:pt x="1998" y="628"/>
                  </a:lnTo>
                  <a:lnTo>
                    <a:pt x="1960" y="538"/>
                  </a:lnTo>
                  <a:lnTo>
                    <a:pt x="1909" y="449"/>
                  </a:lnTo>
                  <a:lnTo>
                    <a:pt x="1845" y="372"/>
                  </a:lnTo>
                  <a:lnTo>
                    <a:pt x="1781" y="295"/>
                  </a:lnTo>
                  <a:lnTo>
                    <a:pt x="1704" y="231"/>
                  </a:lnTo>
                  <a:lnTo>
                    <a:pt x="1627" y="167"/>
                  </a:lnTo>
                  <a:lnTo>
                    <a:pt x="1537" y="116"/>
                  </a:lnTo>
                  <a:lnTo>
                    <a:pt x="1448" y="77"/>
                  </a:lnTo>
                  <a:lnTo>
                    <a:pt x="1345" y="39"/>
                  </a:lnTo>
                  <a:lnTo>
                    <a:pt x="1256" y="13"/>
                  </a:lnTo>
                  <a:lnTo>
                    <a:pt x="115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36"/>
            <p:cNvSpPr/>
            <p:nvPr/>
          </p:nvSpPr>
          <p:spPr>
            <a:xfrm>
              <a:off x="2101425" y="982250"/>
              <a:ext cx="52200" cy="51900"/>
            </a:xfrm>
            <a:custGeom>
              <a:rect b="b" l="l" r="r" t="t"/>
              <a:pathLst>
                <a:path extrusionOk="0" h="2076" w="2088">
                  <a:moveTo>
                    <a:pt x="935" y="1"/>
                  </a:moveTo>
                  <a:lnTo>
                    <a:pt x="833" y="13"/>
                  </a:lnTo>
                  <a:lnTo>
                    <a:pt x="730" y="39"/>
                  </a:lnTo>
                  <a:lnTo>
                    <a:pt x="641" y="77"/>
                  </a:lnTo>
                  <a:lnTo>
                    <a:pt x="551" y="116"/>
                  </a:lnTo>
                  <a:lnTo>
                    <a:pt x="461" y="180"/>
                  </a:lnTo>
                  <a:lnTo>
                    <a:pt x="385" y="231"/>
                  </a:lnTo>
                  <a:lnTo>
                    <a:pt x="308" y="295"/>
                  </a:lnTo>
                  <a:lnTo>
                    <a:pt x="244" y="372"/>
                  </a:lnTo>
                  <a:lnTo>
                    <a:pt x="180" y="449"/>
                  </a:lnTo>
                  <a:lnTo>
                    <a:pt x="128" y="538"/>
                  </a:lnTo>
                  <a:lnTo>
                    <a:pt x="90" y="628"/>
                  </a:lnTo>
                  <a:lnTo>
                    <a:pt x="52" y="731"/>
                  </a:lnTo>
                  <a:lnTo>
                    <a:pt x="26" y="833"/>
                  </a:lnTo>
                  <a:lnTo>
                    <a:pt x="13" y="936"/>
                  </a:lnTo>
                  <a:lnTo>
                    <a:pt x="0" y="1038"/>
                  </a:lnTo>
                  <a:lnTo>
                    <a:pt x="13" y="1140"/>
                  </a:lnTo>
                  <a:lnTo>
                    <a:pt x="26" y="1243"/>
                  </a:lnTo>
                  <a:lnTo>
                    <a:pt x="52" y="1345"/>
                  </a:lnTo>
                  <a:lnTo>
                    <a:pt x="90" y="1448"/>
                  </a:lnTo>
                  <a:lnTo>
                    <a:pt x="128" y="1538"/>
                  </a:lnTo>
                  <a:lnTo>
                    <a:pt x="180" y="1614"/>
                  </a:lnTo>
                  <a:lnTo>
                    <a:pt x="244" y="1704"/>
                  </a:lnTo>
                  <a:lnTo>
                    <a:pt x="308" y="1768"/>
                  </a:lnTo>
                  <a:lnTo>
                    <a:pt x="385" y="1845"/>
                  </a:lnTo>
                  <a:lnTo>
                    <a:pt x="461" y="1896"/>
                  </a:lnTo>
                  <a:lnTo>
                    <a:pt x="551" y="1947"/>
                  </a:lnTo>
                  <a:lnTo>
                    <a:pt x="641" y="1999"/>
                  </a:lnTo>
                  <a:lnTo>
                    <a:pt x="730" y="2024"/>
                  </a:lnTo>
                  <a:lnTo>
                    <a:pt x="833" y="2050"/>
                  </a:lnTo>
                  <a:lnTo>
                    <a:pt x="935" y="2075"/>
                  </a:lnTo>
                  <a:lnTo>
                    <a:pt x="1153" y="2075"/>
                  </a:lnTo>
                  <a:lnTo>
                    <a:pt x="1255" y="2050"/>
                  </a:lnTo>
                  <a:lnTo>
                    <a:pt x="1358" y="2024"/>
                  </a:lnTo>
                  <a:lnTo>
                    <a:pt x="1448" y="1999"/>
                  </a:lnTo>
                  <a:lnTo>
                    <a:pt x="1537" y="1947"/>
                  </a:lnTo>
                  <a:lnTo>
                    <a:pt x="1627" y="1896"/>
                  </a:lnTo>
                  <a:lnTo>
                    <a:pt x="1704" y="1845"/>
                  </a:lnTo>
                  <a:lnTo>
                    <a:pt x="1781" y="1768"/>
                  </a:lnTo>
                  <a:lnTo>
                    <a:pt x="1845" y="1704"/>
                  </a:lnTo>
                  <a:lnTo>
                    <a:pt x="1909" y="1614"/>
                  </a:lnTo>
                  <a:lnTo>
                    <a:pt x="1960" y="1538"/>
                  </a:lnTo>
                  <a:lnTo>
                    <a:pt x="1998" y="1448"/>
                  </a:lnTo>
                  <a:lnTo>
                    <a:pt x="2037" y="1345"/>
                  </a:lnTo>
                  <a:lnTo>
                    <a:pt x="2062" y="1243"/>
                  </a:lnTo>
                  <a:lnTo>
                    <a:pt x="2075" y="1140"/>
                  </a:lnTo>
                  <a:lnTo>
                    <a:pt x="2088" y="1038"/>
                  </a:lnTo>
                  <a:lnTo>
                    <a:pt x="2075" y="936"/>
                  </a:lnTo>
                  <a:lnTo>
                    <a:pt x="2062" y="833"/>
                  </a:lnTo>
                  <a:lnTo>
                    <a:pt x="2037" y="731"/>
                  </a:lnTo>
                  <a:lnTo>
                    <a:pt x="1998" y="628"/>
                  </a:lnTo>
                  <a:lnTo>
                    <a:pt x="1960" y="538"/>
                  </a:lnTo>
                  <a:lnTo>
                    <a:pt x="1909" y="449"/>
                  </a:lnTo>
                  <a:lnTo>
                    <a:pt x="1845" y="372"/>
                  </a:lnTo>
                  <a:lnTo>
                    <a:pt x="1781" y="295"/>
                  </a:lnTo>
                  <a:lnTo>
                    <a:pt x="1704" y="231"/>
                  </a:lnTo>
                  <a:lnTo>
                    <a:pt x="1627" y="180"/>
                  </a:lnTo>
                  <a:lnTo>
                    <a:pt x="1537" y="116"/>
                  </a:lnTo>
                  <a:lnTo>
                    <a:pt x="1448" y="77"/>
                  </a:lnTo>
                  <a:lnTo>
                    <a:pt x="1358" y="39"/>
                  </a:lnTo>
                  <a:lnTo>
                    <a:pt x="1255" y="13"/>
                  </a:lnTo>
                  <a:lnTo>
                    <a:pt x="115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36"/>
            <p:cNvSpPr/>
            <p:nvPr/>
          </p:nvSpPr>
          <p:spPr>
            <a:xfrm>
              <a:off x="1906750" y="1052050"/>
              <a:ext cx="51875" cy="51900"/>
            </a:xfrm>
            <a:custGeom>
              <a:rect b="b" l="l" r="r" t="t"/>
              <a:pathLst>
                <a:path extrusionOk="0" h="2076" w="2075">
                  <a:moveTo>
                    <a:pt x="935" y="1"/>
                  </a:moveTo>
                  <a:lnTo>
                    <a:pt x="833" y="26"/>
                  </a:lnTo>
                  <a:lnTo>
                    <a:pt x="730" y="52"/>
                  </a:lnTo>
                  <a:lnTo>
                    <a:pt x="641" y="78"/>
                  </a:lnTo>
                  <a:lnTo>
                    <a:pt x="538" y="129"/>
                  </a:lnTo>
                  <a:lnTo>
                    <a:pt x="461" y="180"/>
                  </a:lnTo>
                  <a:lnTo>
                    <a:pt x="372" y="231"/>
                  </a:lnTo>
                  <a:lnTo>
                    <a:pt x="308" y="308"/>
                  </a:lnTo>
                  <a:lnTo>
                    <a:pt x="231" y="372"/>
                  </a:lnTo>
                  <a:lnTo>
                    <a:pt x="179" y="462"/>
                  </a:lnTo>
                  <a:lnTo>
                    <a:pt x="128" y="539"/>
                  </a:lnTo>
                  <a:lnTo>
                    <a:pt x="77" y="628"/>
                  </a:lnTo>
                  <a:lnTo>
                    <a:pt x="51" y="731"/>
                  </a:lnTo>
                  <a:lnTo>
                    <a:pt x="26" y="833"/>
                  </a:lnTo>
                  <a:lnTo>
                    <a:pt x="0" y="936"/>
                  </a:lnTo>
                  <a:lnTo>
                    <a:pt x="0" y="1038"/>
                  </a:lnTo>
                  <a:lnTo>
                    <a:pt x="0" y="1141"/>
                  </a:lnTo>
                  <a:lnTo>
                    <a:pt x="26" y="1243"/>
                  </a:lnTo>
                  <a:lnTo>
                    <a:pt x="51" y="1346"/>
                  </a:lnTo>
                  <a:lnTo>
                    <a:pt x="77" y="1448"/>
                  </a:lnTo>
                  <a:lnTo>
                    <a:pt x="128" y="1538"/>
                  </a:lnTo>
                  <a:lnTo>
                    <a:pt x="179" y="1614"/>
                  </a:lnTo>
                  <a:lnTo>
                    <a:pt x="231" y="1704"/>
                  </a:lnTo>
                  <a:lnTo>
                    <a:pt x="308" y="1768"/>
                  </a:lnTo>
                  <a:lnTo>
                    <a:pt x="372" y="1845"/>
                  </a:lnTo>
                  <a:lnTo>
                    <a:pt x="461" y="1896"/>
                  </a:lnTo>
                  <a:lnTo>
                    <a:pt x="538" y="1947"/>
                  </a:lnTo>
                  <a:lnTo>
                    <a:pt x="641" y="1999"/>
                  </a:lnTo>
                  <a:lnTo>
                    <a:pt x="730" y="2037"/>
                  </a:lnTo>
                  <a:lnTo>
                    <a:pt x="833" y="2063"/>
                  </a:lnTo>
                  <a:lnTo>
                    <a:pt x="935" y="2076"/>
                  </a:lnTo>
                  <a:lnTo>
                    <a:pt x="1140" y="2076"/>
                  </a:lnTo>
                  <a:lnTo>
                    <a:pt x="1242" y="2063"/>
                  </a:lnTo>
                  <a:lnTo>
                    <a:pt x="1345" y="2037"/>
                  </a:lnTo>
                  <a:lnTo>
                    <a:pt x="1447" y="1999"/>
                  </a:lnTo>
                  <a:lnTo>
                    <a:pt x="1537" y="1947"/>
                  </a:lnTo>
                  <a:lnTo>
                    <a:pt x="1627" y="1896"/>
                  </a:lnTo>
                  <a:lnTo>
                    <a:pt x="1704" y="1845"/>
                  </a:lnTo>
                  <a:lnTo>
                    <a:pt x="1780" y="1768"/>
                  </a:lnTo>
                  <a:lnTo>
                    <a:pt x="1844" y="1704"/>
                  </a:lnTo>
                  <a:lnTo>
                    <a:pt x="1896" y="1614"/>
                  </a:lnTo>
                  <a:lnTo>
                    <a:pt x="1960" y="1538"/>
                  </a:lnTo>
                  <a:lnTo>
                    <a:pt x="1998" y="1448"/>
                  </a:lnTo>
                  <a:lnTo>
                    <a:pt x="2037" y="1346"/>
                  </a:lnTo>
                  <a:lnTo>
                    <a:pt x="2062" y="1243"/>
                  </a:lnTo>
                  <a:lnTo>
                    <a:pt x="2075" y="1141"/>
                  </a:lnTo>
                  <a:lnTo>
                    <a:pt x="2075" y="1038"/>
                  </a:lnTo>
                  <a:lnTo>
                    <a:pt x="2075" y="936"/>
                  </a:lnTo>
                  <a:lnTo>
                    <a:pt x="2062" y="833"/>
                  </a:lnTo>
                  <a:lnTo>
                    <a:pt x="2037" y="731"/>
                  </a:lnTo>
                  <a:lnTo>
                    <a:pt x="1998" y="628"/>
                  </a:lnTo>
                  <a:lnTo>
                    <a:pt x="1960" y="539"/>
                  </a:lnTo>
                  <a:lnTo>
                    <a:pt x="1896" y="462"/>
                  </a:lnTo>
                  <a:lnTo>
                    <a:pt x="1844" y="372"/>
                  </a:lnTo>
                  <a:lnTo>
                    <a:pt x="1780" y="308"/>
                  </a:lnTo>
                  <a:lnTo>
                    <a:pt x="1704" y="231"/>
                  </a:lnTo>
                  <a:lnTo>
                    <a:pt x="1627" y="180"/>
                  </a:lnTo>
                  <a:lnTo>
                    <a:pt x="1537" y="129"/>
                  </a:lnTo>
                  <a:lnTo>
                    <a:pt x="1447" y="78"/>
                  </a:lnTo>
                  <a:lnTo>
                    <a:pt x="1345" y="52"/>
                  </a:lnTo>
                  <a:lnTo>
                    <a:pt x="1242" y="26"/>
                  </a:lnTo>
                  <a:lnTo>
                    <a:pt x="114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36"/>
            <p:cNvSpPr/>
            <p:nvPr/>
          </p:nvSpPr>
          <p:spPr>
            <a:xfrm>
              <a:off x="1670425" y="1135625"/>
              <a:ext cx="51900" cy="51900"/>
            </a:xfrm>
            <a:custGeom>
              <a:rect b="b" l="l" r="r" t="t"/>
              <a:pathLst>
                <a:path extrusionOk="0" h="2076" w="2076">
                  <a:moveTo>
                    <a:pt x="923" y="1"/>
                  </a:moveTo>
                  <a:lnTo>
                    <a:pt x="821" y="13"/>
                  </a:lnTo>
                  <a:lnTo>
                    <a:pt x="731" y="39"/>
                  </a:lnTo>
                  <a:lnTo>
                    <a:pt x="629" y="77"/>
                  </a:lnTo>
                  <a:lnTo>
                    <a:pt x="539" y="116"/>
                  </a:lnTo>
                  <a:lnTo>
                    <a:pt x="449" y="167"/>
                  </a:lnTo>
                  <a:lnTo>
                    <a:pt x="372" y="231"/>
                  </a:lnTo>
                  <a:lnTo>
                    <a:pt x="296" y="295"/>
                  </a:lnTo>
                  <a:lnTo>
                    <a:pt x="231" y="372"/>
                  </a:lnTo>
                  <a:lnTo>
                    <a:pt x="167" y="449"/>
                  </a:lnTo>
                  <a:lnTo>
                    <a:pt x="116" y="538"/>
                  </a:lnTo>
                  <a:lnTo>
                    <a:pt x="78" y="628"/>
                  </a:lnTo>
                  <a:lnTo>
                    <a:pt x="39" y="731"/>
                  </a:lnTo>
                  <a:lnTo>
                    <a:pt x="14" y="820"/>
                  </a:lnTo>
                  <a:lnTo>
                    <a:pt x="1" y="923"/>
                  </a:lnTo>
                  <a:lnTo>
                    <a:pt x="1" y="1038"/>
                  </a:lnTo>
                  <a:lnTo>
                    <a:pt x="1" y="1140"/>
                  </a:lnTo>
                  <a:lnTo>
                    <a:pt x="14" y="1243"/>
                  </a:lnTo>
                  <a:lnTo>
                    <a:pt x="39" y="1345"/>
                  </a:lnTo>
                  <a:lnTo>
                    <a:pt x="78" y="1435"/>
                  </a:lnTo>
                  <a:lnTo>
                    <a:pt x="116" y="1525"/>
                  </a:lnTo>
                  <a:lnTo>
                    <a:pt x="167" y="1614"/>
                  </a:lnTo>
                  <a:lnTo>
                    <a:pt x="231" y="1691"/>
                  </a:lnTo>
                  <a:lnTo>
                    <a:pt x="296" y="1768"/>
                  </a:lnTo>
                  <a:lnTo>
                    <a:pt x="372" y="1832"/>
                  </a:lnTo>
                  <a:lnTo>
                    <a:pt x="449" y="1896"/>
                  </a:lnTo>
                  <a:lnTo>
                    <a:pt x="539" y="1947"/>
                  </a:lnTo>
                  <a:lnTo>
                    <a:pt x="629" y="1999"/>
                  </a:lnTo>
                  <a:lnTo>
                    <a:pt x="731" y="2024"/>
                  </a:lnTo>
                  <a:lnTo>
                    <a:pt x="821" y="2050"/>
                  </a:lnTo>
                  <a:lnTo>
                    <a:pt x="923" y="2063"/>
                  </a:lnTo>
                  <a:lnTo>
                    <a:pt x="1038" y="2075"/>
                  </a:lnTo>
                  <a:lnTo>
                    <a:pt x="1141" y="2063"/>
                  </a:lnTo>
                  <a:lnTo>
                    <a:pt x="1243" y="2050"/>
                  </a:lnTo>
                  <a:lnTo>
                    <a:pt x="1346" y="2024"/>
                  </a:lnTo>
                  <a:lnTo>
                    <a:pt x="1435" y="1999"/>
                  </a:lnTo>
                  <a:lnTo>
                    <a:pt x="1525" y="1947"/>
                  </a:lnTo>
                  <a:lnTo>
                    <a:pt x="1615" y="1896"/>
                  </a:lnTo>
                  <a:lnTo>
                    <a:pt x="1692" y="1832"/>
                  </a:lnTo>
                  <a:lnTo>
                    <a:pt x="1768" y="1768"/>
                  </a:lnTo>
                  <a:lnTo>
                    <a:pt x="1832" y="1691"/>
                  </a:lnTo>
                  <a:lnTo>
                    <a:pt x="1897" y="1614"/>
                  </a:lnTo>
                  <a:lnTo>
                    <a:pt x="1948" y="1525"/>
                  </a:lnTo>
                  <a:lnTo>
                    <a:pt x="1999" y="1435"/>
                  </a:lnTo>
                  <a:lnTo>
                    <a:pt x="2025" y="1345"/>
                  </a:lnTo>
                  <a:lnTo>
                    <a:pt x="2050" y="1243"/>
                  </a:lnTo>
                  <a:lnTo>
                    <a:pt x="2076" y="1140"/>
                  </a:lnTo>
                  <a:lnTo>
                    <a:pt x="2076" y="1038"/>
                  </a:lnTo>
                  <a:lnTo>
                    <a:pt x="2076" y="923"/>
                  </a:lnTo>
                  <a:lnTo>
                    <a:pt x="2050" y="820"/>
                  </a:lnTo>
                  <a:lnTo>
                    <a:pt x="2025" y="731"/>
                  </a:lnTo>
                  <a:lnTo>
                    <a:pt x="1999" y="628"/>
                  </a:lnTo>
                  <a:lnTo>
                    <a:pt x="1948" y="538"/>
                  </a:lnTo>
                  <a:lnTo>
                    <a:pt x="1897" y="449"/>
                  </a:lnTo>
                  <a:lnTo>
                    <a:pt x="1832" y="372"/>
                  </a:lnTo>
                  <a:lnTo>
                    <a:pt x="1768" y="295"/>
                  </a:lnTo>
                  <a:lnTo>
                    <a:pt x="1692" y="231"/>
                  </a:lnTo>
                  <a:lnTo>
                    <a:pt x="1615" y="167"/>
                  </a:lnTo>
                  <a:lnTo>
                    <a:pt x="1525" y="116"/>
                  </a:lnTo>
                  <a:lnTo>
                    <a:pt x="1435" y="77"/>
                  </a:lnTo>
                  <a:lnTo>
                    <a:pt x="1346" y="39"/>
                  </a:lnTo>
                  <a:lnTo>
                    <a:pt x="1243" y="13"/>
                  </a:lnTo>
                  <a:lnTo>
                    <a:pt x="114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36"/>
            <p:cNvSpPr/>
            <p:nvPr/>
          </p:nvSpPr>
          <p:spPr>
            <a:xfrm>
              <a:off x="1515775" y="1060050"/>
              <a:ext cx="24375" cy="97700"/>
            </a:xfrm>
            <a:custGeom>
              <a:rect b="b" l="l" r="r" t="t"/>
              <a:pathLst>
                <a:path extrusionOk="0" h="3908" w="975">
                  <a:moveTo>
                    <a:pt x="487" y="1"/>
                  </a:moveTo>
                  <a:lnTo>
                    <a:pt x="398" y="14"/>
                  </a:lnTo>
                  <a:lnTo>
                    <a:pt x="308" y="39"/>
                  </a:lnTo>
                  <a:lnTo>
                    <a:pt x="218" y="91"/>
                  </a:lnTo>
                  <a:lnTo>
                    <a:pt x="154" y="142"/>
                  </a:lnTo>
                  <a:lnTo>
                    <a:pt x="90" y="219"/>
                  </a:lnTo>
                  <a:lnTo>
                    <a:pt x="39" y="295"/>
                  </a:lnTo>
                  <a:lnTo>
                    <a:pt x="14" y="398"/>
                  </a:lnTo>
                  <a:lnTo>
                    <a:pt x="1" y="488"/>
                  </a:lnTo>
                  <a:lnTo>
                    <a:pt x="1" y="3421"/>
                  </a:lnTo>
                  <a:lnTo>
                    <a:pt x="14" y="3523"/>
                  </a:lnTo>
                  <a:lnTo>
                    <a:pt x="39" y="3613"/>
                  </a:lnTo>
                  <a:lnTo>
                    <a:pt x="90" y="3702"/>
                  </a:lnTo>
                  <a:lnTo>
                    <a:pt x="154" y="3766"/>
                  </a:lnTo>
                  <a:lnTo>
                    <a:pt x="218" y="3830"/>
                  </a:lnTo>
                  <a:lnTo>
                    <a:pt x="308" y="3869"/>
                  </a:lnTo>
                  <a:lnTo>
                    <a:pt x="398" y="3894"/>
                  </a:lnTo>
                  <a:lnTo>
                    <a:pt x="487" y="3907"/>
                  </a:lnTo>
                  <a:lnTo>
                    <a:pt x="590" y="3894"/>
                  </a:lnTo>
                  <a:lnTo>
                    <a:pt x="680" y="3869"/>
                  </a:lnTo>
                  <a:lnTo>
                    <a:pt x="769" y="3830"/>
                  </a:lnTo>
                  <a:lnTo>
                    <a:pt x="833" y="3766"/>
                  </a:lnTo>
                  <a:lnTo>
                    <a:pt x="897" y="3702"/>
                  </a:lnTo>
                  <a:lnTo>
                    <a:pt x="936" y="3613"/>
                  </a:lnTo>
                  <a:lnTo>
                    <a:pt x="961" y="3523"/>
                  </a:lnTo>
                  <a:lnTo>
                    <a:pt x="974" y="3421"/>
                  </a:lnTo>
                  <a:lnTo>
                    <a:pt x="974" y="488"/>
                  </a:lnTo>
                  <a:lnTo>
                    <a:pt x="961" y="398"/>
                  </a:lnTo>
                  <a:lnTo>
                    <a:pt x="936" y="295"/>
                  </a:lnTo>
                  <a:lnTo>
                    <a:pt x="897" y="219"/>
                  </a:lnTo>
                  <a:lnTo>
                    <a:pt x="833" y="142"/>
                  </a:lnTo>
                  <a:lnTo>
                    <a:pt x="769" y="91"/>
                  </a:lnTo>
                  <a:lnTo>
                    <a:pt x="680" y="39"/>
                  </a:lnTo>
                  <a:lnTo>
                    <a:pt x="590" y="14"/>
                  </a:lnTo>
                  <a:lnTo>
                    <a:pt x="48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6"/>
            <p:cNvSpPr/>
            <p:nvPr/>
          </p:nvSpPr>
          <p:spPr>
            <a:xfrm>
              <a:off x="1502025" y="1052050"/>
              <a:ext cx="52200" cy="51900"/>
            </a:xfrm>
            <a:custGeom>
              <a:rect b="b" l="l" r="r" t="t"/>
              <a:pathLst>
                <a:path extrusionOk="0" h="2076" w="2088">
                  <a:moveTo>
                    <a:pt x="935" y="1"/>
                  </a:moveTo>
                  <a:lnTo>
                    <a:pt x="833" y="26"/>
                  </a:lnTo>
                  <a:lnTo>
                    <a:pt x="730" y="52"/>
                  </a:lnTo>
                  <a:lnTo>
                    <a:pt x="640" y="78"/>
                  </a:lnTo>
                  <a:lnTo>
                    <a:pt x="551" y="129"/>
                  </a:lnTo>
                  <a:lnTo>
                    <a:pt x="461" y="180"/>
                  </a:lnTo>
                  <a:lnTo>
                    <a:pt x="384" y="231"/>
                  </a:lnTo>
                  <a:lnTo>
                    <a:pt x="307" y="308"/>
                  </a:lnTo>
                  <a:lnTo>
                    <a:pt x="243" y="372"/>
                  </a:lnTo>
                  <a:lnTo>
                    <a:pt x="179" y="462"/>
                  </a:lnTo>
                  <a:lnTo>
                    <a:pt x="128" y="539"/>
                  </a:lnTo>
                  <a:lnTo>
                    <a:pt x="90" y="628"/>
                  </a:lnTo>
                  <a:lnTo>
                    <a:pt x="51" y="731"/>
                  </a:lnTo>
                  <a:lnTo>
                    <a:pt x="26" y="833"/>
                  </a:lnTo>
                  <a:lnTo>
                    <a:pt x="13" y="936"/>
                  </a:lnTo>
                  <a:lnTo>
                    <a:pt x="0" y="1038"/>
                  </a:lnTo>
                  <a:lnTo>
                    <a:pt x="13" y="1141"/>
                  </a:lnTo>
                  <a:lnTo>
                    <a:pt x="26" y="1243"/>
                  </a:lnTo>
                  <a:lnTo>
                    <a:pt x="51" y="1346"/>
                  </a:lnTo>
                  <a:lnTo>
                    <a:pt x="90" y="1448"/>
                  </a:lnTo>
                  <a:lnTo>
                    <a:pt x="128" y="1538"/>
                  </a:lnTo>
                  <a:lnTo>
                    <a:pt x="179" y="1614"/>
                  </a:lnTo>
                  <a:lnTo>
                    <a:pt x="243" y="1704"/>
                  </a:lnTo>
                  <a:lnTo>
                    <a:pt x="307" y="1768"/>
                  </a:lnTo>
                  <a:lnTo>
                    <a:pt x="384" y="1845"/>
                  </a:lnTo>
                  <a:lnTo>
                    <a:pt x="461" y="1896"/>
                  </a:lnTo>
                  <a:lnTo>
                    <a:pt x="551" y="1947"/>
                  </a:lnTo>
                  <a:lnTo>
                    <a:pt x="640" y="1999"/>
                  </a:lnTo>
                  <a:lnTo>
                    <a:pt x="730" y="2037"/>
                  </a:lnTo>
                  <a:lnTo>
                    <a:pt x="833" y="2063"/>
                  </a:lnTo>
                  <a:lnTo>
                    <a:pt x="935" y="2076"/>
                  </a:lnTo>
                  <a:lnTo>
                    <a:pt x="1153" y="2076"/>
                  </a:lnTo>
                  <a:lnTo>
                    <a:pt x="1255" y="2063"/>
                  </a:lnTo>
                  <a:lnTo>
                    <a:pt x="1345" y="2037"/>
                  </a:lnTo>
                  <a:lnTo>
                    <a:pt x="1447" y="1999"/>
                  </a:lnTo>
                  <a:lnTo>
                    <a:pt x="1537" y="1947"/>
                  </a:lnTo>
                  <a:lnTo>
                    <a:pt x="1627" y="1896"/>
                  </a:lnTo>
                  <a:lnTo>
                    <a:pt x="1703" y="1845"/>
                  </a:lnTo>
                  <a:lnTo>
                    <a:pt x="1780" y="1768"/>
                  </a:lnTo>
                  <a:lnTo>
                    <a:pt x="1844" y="1704"/>
                  </a:lnTo>
                  <a:lnTo>
                    <a:pt x="1908" y="1614"/>
                  </a:lnTo>
                  <a:lnTo>
                    <a:pt x="1960" y="1538"/>
                  </a:lnTo>
                  <a:lnTo>
                    <a:pt x="1998" y="1448"/>
                  </a:lnTo>
                  <a:lnTo>
                    <a:pt x="2036" y="1346"/>
                  </a:lnTo>
                  <a:lnTo>
                    <a:pt x="2062" y="1243"/>
                  </a:lnTo>
                  <a:lnTo>
                    <a:pt x="2075" y="1141"/>
                  </a:lnTo>
                  <a:lnTo>
                    <a:pt x="2088" y="1038"/>
                  </a:lnTo>
                  <a:lnTo>
                    <a:pt x="2075" y="936"/>
                  </a:lnTo>
                  <a:lnTo>
                    <a:pt x="2062" y="833"/>
                  </a:lnTo>
                  <a:lnTo>
                    <a:pt x="2036" y="731"/>
                  </a:lnTo>
                  <a:lnTo>
                    <a:pt x="1998" y="628"/>
                  </a:lnTo>
                  <a:lnTo>
                    <a:pt x="1960" y="539"/>
                  </a:lnTo>
                  <a:lnTo>
                    <a:pt x="1908" y="462"/>
                  </a:lnTo>
                  <a:lnTo>
                    <a:pt x="1844" y="372"/>
                  </a:lnTo>
                  <a:lnTo>
                    <a:pt x="1780" y="308"/>
                  </a:lnTo>
                  <a:lnTo>
                    <a:pt x="1703" y="231"/>
                  </a:lnTo>
                  <a:lnTo>
                    <a:pt x="1627" y="180"/>
                  </a:lnTo>
                  <a:lnTo>
                    <a:pt x="1537" y="129"/>
                  </a:lnTo>
                  <a:lnTo>
                    <a:pt x="1447" y="78"/>
                  </a:lnTo>
                  <a:lnTo>
                    <a:pt x="1345" y="52"/>
                  </a:lnTo>
                  <a:lnTo>
                    <a:pt x="1255" y="26"/>
                  </a:lnTo>
                  <a:lnTo>
                    <a:pt x="115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36"/>
            <p:cNvSpPr/>
            <p:nvPr/>
          </p:nvSpPr>
          <p:spPr>
            <a:xfrm>
              <a:off x="1988075" y="721925"/>
              <a:ext cx="136425" cy="24375"/>
            </a:xfrm>
            <a:custGeom>
              <a:rect b="b" l="l" r="r" t="t"/>
              <a:pathLst>
                <a:path extrusionOk="0" h="975" w="5457">
                  <a:moveTo>
                    <a:pt x="487" y="1"/>
                  </a:moveTo>
                  <a:lnTo>
                    <a:pt x="385" y="14"/>
                  </a:lnTo>
                  <a:lnTo>
                    <a:pt x="295" y="39"/>
                  </a:lnTo>
                  <a:lnTo>
                    <a:pt x="218" y="90"/>
                  </a:lnTo>
                  <a:lnTo>
                    <a:pt x="141" y="154"/>
                  </a:lnTo>
                  <a:lnTo>
                    <a:pt x="90" y="218"/>
                  </a:lnTo>
                  <a:lnTo>
                    <a:pt x="39" y="308"/>
                  </a:lnTo>
                  <a:lnTo>
                    <a:pt x="13" y="398"/>
                  </a:lnTo>
                  <a:lnTo>
                    <a:pt x="0" y="487"/>
                  </a:lnTo>
                  <a:lnTo>
                    <a:pt x="13" y="590"/>
                  </a:lnTo>
                  <a:lnTo>
                    <a:pt x="39" y="680"/>
                  </a:lnTo>
                  <a:lnTo>
                    <a:pt x="90" y="769"/>
                  </a:lnTo>
                  <a:lnTo>
                    <a:pt x="141" y="833"/>
                  </a:lnTo>
                  <a:lnTo>
                    <a:pt x="218" y="897"/>
                  </a:lnTo>
                  <a:lnTo>
                    <a:pt x="295" y="936"/>
                  </a:lnTo>
                  <a:lnTo>
                    <a:pt x="385" y="974"/>
                  </a:lnTo>
                  <a:lnTo>
                    <a:pt x="5072" y="974"/>
                  </a:lnTo>
                  <a:lnTo>
                    <a:pt x="5162" y="936"/>
                  </a:lnTo>
                  <a:lnTo>
                    <a:pt x="5239" y="897"/>
                  </a:lnTo>
                  <a:lnTo>
                    <a:pt x="5316" y="833"/>
                  </a:lnTo>
                  <a:lnTo>
                    <a:pt x="5367" y="769"/>
                  </a:lnTo>
                  <a:lnTo>
                    <a:pt x="5418" y="680"/>
                  </a:lnTo>
                  <a:lnTo>
                    <a:pt x="5444" y="590"/>
                  </a:lnTo>
                  <a:lnTo>
                    <a:pt x="5456" y="487"/>
                  </a:lnTo>
                  <a:lnTo>
                    <a:pt x="5444" y="398"/>
                  </a:lnTo>
                  <a:lnTo>
                    <a:pt x="5418" y="308"/>
                  </a:lnTo>
                  <a:lnTo>
                    <a:pt x="5367" y="218"/>
                  </a:lnTo>
                  <a:lnTo>
                    <a:pt x="5316" y="154"/>
                  </a:lnTo>
                  <a:lnTo>
                    <a:pt x="5239" y="90"/>
                  </a:lnTo>
                  <a:lnTo>
                    <a:pt x="5162" y="39"/>
                  </a:lnTo>
                  <a:lnTo>
                    <a:pt x="5072" y="14"/>
                  </a:lnTo>
                  <a:lnTo>
                    <a:pt x="4970"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36"/>
            <p:cNvSpPr/>
            <p:nvPr/>
          </p:nvSpPr>
          <p:spPr>
            <a:xfrm>
              <a:off x="1974300" y="708150"/>
              <a:ext cx="51900" cy="52225"/>
            </a:xfrm>
            <a:custGeom>
              <a:rect b="b" l="l" r="r" t="t"/>
              <a:pathLst>
                <a:path extrusionOk="0" h="2089" w="2076">
                  <a:moveTo>
                    <a:pt x="1038" y="1"/>
                  </a:moveTo>
                  <a:lnTo>
                    <a:pt x="936" y="14"/>
                  </a:lnTo>
                  <a:lnTo>
                    <a:pt x="833" y="27"/>
                  </a:lnTo>
                  <a:lnTo>
                    <a:pt x="731" y="52"/>
                  </a:lnTo>
                  <a:lnTo>
                    <a:pt x="628" y="91"/>
                  </a:lnTo>
                  <a:lnTo>
                    <a:pt x="539" y="129"/>
                  </a:lnTo>
                  <a:lnTo>
                    <a:pt x="462" y="180"/>
                  </a:lnTo>
                  <a:lnTo>
                    <a:pt x="372" y="244"/>
                  </a:lnTo>
                  <a:lnTo>
                    <a:pt x="308" y="308"/>
                  </a:lnTo>
                  <a:lnTo>
                    <a:pt x="231" y="385"/>
                  </a:lnTo>
                  <a:lnTo>
                    <a:pt x="180" y="462"/>
                  </a:lnTo>
                  <a:lnTo>
                    <a:pt x="129" y="552"/>
                  </a:lnTo>
                  <a:lnTo>
                    <a:pt x="77" y="641"/>
                  </a:lnTo>
                  <a:lnTo>
                    <a:pt x="52" y="731"/>
                  </a:lnTo>
                  <a:lnTo>
                    <a:pt x="26" y="834"/>
                  </a:lnTo>
                  <a:lnTo>
                    <a:pt x="1" y="936"/>
                  </a:lnTo>
                  <a:lnTo>
                    <a:pt x="1" y="1038"/>
                  </a:lnTo>
                  <a:lnTo>
                    <a:pt x="1" y="1154"/>
                  </a:lnTo>
                  <a:lnTo>
                    <a:pt x="26" y="1256"/>
                  </a:lnTo>
                  <a:lnTo>
                    <a:pt x="52" y="1359"/>
                  </a:lnTo>
                  <a:lnTo>
                    <a:pt x="77" y="1448"/>
                  </a:lnTo>
                  <a:lnTo>
                    <a:pt x="129" y="1538"/>
                  </a:lnTo>
                  <a:lnTo>
                    <a:pt x="180" y="1628"/>
                  </a:lnTo>
                  <a:lnTo>
                    <a:pt x="231" y="1704"/>
                  </a:lnTo>
                  <a:lnTo>
                    <a:pt x="308" y="1781"/>
                  </a:lnTo>
                  <a:lnTo>
                    <a:pt x="372" y="1845"/>
                  </a:lnTo>
                  <a:lnTo>
                    <a:pt x="462" y="1909"/>
                  </a:lnTo>
                  <a:lnTo>
                    <a:pt x="539" y="1961"/>
                  </a:lnTo>
                  <a:lnTo>
                    <a:pt x="628" y="1999"/>
                  </a:lnTo>
                  <a:lnTo>
                    <a:pt x="731" y="2037"/>
                  </a:lnTo>
                  <a:lnTo>
                    <a:pt x="833" y="2063"/>
                  </a:lnTo>
                  <a:lnTo>
                    <a:pt x="936" y="2076"/>
                  </a:lnTo>
                  <a:lnTo>
                    <a:pt x="1038" y="2089"/>
                  </a:lnTo>
                  <a:lnTo>
                    <a:pt x="1140" y="2076"/>
                  </a:lnTo>
                  <a:lnTo>
                    <a:pt x="1243" y="2063"/>
                  </a:lnTo>
                  <a:lnTo>
                    <a:pt x="1345" y="2037"/>
                  </a:lnTo>
                  <a:lnTo>
                    <a:pt x="1448" y="1999"/>
                  </a:lnTo>
                  <a:lnTo>
                    <a:pt x="1538" y="1961"/>
                  </a:lnTo>
                  <a:lnTo>
                    <a:pt x="1614" y="1909"/>
                  </a:lnTo>
                  <a:lnTo>
                    <a:pt x="1704" y="1845"/>
                  </a:lnTo>
                  <a:lnTo>
                    <a:pt x="1781" y="1781"/>
                  </a:lnTo>
                  <a:lnTo>
                    <a:pt x="1845" y="1704"/>
                  </a:lnTo>
                  <a:lnTo>
                    <a:pt x="1896" y="1628"/>
                  </a:lnTo>
                  <a:lnTo>
                    <a:pt x="1947" y="1538"/>
                  </a:lnTo>
                  <a:lnTo>
                    <a:pt x="1999" y="1448"/>
                  </a:lnTo>
                  <a:lnTo>
                    <a:pt x="2037" y="1359"/>
                  </a:lnTo>
                  <a:lnTo>
                    <a:pt x="2063" y="1256"/>
                  </a:lnTo>
                  <a:lnTo>
                    <a:pt x="2075" y="1154"/>
                  </a:lnTo>
                  <a:lnTo>
                    <a:pt x="2075" y="1038"/>
                  </a:lnTo>
                  <a:lnTo>
                    <a:pt x="2075" y="936"/>
                  </a:lnTo>
                  <a:lnTo>
                    <a:pt x="2063" y="834"/>
                  </a:lnTo>
                  <a:lnTo>
                    <a:pt x="2037" y="731"/>
                  </a:lnTo>
                  <a:lnTo>
                    <a:pt x="1999" y="641"/>
                  </a:lnTo>
                  <a:lnTo>
                    <a:pt x="1947" y="552"/>
                  </a:lnTo>
                  <a:lnTo>
                    <a:pt x="1896" y="462"/>
                  </a:lnTo>
                  <a:lnTo>
                    <a:pt x="1845" y="385"/>
                  </a:lnTo>
                  <a:lnTo>
                    <a:pt x="1781" y="308"/>
                  </a:lnTo>
                  <a:lnTo>
                    <a:pt x="1704" y="244"/>
                  </a:lnTo>
                  <a:lnTo>
                    <a:pt x="1614" y="180"/>
                  </a:lnTo>
                  <a:lnTo>
                    <a:pt x="1538" y="129"/>
                  </a:lnTo>
                  <a:lnTo>
                    <a:pt x="1448" y="91"/>
                  </a:lnTo>
                  <a:lnTo>
                    <a:pt x="1345" y="52"/>
                  </a:lnTo>
                  <a:lnTo>
                    <a:pt x="1243" y="27"/>
                  </a:lnTo>
                  <a:lnTo>
                    <a:pt x="1140" y="14"/>
                  </a:lnTo>
                  <a:lnTo>
                    <a:pt x="103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37"/>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4200"/>
              <a:t>EfficientNet - B7</a:t>
            </a:r>
            <a:endParaRPr sz="4200"/>
          </a:p>
        </p:txBody>
      </p:sp>
      <p:sp>
        <p:nvSpPr>
          <p:cNvPr id="579" name="Google Shape;579;p37"/>
          <p:cNvSpPr txBox="1"/>
          <p:nvPr/>
        </p:nvSpPr>
        <p:spPr>
          <a:xfrm>
            <a:off x="519550" y="1184575"/>
            <a:ext cx="64356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grpSp>
        <p:nvGrpSpPr>
          <p:cNvPr id="580" name="Google Shape;580;p37"/>
          <p:cNvGrpSpPr/>
          <p:nvPr/>
        </p:nvGrpSpPr>
        <p:grpSpPr>
          <a:xfrm>
            <a:off x="6999950" y="880220"/>
            <a:ext cx="2058325" cy="3107876"/>
            <a:chOff x="3542850" y="1624095"/>
            <a:chExt cx="2058325" cy="3107876"/>
          </a:xfrm>
        </p:grpSpPr>
        <p:grpSp>
          <p:nvGrpSpPr>
            <p:cNvPr id="581" name="Google Shape;581;p37"/>
            <p:cNvGrpSpPr/>
            <p:nvPr/>
          </p:nvGrpSpPr>
          <p:grpSpPr>
            <a:xfrm>
              <a:off x="3668838" y="1624095"/>
              <a:ext cx="1806331" cy="3107876"/>
              <a:chOff x="457200" y="1624095"/>
              <a:chExt cx="1806331" cy="3107876"/>
            </a:xfrm>
          </p:grpSpPr>
          <p:sp>
            <p:nvSpPr>
              <p:cNvPr id="582" name="Google Shape;582;p37"/>
              <p:cNvSpPr/>
              <p:nvPr/>
            </p:nvSpPr>
            <p:spPr>
              <a:xfrm>
                <a:off x="1003596" y="1624095"/>
                <a:ext cx="214749" cy="214749"/>
              </a:xfrm>
              <a:custGeom>
                <a:rect b="b" l="l" r="r" t="t"/>
                <a:pathLst>
                  <a:path extrusionOk="0" h="7292" w="7292">
                    <a:moveTo>
                      <a:pt x="3646" y="0"/>
                    </a:moveTo>
                    <a:lnTo>
                      <a:pt x="3456" y="14"/>
                    </a:lnTo>
                    <a:lnTo>
                      <a:pt x="3266" y="28"/>
                    </a:lnTo>
                    <a:lnTo>
                      <a:pt x="3089" y="41"/>
                    </a:lnTo>
                    <a:lnTo>
                      <a:pt x="2912" y="82"/>
                    </a:lnTo>
                    <a:lnTo>
                      <a:pt x="2735" y="123"/>
                    </a:lnTo>
                    <a:lnTo>
                      <a:pt x="2558" y="164"/>
                    </a:lnTo>
                    <a:lnTo>
                      <a:pt x="2395" y="232"/>
                    </a:lnTo>
                    <a:lnTo>
                      <a:pt x="2218" y="286"/>
                    </a:lnTo>
                    <a:lnTo>
                      <a:pt x="2069" y="368"/>
                    </a:lnTo>
                    <a:lnTo>
                      <a:pt x="1905" y="449"/>
                    </a:lnTo>
                    <a:lnTo>
                      <a:pt x="1756" y="531"/>
                    </a:lnTo>
                    <a:lnTo>
                      <a:pt x="1606" y="626"/>
                    </a:lnTo>
                    <a:lnTo>
                      <a:pt x="1456" y="735"/>
                    </a:lnTo>
                    <a:lnTo>
                      <a:pt x="1320" y="844"/>
                    </a:lnTo>
                    <a:lnTo>
                      <a:pt x="1198" y="953"/>
                    </a:lnTo>
                    <a:lnTo>
                      <a:pt x="1062" y="1075"/>
                    </a:lnTo>
                    <a:lnTo>
                      <a:pt x="940" y="1197"/>
                    </a:lnTo>
                    <a:lnTo>
                      <a:pt x="831" y="1334"/>
                    </a:lnTo>
                    <a:lnTo>
                      <a:pt x="722" y="1470"/>
                    </a:lnTo>
                    <a:lnTo>
                      <a:pt x="627" y="1606"/>
                    </a:lnTo>
                    <a:lnTo>
                      <a:pt x="531" y="1755"/>
                    </a:lnTo>
                    <a:lnTo>
                      <a:pt x="436" y="1918"/>
                    </a:lnTo>
                    <a:lnTo>
                      <a:pt x="355" y="2068"/>
                    </a:lnTo>
                    <a:lnTo>
                      <a:pt x="287" y="2231"/>
                    </a:lnTo>
                    <a:lnTo>
                      <a:pt x="219" y="2395"/>
                    </a:lnTo>
                    <a:lnTo>
                      <a:pt x="164" y="2571"/>
                    </a:lnTo>
                    <a:lnTo>
                      <a:pt x="110" y="2735"/>
                    </a:lnTo>
                    <a:lnTo>
                      <a:pt x="69" y="2911"/>
                    </a:lnTo>
                    <a:lnTo>
                      <a:pt x="42" y="3088"/>
                    </a:lnTo>
                    <a:lnTo>
                      <a:pt x="15" y="3279"/>
                    </a:lnTo>
                    <a:lnTo>
                      <a:pt x="1" y="3456"/>
                    </a:lnTo>
                    <a:lnTo>
                      <a:pt x="1" y="3646"/>
                    </a:lnTo>
                    <a:lnTo>
                      <a:pt x="1" y="3836"/>
                    </a:lnTo>
                    <a:lnTo>
                      <a:pt x="15" y="4027"/>
                    </a:lnTo>
                    <a:lnTo>
                      <a:pt x="42" y="4204"/>
                    </a:lnTo>
                    <a:lnTo>
                      <a:pt x="69" y="4380"/>
                    </a:lnTo>
                    <a:lnTo>
                      <a:pt x="110" y="4557"/>
                    </a:lnTo>
                    <a:lnTo>
                      <a:pt x="164" y="4734"/>
                    </a:lnTo>
                    <a:lnTo>
                      <a:pt x="219" y="4897"/>
                    </a:lnTo>
                    <a:lnTo>
                      <a:pt x="287" y="5074"/>
                    </a:lnTo>
                    <a:lnTo>
                      <a:pt x="355" y="5224"/>
                    </a:lnTo>
                    <a:lnTo>
                      <a:pt x="436" y="5387"/>
                    </a:lnTo>
                    <a:lnTo>
                      <a:pt x="531" y="5537"/>
                    </a:lnTo>
                    <a:lnTo>
                      <a:pt x="627" y="5686"/>
                    </a:lnTo>
                    <a:lnTo>
                      <a:pt x="722" y="5836"/>
                    </a:lnTo>
                    <a:lnTo>
                      <a:pt x="831" y="5972"/>
                    </a:lnTo>
                    <a:lnTo>
                      <a:pt x="940" y="6094"/>
                    </a:lnTo>
                    <a:lnTo>
                      <a:pt x="1062" y="6230"/>
                    </a:lnTo>
                    <a:lnTo>
                      <a:pt x="1198" y="6353"/>
                    </a:lnTo>
                    <a:lnTo>
                      <a:pt x="1320" y="6462"/>
                    </a:lnTo>
                    <a:lnTo>
                      <a:pt x="1456" y="6570"/>
                    </a:lnTo>
                    <a:lnTo>
                      <a:pt x="1606" y="6666"/>
                    </a:lnTo>
                    <a:lnTo>
                      <a:pt x="1756" y="6761"/>
                    </a:lnTo>
                    <a:lnTo>
                      <a:pt x="1905" y="6856"/>
                    </a:lnTo>
                    <a:lnTo>
                      <a:pt x="2069" y="6938"/>
                    </a:lnTo>
                    <a:lnTo>
                      <a:pt x="2218" y="7006"/>
                    </a:lnTo>
                    <a:lnTo>
                      <a:pt x="2395" y="7074"/>
                    </a:lnTo>
                    <a:lnTo>
                      <a:pt x="2558" y="7128"/>
                    </a:lnTo>
                    <a:lnTo>
                      <a:pt x="2735" y="7183"/>
                    </a:lnTo>
                    <a:lnTo>
                      <a:pt x="2912" y="7223"/>
                    </a:lnTo>
                    <a:lnTo>
                      <a:pt x="3089" y="7251"/>
                    </a:lnTo>
                    <a:lnTo>
                      <a:pt x="3266" y="7278"/>
                    </a:lnTo>
                    <a:lnTo>
                      <a:pt x="3456" y="7291"/>
                    </a:lnTo>
                    <a:lnTo>
                      <a:pt x="3837" y="7291"/>
                    </a:lnTo>
                    <a:lnTo>
                      <a:pt x="4014" y="7278"/>
                    </a:lnTo>
                    <a:lnTo>
                      <a:pt x="4204" y="7251"/>
                    </a:lnTo>
                    <a:lnTo>
                      <a:pt x="4381" y="7223"/>
                    </a:lnTo>
                    <a:lnTo>
                      <a:pt x="4558" y="7183"/>
                    </a:lnTo>
                    <a:lnTo>
                      <a:pt x="4721" y="7128"/>
                    </a:lnTo>
                    <a:lnTo>
                      <a:pt x="4898" y="7074"/>
                    </a:lnTo>
                    <a:lnTo>
                      <a:pt x="5061" y="7006"/>
                    </a:lnTo>
                    <a:lnTo>
                      <a:pt x="5224" y="6938"/>
                    </a:lnTo>
                    <a:lnTo>
                      <a:pt x="5374" y="6856"/>
                    </a:lnTo>
                    <a:lnTo>
                      <a:pt x="5537" y="6761"/>
                    </a:lnTo>
                    <a:lnTo>
                      <a:pt x="5687" y="6666"/>
                    </a:lnTo>
                    <a:lnTo>
                      <a:pt x="5823" y="6570"/>
                    </a:lnTo>
                    <a:lnTo>
                      <a:pt x="5959" y="6462"/>
                    </a:lnTo>
                    <a:lnTo>
                      <a:pt x="6095" y="6353"/>
                    </a:lnTo>
                    <a:lnTo>
                      <a:pt x="6217" y="6230"/>
                    </a:lnTo>
                    <a:lnTo>
                      <a:pt x="6340" y="6094"/>
                    </a:lnTo>
                    <a:lnTo>
                      <a:pt x="6462" y="5972"/>
                    </a:lnTo>
                    <a:lnTo>
                      <a:pt x="6557" y="5836"/>
                    </a:lnTo>
                    <a:lnTo>
                      <a:pt x="6666" y="5686"/>
                    </a:lnTo>
                    <a:lnTo>
                      <a:pt x="6761" y="5537"/>
                    </a:lnTo>
                    <a:lnTo>
                      <a:pt x="6843" y="5387"/>
                    </a:lnTo>
                    <a:lnTo>
                      <a:pt x="6925" y="5224"/>
                    </a:lnTo>
                    <a:lnTo>
                      <a:pt x="7006" y="5074"/>
                    </a:lnTo>
                    <a:lnTo>
                      <a:pt x="7061" y="4897"/>
                    </a:lnTo>
                    <a:lnTo>
                      <a:pt x="7129" y="4734"/>
                    </a:lnTo>
                    <a:lnTo>
                      <a:pt x="7170" y="4557"/>
                    </a:lnTo>
                    <a:lnTo>
                      <a:pt x="7210" y="4380"/>
                    </a:lnTo>
                    <a:lnTo>
                      <a:pt x="7251" y="4204"/>
                    </a:lnTo>
                    <a:lnTo>
                      <a:pt x="7265" y="4027"/>
                    </a:lnTo>
                    <a:lnTo>
                      <a:pt x="7278" y="3836"/>
                    </a:lnTo>
                    <a:lnTo>
                      <a:pt x="7292" y="3646"/>
                    </a:lnTo>
                    <a:lnTo>
                      <a:pt x="7278" y="3456"/>
                    </a:lnTo>
                    <a:lnTo>
                      <a:pt x="7265" y="3279"/>
                    </a:lnTo>
                    <a:lnTo>
                      <a:pt x="7251" y="3088"/>
                    </a:lnTo>
                    <a:lnTo>
                      <a:pt x="7210" y="2911"/>
                    </a:lnTo>
                    <a:lnTo>
                      <a:pt x="7170" y="2735"/>
                    </a:lnTo>
                    <a:lnTo>
                      <a:pt x="7129" y="2571"/>
                    </a:lnTo>
                    <a:lnTo>
                      <a:pt x="7061" y="2395"/>
                    </a:lnTo>
                    <a:lnTo>
                      <a:pt x="7006" y="2231"/>
                    </a:lnTo>
                    <a:lnTo>
                      <a:pt x="6925" y="2068"/>
                    </a:lnTo>
                    <a:lnTo>
                      <a:pt x="6843" y="1918"/>
                    </a:lnTo>
                    <a:lnTo>
                      <a:pt x="6761" y="1755"/>
                    </a:lnTo>
                    <a:lnTo>
                      <a:pt x="6666" y="1606"/>
                    </a:lnTo>
                    <a:lnTo>
                      <a:pt x="6557" y="1470"/>
                    </a:lnTo>
                    <a:lnTo>
                      <a:pt x="6462" y="1334"/>
                    </a:lnTo>
                    <a:lnTo>
                      <a:pt x="6340" y="1197"/>
                    </a:lnTo>
                    <a:lnTo>
                      <a:pt x="6217" y="1075"/>
                    </a:lnTo>
                    <a:lnTo>
                      <a:pt x="6095" y="953"/>
                    </a:lnTo>
                    <a:lnTo>
                      <a:pt x="5959" y="844"/>
                    </a:lnTo>
                    <a:lnTo>
                      <a:pt x="5823" y="735"/>
                    </a:lnTo>
                    <a:lnTo>
                      <a:pt x="5687" y="626"/>
                    </a:lnTo>
                    <a:lnTo>
                      <a:pt x="5537" y="531"/>
                    </a:lnTo>
                    <a:lnTo>
                      <a:pt x="5374" y="449"/>
                    </a:lnTo>
                    <a:lnTo>
                      <a:pt x="5224" y="368"/>
                    </a:lnTo>
                    <a:lnTo>
                      <a:pt x="5061" y="286"/>
                    </a:lnTo>
                    <a:lnTo>
                      <a:pt x="4898" y="232"/>
                    </a:lnTo>
                    <a:lnTo>
                      <a:pt x="4721"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37"/>
              <p:cNvSpPr/>
              <p:nvPr/>
            </p:nvSpPr>
            <p:spPr>
              <a:xfrm>
                <a:off x="1524783" y="1624095"/>
                <a:ext cx="214749" cy="214749"/>
              </a:xfrm>
              <a:custGeom>
                <a:rect b="b" l="l" r="r" t="t"/>
                <a:pathLst>
                  <a:path extrusionOk="0" h="7292" w="7292">
                    <a:moveTo>
                      <a:pt x="3646" y="0"/>
                    </a:moveTo>
                    <a:lnTo>
                      <a:pt x="3456" y="14"/>
                    </a:lnTo>
                    <a:lnTo>
                      <a:pt x="3279" y="28"/>
                    </a:lnTo>
                    <a:lnTo>
                      <a:pt x="3089" y="41"/>
                    </a:lnTo>
                    <a:lnTo>
                      <a:pt x="2912" y="82"/>
                    </a:lnTo>
                    <a:lnTo>
                      <a:pt x="2735" y="123"/>
                    </a:lnTo>
                    <a:lnTo>
                      <a:pt x="2558" y="164"/>
                    </a:lnTo>
                    <a:lnTo>
                      <a:pt x="2395" y="232"/>
                    </a:lnTo>
                    <a:lnTo>
                      <a:pt x="2232" y="286"/>
                    </a:lnTo>
                    <a:lnTo>
                      <a:pt x="2069" y="368"/>
                    </a:lnTo>
                    <a:lnTo>
                      <a:pt x="1905" y="449"/>
                    </a:lnTo>
                    <a:lnTo>
                      <a:pt x="1756" y="531"/>
                    </a:lnTo>
                    <a:lnTo>
                      <a:pt x="1606" y="626"/>
                    </a:lnTo>
                    <a:lnTo>
                      <a:pt x="1470" y="735"/>
                    </a:lnTo>
                    <a:lnTo>
                      <a:pt x="1334" y="844"/>
                    </a:lnTo>
                    <a:lnTo>
                      <a:pt x="1198" y="953"/>
                    </a:lnTo>
                    <a:lnTo>
                      <a:pt x="1076" y="1075"/>
                    </a:lnTo>
                    <a:lnTo>
                      <a:pt x="953" y="1197"/>
                    </a:lnTo>
                    <a:lnTo>
                      <a:pt x="831" y="1334"/>
                    </a:lnTo>
                    <a:lnTo>
                      <a:pt x="722" y="1470"/>
                    </a:lnTo>
                    <a:lnTo>
                      <a:pt x="627" y="1606"/>
                    </a:lnTo>
                    <a:lnTo>
                      <a:pt x="531" y="1755"/>
                    </a:lnTo>
                    <a:lnTo>
                      <a:pt x="436" y="1918"/>
                    </a:lnTo>
                    <a:lnTo>
                      <a:pt x="368" y="2068"/>
                    </a:lnTo>
                    <a:lnTo>
                      <a:pt x="287" y="2231"/>
                    </a:lnTo>
                    <a:lnTo>
                      <a:pt x="219" y="2395"/>
                    </a:lnTo>
                    <a:lnTo>
                      <a:pt x="164" y="2571"/>
                    </a:lnTo>
                    <a:lnTo>
                      <a:pt x="123" y="2735"/>
                    </a:lnTo>
                    <a:lnTo>
                      <a:pt x="83" y="2911"/>
                    </a:lnTo>
                    <a:lnTo>
                      <a:pt x="42" y="3088"/>
                    </a:lnTo>
                    <a:lnTo>
                      <a:pt x="15" y="3279"/>
                    </a:lnTo>
                    <a:lnTo>
                      <a:pt x="1" y="3456"/>
                    </a:lnTo>
                    <a:lnTo>
                      <a:pt x="1" y="3646"/>
                    </a:lnTo>
                    <a:lnTo>
                      <a:pt x="1" y="3836"/>
                    </a:lnTo>
                    <a:lnTo>
                      <a:pt x="15" y="4027"/>
                    </a:lnTo>
                    <a:lnTo>
                      <a:pt x="42" y="4204"/>
                    </a:lnTo>
                    <a:lnTo>
                      <a:pt x="83" y="4380"/>
                    </a:lnTo>
                    <a:lnTo>
                      <a:pt x="123" y="4557"/>
                    </a:lnTo>
                    <a:lnTo>
                      <a:pt x="164" y="4734"/>
                    </a:lnTo>
                    <a:lnTo>
                      <a:pt x="219" y="4897"/>
                    </a:lnTo>
                    <a:lnTo>
                      <a:pt x="287" y="5074"/>
                    </a:lnTo>
                    <a:lnTo>
                      <a:pt x="368" y="5224"/>
                    </a:lnTo>
                    <a:lnTo>
                      <a:pt x="436" y="5387"/>
                    </a:lnTo>
                    <a:lnTo>
                      <a:pt x="531" y="5537"/>
                    </a:lnTo>
                    <a:lnTo>
                      <a:pt x="627" y="5686"/>
                    </a:lnTo>
                    <a:lnTo>
                      <a:pt x="722" y="5836"/>
                    </a:lnTo>
                    <a:lnTo>
                      <a:pt x="831" y="5972"/>
                    </a:lnTo>
                    <a:lnTo>
                      <a:pt x="953" y="6094"/>
                    </a:lnTo>
                    <a:lnTo>
                      <a:pt x="1076" y="6230"/>
                    </a:lnTo>
                    <a:lnTo>
                      <a:pt x="1198" y="6353"/>
                    </a:lnTo>
                    <a:lnTo>
                      <a:pt x="1334" y="6462"/>
                    </a:lnTo>
                    <a:lnTo>
                      <a:pt x="1470" y="6570"/>
                    </a:lnTo>
                    <a:lnTo>
                      <a:pt x="1606" y="6666"/>
                    </a:lnTo>
                    <a:lnTo>
                      <a:pt x="1756" y="6761"/>
                    </a:lnTo>
                    <a:lnTo>
                      <a:pt x="1905" y="6856"/>
                    </a:lnTo>
                    <a:lnTo>
                      <a:pt x="2069" y="6938"/>
                    </a:lnTo>
                    <a:lnTo>
                      <a:pt x="2232" y="7006"/>
                    </a:lnTo>
                    <a:lnTo>
                      <a:pt x="2395" y="7074"/>
                    </a:lnTo>
                    <a:lnTo>
                      <a:pt x="2558" y="7128"/>
                    </a:lnTo>
                    <a:lnTo>
                      <a:pt x="2735" y="7183"/>
                    </a:lnTo>
                    <a:lnTo>
                      <a:pt x="2912" y="7223"/>
                    </a:lnTo>
                    <a:lnTo>
                      <a:pt x="3089" y="7251"/>
                    </a:lnTo>
                    <a:lnTo>
                      <a:pt x="3279" y="7278"/>
                    </a:lnTo>
                    <a:lnTo>
                      <a:pt x="3456" y="7291"/>
                    </a:lnTo>
                    <a:lnTo>
                      <a:pt x="3837" y="7291"/>
                    </a:lnTo>
                    <a:lnTo>
                      <a:pt x="4014" y="7278"/>
                    </a:lnTo>
                    <a:lnTo>
                      <a:pt x="4204" y="7251"/>
                    </a:lnTo>
                    <a:lnTo>
                      <a:pt x="4381" y="7223"/>
                    </a:lnTo>
                    <a:lnTo>
                      <a:pt x="4558" y="7183"/>
                    </a:lnTo>
                    <a:lnTo>
                      <a:pt x="4735" y="7128"/>
                    </a:lnTo>
                    <a:lnTo>
                      <a:pt x="4898" y="7074"/>
                    </a:lnTo>
                    <a:lnTo>
                      <a:pt x="5061" y="7006"/>
                    </a:lnTo>
                    <a:lnTo>
                      <a:pt x="5224" y="6938"/>
                    </a:lnTo>
                    <a:lnTo>
                      <a:pt x="5388" y="6856"/>
                    </a:lnTo>
                    <a:lnTo>
                      <a:pt x="5537" y="6761"/>
                    </a:lnTo>
                    <a:lnTo>
                      <a:pt x="5687" y="6666"/>
                    </a:lnTo>
                    <a:lnTo>
                      <a:pt x="5823" y="6570"/>
                    </a:lnTo>
                    <a:lnTo>
                      <a:pt x="5959" y="6462"/>
                    </a:lnTo>
                    <a:lnTo>
                      <a:pt x="6095" y="6353"/>
                    </a:lnTo>
                    <a:lnTo>
                      <a:pt x="6217" y="6230"/>
                    </a:lnTo>
                    <a:lnTo>
                      <a:pt x="6340" y="6094"/>
                    </a:lnTo>
                    <a:lnTo>
                      <a:pt x="6462" y="5972"/>
                    </a:lnTo>
                    <a:lnTo>
                      <a:pt x="6571" y="5836"/>
                    </a:lnTo>
                    <a:lnTo>
                      <a:pt x="6666" y="5686"/>
                    </a:lnTo>
                    <a:lnTo>
                      <a:pt x="6761" y="5537"/>
                    </a:lnTo>
                    <a:lnTo>
                      <a:pt x="6857" y="5387"/>
                    </a:lnTo>
                    <a:lnTo>
                      <a:pt x="6938" y="5224"/>
                    </a:lnTo>
                    <a:lnTo>
                      <a:pt x="7006" y="5074"/>
                    </a:lnTo>
                    <a:lnTo>
                      <a:pt x="7074" y="4897"/>
                    </a:lnTo>
                    <a:lnTo>
                      <a:pt x="7129" y="4734"/>
                    </a:lnTo>
                    <a:lnTo>
                      <a:pt x="7183" y="4557"/>
                    </a:lnTo>
                    <a:lnTo>
                      <a:pt x="7210" y="4380"/>
                    </a:lnTo>
                    <a:lnTo>
                      <a:pt x="7251" y="4204"/>
                    </a:lnTo>
                    <a:lnTo>
                      <a:pt x="7278" y="4027"/>
                    </a:lnTo>
                    <a:lnTo>
                      <a:pt x="7292" y="3836"/>
                    </a:lnTo>
                    <a:lnTo>
                      <a:pt x="7292" y="3646"/>
                    </a:lnTo>
                    <a:lnTo>
                      <a:pt x="7292" y="3456"/>
                    </a:lnTo>
                    <a:lnTo>
                      <a:pt x="7278" y="3279"/>
                    </a:lnTo>
                    <a:lnTo>
                      <a:pt x="7251" y="3088"/>
                    </a:lnTo>
                    <a:lnTo>
                      <a:pt x="7210" y="2911"/>
                    </a:lnTo>
                    <a:lnTo>
                      <a:pt x="7183" y="2735"/>
                    </a:lnTo>
                    <a:lnTo>
                      <a:pt x="7129" y="2571"/>
                    </a:lnTo>
                    <a:lnTo>
                      <a:pt x="7074" y="2395"/>
                    </a:lnTo>
                    <a:lnTo>
                      <a:pt x="7006" y="2231"/>
                    </a:lnTo>
                    <a:lnTo>
                      <a:pt x="6938" y="2068"/>
                    </a:lnTo>
                    <a:lnTo>
                      <a:pt x="6857" y="1918"/>
                    </a:lnTo>
                    <a:lnTo>
                      <a:pt x="6761" y="1755"/>
                    </a:lnTo>
                    <a:lnTo>
                      <a:pt x="6666" y="1606"/>
                    </a:lnTo>
                    <a:lnTo>
                      <a:pt x="6571" y="1470"/>
                    </a:lnTo>
                    <a:lnTo>
                      <a:pt x="6462" y="1334"/>
                    </a:lnTo>
                    <a:lnTo>
                      <a:pt x="6340" y="1197"/>
                    </a:lnTo>
                    <a:lnTo>
                      <a:pt x="6217" y="1075"/>
                    </a:lnTo>
                    <a:lnTo>
                      <a:pt x="6095" y="953"/>
                    </a:lnTo>
                    <a:lnTo>
                      <a:pt x="5959" y="844"/>
                    </a:lnTo>
                    <a:lnTo>
                      <a:pt x="5823" y="735"/>
                    </a:lnTo>
                    <a:lnTo>
                      <a:pt x="5687" y="626"/>
                    </a:lnTo>
                    <a:lnTo>
                      <a:pt x="5537" y="531"/>
                    </a:lnTo>
                    <a:lnTo>
                      <a:pt x="5388" y="449"/>
                    </a:lnTo>
                    <a:lnTo>
                      <a:pt x="5224" y="368"/>
                    </a:lnTo>
                    <a:lnTo>
                      <a:pt x="5061" y="286"/>
                    </a:lnTo>
                    <a:lnTo>
                      <a:pt x="4898" y="232"/>
                    </a:lnTo>
                    <a:lnTo>
                      <a:pt x="4735"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37"/>
              <p:cNvSpPr/>
              <p:nvPr/>
            </p:nvSpPr>
            <p:spPr>
              <a:xfrm>
                <a:off x="586989" y="4500406"/>
                <a:ext cx="1581170" cy="231565"/>
              </a:xfrm>
              <a:custGeom>
                <a:rect b="b" l="l" r="r" t="t"/>
                <a:pathLst>
                  <a:path extrusionOk="0" h="7863" w="53690">
                    <a:moveTo>
                      <a:pt x="26852" y="1"/>
                    </a:moveTo>
                    <a:lnTo>
                      <a:pt x="25464" y="14"/>
                    </a:lnTo>
                    <a:lnTo>
                      <a:pt x="24104" y="28"/>
                    </a:lnTo>
                    <a:lnTo>
                      <a:pt x="22757" y="55"/>
                    </a:lnTo>
                    <a:lnTo>
                      <a:pt x="21438" y="82"/>
                    </a:lnTo>
                    <a:lnTo>
                      <a:pt x="20146" y="123"/>
                    </a:lnTo>
                    <a:lnTo>
                      <a:pt x="18867" y="177"/>
                    </a:lnTo>
                    <a:lnTo>
                      <a:pt x="17616" y="245"/>
                    </a:lnTo>
                    <a:lnTo>
                      <a:pt x="16405" y="313"/>
                    </a:lnTo>
                    <a:lnTo>
                      <a:pt x="15208" y="395"/>
                    </a:lnTo>
                    <a:lnTo>
                      <a:pt x="14052" y="477"/>
                    </a:lnTo>
                    <a:lnTo>
                      <a:pt x="12923" y="572"/>
                    </a:lnTo>
                    <a:lnTo>
                      <a:pt x="11835" y="681"/>
                    </a:lnTo>
                    <a:lnTo>
                      <a:pt x="10787" y="790"/>
                    </a:lnTo>
                    <a:lnTo>
                      <a:pt x="9767" y="898"/>
                    </a:lnTo>
                    <a:lnTo>
                      <a:pt x="8801" y="1021"/>
                    </a:lnTo>
                    <a:lnTo>
                      <a:pt x="7863" y="1157"/>
                    </a:lnTo>
                    <a:lnTo>
                      <a:pt x="6978" y="1293"/>
                    </a:lnTo>
                    <a:lnTo>
                      <a:pt x="6135" y="1429"/>
                    </a:lnTo>
                    <a:lnTo>
                      <a:pt x="5332" y="1578"/>
                    </a:lnTo>
                    <a:lnTo>
                      <a:pt x="4584" y="1742"/>
                    </a:lnTo>
                    <a:lnTo>
                      <a:pt x="3891" y="1891"/>
                    </a:lnTo>
                    <a:lnTo>
                      <a:pt x="3251" y="2055"/>
                    </a:lnTo>
                    <a:lnTo>
                      <a:pt x="2653" y="2231"/>
                    </a:lnTo>
                    <a:lnTo>
                      <a:pt x="2109" y="2408"/>
                    </a:lnTo>
                    <a:lnTo>
                      <a:pt x="1633" y="2585"/>
                    </a:lnTo>
                    <a:lnTo>
                      <a:pt x="1211" y="2762"/>
                    </a:lnTo>
                    <a:lnTo>
                      <a:pt x="844" y="2952"/>
                    </a:lnTo>
                    <a:lnTo>
                      <a:pt x="694" y="3048"/>
                    </a:lnTo>
                    <a:lnTo>
                      <a:pt x="544" y="3143"/>
                    </a:lnTo>
                    <a:lnTo>
                      <a:pt x="422" y="3238"/>
                    </a:lnTo>
                    <a:lnTo>
                      <a:pt x="313" y="3333"/>
                    </a:lnTo>
                    <a:lnTo>
                      <a:pt x="218" y="3428"/>
                    </a:lnTo>
                    <a:lnTo>
                      <a:pt x="150" y="3537"/>
                    </a:lnTo>
                    <a:lnTo>
                      <a:pt x="82" y="3632"/>
                    </a:lnTo>
                    <a:lnTo>
                      <a:pt x="41" y="3728"/>
                    </a:lnTo>
                    <a:lnTo>
                      <a:pt x="14" y="3837"/>
                    </a:lnTo>
                    <a:lnTo>
                      <a:pt x="0" y="3932"/>
                    </a:lnTo>
                    <a:lnTo>
                      <a:pt x="14" y="4041"/>
                    </a:lnTo>
                    <a:lnTo>
                      <a:pt x="41" y="4136"/>
                    </a:lnTo>
                    <a:lnTo>
                      <a:pt x="82" y="4231"/>
                    </a:lnTo>
                    <a:lnTo>
                      <a:pt x="150" y="4340"/>
                    </a:lnTo>
                    <a:lnTo>
                      <a:pt x="218" y="4435"/>
                    </a:lnTo>
                    <a:lnTo>
                      <a:pt x="313" y="4530"/>
                    </a:lnTo>
                    <a:lnTo>
                      <a:pt x="422" y="4625"/>
                    </a:lnTo>
                    <a:lnTo>
                      <a:pt x="544" y="4721"/>
                    </a:lnTo>
                    <a:lnTo>
                      <a:pt x="694" y="4829"/>
                    </a:lnTo>
                    <a:lnTo>
                      <a:pt x="844" y="4911"/>
                    </a:lnTo>
                    <a:lnTo>
                      <a:pt x="1211" y="5102"/>
                    </a:lnTo>
                    <a:lnTo>
                      <a:pt x="1633" y="5292"/>
                    </a:lnTo>
                    <a:lnTo>
                      <a:pt x="2109" y="5469"/>
                    </a:lnTo>
                    <a:lnTo>
                      <a:pt x="2653" y="5646"/>
                    </a:lnTo>
                    <a:lnTo>
                      <a:pt x="3251" y="5809"/>
                    </a:lnTo>
                    <a:lnTo>
                      <a:pt x="3891" y="5972"/>
                    </a:lnTo>
                    <a:lnTo>
                      <a:pt x="4584" y="6135"/>
                    </a:lnTo>
                    <a:lnTo>
                      <a:pt x="5332" y="6285"/>
                    </a:lnTo>
                    <a:lnTo>
                      <a:pt x="6135" y="6435"/>
                    </a:lnTo>
                    <a:lnTo>
                      <a:pt x="6978" y="6584"/>
                    </a:lnTo>
                    <a:lnTo>
                      <a:pt x="7863" y="6720"/>
                    </a:lnTo>
                    <a:lnTo>
                      <a:pt x="8801" y="6843"/>
                    </a:lnTo>
                    <a:lnTo>
                      <a:pt x="9767" y="6965"/>
                    </a:lnTo>
                    <a:lnTo>
                      <a:pt x="10787" y="7088"/>
                    </a:lnTo>
                    <a:lnTo>
                      <a:pt x="11835" y="7196"/>
                    </a:lnTo>
                    <a:lnTo>
                      <a:pt x="12923" y="7292"/>
                    </a:lnTo>
                    <a:lnTo>
                      <a:pt x="14052" y="7387"/>
                    </a:lnTo>
                    <a:lnTo>
                      <a:pt x="15208" y="7482"/>
                    </a:lnTo>
                    <a:lnTo>
                      <a:pt x="16405" y="7564"/>
                    </a:lnTo>
                    <a:lnTo>
                      <a:pt x="17616" y="7632"/>
                    </a:lnTo>
                    <a:lnTo>
                      <a:pt x="18867" y="7686"/>
                    </a:lnTo>
                    <a:lnTo>
                      <a:pt x="20146" y="7740"/>
                    </a:lnTo>
                    <a:lnTo>
                      <a:pt x="21438" y="7781"/>
                    </a:lnTo>
                    <a:lnTo>
                      <a:pt x="22757" y="7822"/>
                    </a:lnTo>
                    <a:lnTo>
                      <a:pt x="24104" y="7849"/>
                    </a:lnTo>
                    <a:lnTo>
                      <a:pt x="25464" y="7863"/>
                    </a:lnTo>
                    <a:lnTo>
                      <a:pt x="28226" y="7863"/>
                    </a:lnTo>
                    <a:lnTo>
                      <a:pt x="29586" y="7849"/>
                    </a:lnTo>
                    <a:lnTo>
                      <a:pt x="30933" y="7822"/>
                    </a:lnTo>
                    <a:lnTo>
                      <a:pt x="32252" y="7781"/>
                    </a:lnTo>
                    <a:lnTo>
                      <a:pt x="33558" y="7740"/>
                    </a:lnTo>
                    <a:lnTo>
                      <a:pt x="34823" y="7686"/>
                    </a:lnTo>
                    <a:lnTo>
                      <a:pt x="36074" y="7632"/>
                    </a:lnTo>
                    <a:lnTo>
                      <a:pt x="37299" y="7564"/>
                    </a:lnTo>
                    <a:lnTo>
                      <a:pt x="38482" y="7482"/>
                    </a:lnTo>
                    <a:lnTo>
                      <a:pt x="39638" y="7387"/>
                    </a:lnTo>
                    <a:lnTo>
                      <a:pt x="40767" y="7292"/>
                    </a:lnTo>
                    <a:lnTo>
                      <a:pt x="41855" y="7196"/>
                    </a:lnTo>
                    <a:lnTo>
                      <a:pt x="42903" y="7088"/>
                    </a:lnTo>
                    <a:lnTo>
                      <a:pt x="43923" y="6965"/>
                    </a:lnTo>
                    <a:lnTo>
                      <a:pt x="44889" y="6843"/>
                    </a:lnTo>
                    <a:lnTo>
                      <a:pt x="45827" y="6720"/>
                    </a:lnTo>
                    <a:lnTo>
                      <a:pt x="46712" y="6584"/>
                    </a:lnTo>
                    <a:lnTo>
                      <a:pt x="47555" y="6435"/>
                    </a:lnTo>
                    <a:lnTo>
                      <a:pt x="48358" y="6285"/>
                    </a:lnTo>
                    <a:lnTo>
                      <a:pt x="49106" y="6135"/>
                    </a:lnTo>
                    <a:lnTo>
                      <a:pt x="49799" y="5972"/>
                    </a:lnTo>
                    <a:lnTo>
                      <a:pt x="50452" y="5809"/>
                    </a:lnTo>
                    <a:lnTo>
                      <a:pt x="51037" y="5646"/>
                    </a:lnTo>
                    <a:lnTo>
                      <a:pt x="51581" y="5469"/>
                    </a:lnTo>
                    <a:lnTo>
                      <a:pt x="52057" y="5292"/>
                    </a:lnTo>
                    <a:lnTo>
                      <a:pt x="52479" y="5102"/>
                    </a:lnTo>
                    <a:lnTo>
                      <a:pt x="52846" y="4911"/>
                    </a:lnTo>
                    <a:lnTo>
                      <a:pt x="52996" y="4829"/>
                    </a:lnTo>
                    <a:lnTo>
                      <a:pt x="53146" y="4721"/>
                    </a:lnTo>
                    <a:lnTo>
                      <a:pt x="53268" y="4625"/>
                    </a:lnTo>
                    <a:lnTo>
                      <a:pt x="53377" y="4530"/>
                    </a:lnTo>
                    <a:lnTo>
                      <a:pt x="53472" y="4435"/>
                    </a:lnTo>
                    <a:lnTo>
                      <a:pt x="53554" y="4340"/>
                    </a:lnTo>
                    <a:lnTo>
                      <a:pt x="53608" y="4231"/>
                    </a:lnTo>
                    <a:lnTo>
                      <a:pt x="53649" y="4136"/>
                    </a:lnTo>
                    <a:lnTo>
                      <a:pt x="53676" y="4041"/>
                    </a:lnTo>
                    <a:lnTo>
                      <a:pt x="53690" y="3932"/>
                    </a:lnTo>
                    <a:lnTo>
                      <a:pt x="53676" y="3837"/>
                    </a:lnTo>
                    <a:lnTo>
                      <a:pt x="53649" y="3728"/>
                    </a:lnTo>
                    <a:lnTo>
                      <a:pt x="53608" y="3632"/>
                    </a:lnTo>
                    <a:lnTo>
                      <a:pt x="53554" y="3537"/>
                    </a:lnTo>
                    <a:lnTo>
                      <a:pt x="53472" y="3428"/>
                    </a:lnTo>
                    <a:lnTo>
                      <a:pt x="53377" y="3333"/>
                    </a:lnTo>
                    <a:lnTo>
                      <a:pt x="53268" y="3238"/>
                    </a:lnTo>
                    <a:lnTo>
                      <a:pt x="53146" y="3143"/>
                    </a:lnTo>
                    <a:lnTo>
                      <a:pt x="52996" y="3048"/>
                    </a:lnTo>
                    <a:lnTo>
                      <a:pt x="52846" y="2952"/>
                    </a:lnTo>
                    <a:lnTo>
                      <a:pt x="52479" y="2762"/>
                    </a:lnTo>
                    <a:lnTo>
                      <a:pt x="52057" y="2585"/>
                    </a:lnTo>
                    <a:lnTo>
                      <a:pt x="51581" y="2408"/>
                    </a:lnTo>
                    <a:lnTo>
                      <a:pt x="51037" y="2231"/>
                    </a:lnTo>
                    <a:lnTo>
                      <a:pt x="50452" y="2055"/>
                    </a:lnTo>
                    <a:lnTo>
                      <a:pt x="49799" y="1891"/>
                    </a:lnTo>
                    <a:lnTo>
                      <a:pt x="49106" y="1742"/>
                    </a:lnTo>
                    <a:lnTo>
                      <a:pt x="48358" y="1578"/>
                    </a:lnTo>
                    <a:lnTo>
                      <a:pt x="47555" y="1429"/>
                    </a:lnTo>
                    <a:lnTo>
                      <a:pt x="46712" y="1293"/>
                    </a:lnTo>
                    <a:lnTo>
                      <a:pt x="45827" y="1157"/>
                    </a:lnTo>
                    <a:lnTo>
                      <a:pt x="44889" y="1021"/>
                    </a:lnTo>
                    <a:lnTo>
                      <a:pt x="43923" y="898"/>
                    </a:lnTo>
                    <a:lnTo>
                      <a:pt x="42903" y="790"/>
                    </a:lnTo>
                    <a:lnTo>
                      <a:pt x="41855" y="681"/>
                    </a:lnTo>
                    <a:lnTo>
                      <a:pt x="40767" y="572"/>
                    </a:lnTo>
                    <a:lnTo>
                      <a:pt x="39638" y="477"/>
                    </a:lnTo>
                    <a:lnTo>
                      <a:pt x="38482" y="395"/>
                    </a:lnTo>
                    <a:lnTo>
                      <a:pt x="37299" y="313"/>
                    </a:lnTo>
                    <a:lnTo>
                      <a:pt x="36074" y="245"/>
                    </a:lnTo>
                    <a:lnTo>
                      <a:pt x="34823" y="177"/>
                    </a:lnTo>
                    <a:lnTo>
                      <a:pt x="33558" y="123"/>
                    </a:lnTo>
                    <a:lnTo>
                      <a:pt x="32252" y="82"/>
                    </a:lnTo>
                    <a:lnTo>
                      <a:pt x="30933" y="55"/>
                    </a:lnTo>
                    <a:lnTo>
                      <a:pt x="29586" y="28"/>
                    </a:lnTo>
                    <a:lnTo>
                      <a:pt x="28226" y="14"/>
                    </a:lnTo>
                    <a:lnTo>
                      <a:pt x="26852" y="1"/>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37"/>
              <p:cNvSpPr/>
              <p:nvPr/>
            </p:nvSpPr>
            <p:spPr>
              <a:xfrm>
                <a:off x="1289237" y="4091810"/>
                <a:ext cx="974294" cy="530012"/>
              </a:xfrm>
              <a:custGeom>
                <a:rect b="b" l="l" r="r" t="t"/>
                <a:pathLst>
                  <a:path extrusionOk="0" h="17997" w="33083">
                    <a:moveTo>
                      <a:pt x="19616" y="0"/>
                    </a:moveTo>
                    <a:lnTo>
                      <a:pt x="18527" y="41"/>
                    </a:lnTo>
                    <a:lnTo>
                      <a:pt x="17453" y="82"/>
                    </a:lnTo>
                    <a:lnTo>
                      <a:pt x="16378" y="150"/>
                    </a:lnTo>
                    <a:lnTo>
                      <a:pt x="15317" y="245"/>
                    </a:lnTo>
                    <a:lnTo>
                      <a:pt x="14270" y="340"/>
                    </a:lnTo>
                    <a:lnTo>
                      <a:pt x="13236" y="463"/>
                    </a:lnTo>
                    <a:lnTo>
                      <a:pt x="12243" y="585"/>
                    </a:lnTo>
                    <a:lnTo>
                      <a:pt x="11277" y="707"/>
                    </a:lnTo>
                    <a:lnTo>
                      <a:pt x="10352" y="843"/>
                    </a:lnTo>
                    <a:lnTo>
                      <a:pt x="9468" y="979"/>
                    </a:lnTo>
                    <a:lnTo>
                      <a:pt x="8625" y="1115"/>
                    </a:lnTo>
                    <a:lnTo>
                      <a:pt x="7128" y="1387"/>
                    </a:lnTo>
                    <a:lnTo>
                      <a:pt x="5877" y="1632"/>
                    </a:lnTo>
                    <a:lnTo>
                      <a:pt x="4938" y="1823"/>
                    </a:lnTo>
                    <a:lnTo>
                      <a:pt x="4136" y="2000"/>
                    </a:lnTo>
                    <a:lnTo>
                      <a:pt x="3918" y="2054"/>
                    </a:lnTo>
                    <a:lnTo>
                      <a:pt x="3714" y="2136"/>
                    </a:lnTo>
                    <a:lnTo>
                      <a:pt x="3524" y="2217"/>
                    </a:lnTo>
                    <a:lnTo>
                      <a:pt x="3320" y="2299"/>
                    </a:lnTo>
                    <a:lnTo>
                      <a:pt x="3129" y="2408"/>
                    </a:lnTo>
                    <a:lnTo>
                      <a:pt x="2952" y="2516"/>
                    </a:lnTo>
                    <a:lnTo>
                      <a:pt x="2762" y="2639"/>
                    </a:lnTo>
                    <a:lnTo>
                      <a:pt x="2585" y="2761"/>
                    </a:lnTo>
                    <a:lnTo>
                      <a:pt x="2422" y="2897"/>
                    </a:lnTo>
                    <a:lnTo>
                      <a:pt x="2245" y="3033"/>
                    </a:lnTo>
                    <a:lnTo>
                      <a:pt x="2082" y="3197"/>
                    </a:lnTo>
                    <a:lnTo>
                      <a:pt x="1932" y="3346"/>
                    </a:lnTo>
                    <a:lnTo>
                      <a:pt x="1783" y="3509"/>
                    </a:lnTo>
                    <a:lnTo>
                      <a:pt x="1633" y="3686"/>
                    </a:lnTo>
                    <a:lnTo>
                      <a:pt x="1361" y="4040"/>
                    </a:lnTo>
                    <a:lnTo>
                      <a:pt x="1116" y="4421"/>
                    </a:lnTo>
                    <a:lnTo>
                      <a:pt x="885" y="4829"/>
                    </a:lnTo>
                    <a:lnTo>
                      <a:pt x="681" y="5237"/>
                    </a:lnTo>
                    <a:lnTo>
                      <a:pt x="504" y="5672"/>
                    </a:lnTo>
                    <a:lnTo>
                      <a:pt x="354" y="6108"/>
                    </a:lnTo>
                    <a:lnTo>
                      <a:pt x="218" y="6556"/>
                    </a:lnTo>
                    <a:lnTo>
                      <a:pt x="123" y="7019"/>
                    </a:lnTo>
                    <a:lnTo>
                      <a:pt x="55" y="7468"/>
                    </a:lnTo>
                    <a:lnTo>
                      <a:pt x="14" y="7930"/>
                    </a:lnTo>
                    <a:lnTo>
                      <a:pt x="1" y="8379"/>
                    </a:lnTo>
                    <a:lnTo>
                      <a:pt x="14" y="8828"/>
                    </a:lnTo>
                    <a:lnTo>
                      <a:pt x="55" y="9277"/>
                    </a:lnTo>
                    <a:lnTo>
                      <a:pt x="96" y="9495"/>
                    </a:lnTo>
                    <a:lnTo>
                      <a:pt x="137" y="9712"/>
                    </a:lnTo>
                    <a:lnTo>
                      <a:pt x="191" y="9916"/>
                    </a:lnTo>
                    <a:lnTo>
                      <a:pt x="245" y="10120"/>
                    </a:lnTo>
                    <a:lnTo>
                      <a:pt x="313" y="10324"/>
                    </a:lnTo>
                    <a:lnTo>
                      <a:pt x="395" y="10528"/>
                    </a:lnTo>
                    <a:lnTo>
                      <a:pt x="477" y="10719"/>
                    </a:lnTo>
                    <a:lnTo>
                      <a:pt x="572" y="10909"/>
                    </a:lnTo>
                    <a:lnTo>
                      <a:pt x="667" y="11086"/>
                    </a:lnTo>
                    <a:lnTo>
                      <a:pt x="776" y="11263"/>
                    </a:lnTo>
                    <a:lnTo>
                      <a:pt x="898" y="11440"/>
                    </a:lnTo>
                    <a:lnTo>
                      <a:pt x="1021" y="11603"/>
                    </a:lnTo>
                    <a:lnTo>
                      <a:pt x="1170" y="11766"/>
                    </a:lnTo>
                    <a:lnTo>
                      <a:pt x="1306" y="11916"/>
                    </a:lnTo>
                    <a:lnTo>
                      <a:pt x="1470" y="12052"/>
                    </a:lnTo>
                    <a:lnTo>
                      <a:pt x="1633" y="12188"/>
                    </a:lnTo>
                    <a:lnTo>
                      <a:pt x="1796" y="12324"/>
                    </a:lnTo>
                    <a:lnTo>
                      <a:pt x="1987" y="12446"/>
                    </a:lnTo>
                    <a:lnTo>
                      <a:pt x="2177" y="12555"/>
                    </a:lnTo>
                    <a:lnTo>
                      <a:pt x="2381" y="12650"/>
                    </a:lnTo>
                    <a:lnTo>
                      <a:pt x="2585" y="12746"/>
                    </a:lnTo>
                    <a:lnTo>
                      <a:pt x="2816" y="12827"/>
                    </a:lnTo>
                    <a:lnTo>
                      <a:pt x="3048" y="12895"/>
                    </a:lnTo>
                    <a:lnTo>
                      <a:pt x="3279" y="12963"/>
                    </a:lnTo>
                    <a:lnTo>
                      <a:pt x="3646" y="13031"/>
                    </a:lnTo>
                    <a:lnTo>
                      <a:pt x="3973" y="13072"/>
                    </a:lnTo>
                    <a:lnTo>
                      <a:pt x="4299" y="13113"/>
                    </a:lnTo>
                    <a:lnTo>
                      <a:pt x="4775" y="13126"/>
                    </a:lnTo>
                    <a:lnTo>
                      <a:pt x="5265" y="13126"/>
                    </a:lnTo>
                    <a:lnTo>
                      <a:pt x="5782" y="13099"/>
                    </a:lnTo>
                    <a:lnTo>
                      <a:pt x="6312" y="13058"/>
                    </a:lnTo>
                    <a:lnTo>
                      <a:pt x="6856" y="13004"/>
                    </a:lnTo>
                    <a:lnTo>
                      <a:pt x="7414" y="12922"/>
                    </a:lnTo>
                    <a:lnTo>
                      <a:pt x="7985" y="12827"/>
                    </a:lnTo>
                    <a:lnTo>
                      <a:pt x="8570" y="12718"/>
                    </a:lnTo>
                    <a:lnTo>
                      <a:pt x="9169" y="12596"/>
                    </a:lnTo>
                    <a:lnTo>
                      <a:pt x="9767" y="12460"/>
                    </a:lnTo>
                    <a:lnTo>
                      <a:pt x="10366" y="12310"/>
                    </a:lnTo>
                    <a:lnTo>
                      <a:pt x="10964" y="12161"/>
                    </a:lnTo>
                    <a:lnTo>
                      <a:pt x="12175" y="11821"/>
                    </a:lnTo>
                    <a:lnTo>
                      <a:pt x="13386" y="11453"/>
                    </a:lnTo>
                    <a:lnTo>
                      <a:pt x="11753" y="12378"/>
                    </a:lnTo>
                    <a:lnTo>
                      <a:pt x="10339" y="13154"/>
                    </a:lnTo>
                    <a:lnTo>
                      <a:pt x="9155" y="13779"/>
                    </a:lnTo>
                    <a:lnTo>
                      <a:pt x="8203" y="14283"/>
                    </a:lnTo>
                    <a:lnTo>
                      <a:pt x="7455" y="14664"/>
                    </a:lnTo>
                    <a:lnTo>
                      <a:pt x="6924" y="14936"/>
                    </a:lnTo>
                    <a:lnTo>
                      <a:pt x="6503" y="15126"/>
                    </a:lnTo>
                    <a:lnTo>
                      <a:pt x="6462" y="15725"/>
                    </a:lnTo>
                    <a:lnTo>
                      <a:pt x="6448" y="16010"/>
                    </a:lnTo>
                    <a:lnTo>
                      <a:pt x="6326" y="17996"/>
                    </a:lnTo>
                    <a:lnTo>
                      <a:pt x="7523" y="17833"/>
                    </a:lnTo>
                    <a:lnTo>
                      <a:pt x="8693" y="17656"/>
                    </a:lnTo>
                    <a:lnTo>
                      <a:pt x="9835" y="17479"/>
                    </a:lnTo>
                    <a:lnTo>
                      <a:pt x="10951" y="17302"/>
                    </a:lnTo>
                    <a:lnTo>
                      <a:pt x="12025" y="17098"/>
                    </a:lnTo>
                    <a:lnTo>
                      <a:pt x="13086" y="16908"/>
                    </a:lnTo>
                    <a:lnTo>
                      <a:pt x="14107" y="16704"/>
                    </a:lnTo>
                    <a:lnTo>
                      <a:pt x="15100" y="16486"/>
                    </a:lnTo>
                    <a:lnTo>
                      <a:pt x="16065" y="16269"/>
                    </a:lnTo>
                    <a:lnTo>
                      <a:pt x="16990" y="16051"/>
                    </a:lnTo>
                    <a:lnTo>
                      <a:pt x="17902" y="15820"/>
                    </a:lnTo>
                    <a:lnTo>
                      <a:pt x="18772" y="15575"/>
                    </a:lnTo>
                    <a:lnTo>
                      <a:pt x="19629" y="15344"/>
                    </a:lnTo>
                    <a:lnTo>
                      <a:pt x="20445" y="15099"/>
                    </a:lnTo>
                    <a:lnTo>
                      <a:pt x="21248" y="14840"/>
                    </a:lnTo>
                    <a:lnTo>
                      <a:pt x="22010" y="14596"/>
                    </a:lnTo>
                    <a:lnTo>
                      <a:pt x="22744" y="14337"/>
                    </a:lnTo>
                    <a:lnTo>
                      <a:pt x="23465" y="14065"/>
                    </a:lnTo>
                    <a:lnTo>
                      <a:pt x="24145" y="13807"/>
                    </a:lnTo>
                    <a:lnTo>
                      <a:pt x="24798" y="13535"/>
                    </a:lnTo>
                    <a:lnTo>
                      <a:pt x="25437" y="13262"/>
                    </a:lnTo>
                    <a:lnTo>
                      <a:pt x="26036" y="12990"/>
                    </a:lnTo>
                    <a:lnTo>
                      <a:pt x="26621" y="12705"/>
                    </a:lnTo>
                    <a:lnTo>
                      <a:pt x="27165" y="12433"/>
                    </a:lnTo>
                    <a:lnTo>
                      <a:pt x="27696" y="12147"/>
                    </a:lnTo>
                    <a:lnTo>
                      <a:pt x="28199" y="11861"/>
                    </a:lnTo>
                    <a:lnTo>
                      <a:pt x="28661" y="11576"/>
                    </a:lnTo>
                    <a:lnTo>
                      <a:pt x="29110" y="11277"/>
                    </a:lnTo>
                    <a:lnTo>
                      <a:pt x="29545" y="10991"/>
                    </a:lnTo>
                    <a:lnTo>
                      <a:pt x="29940" y="10692"/>
                    </a:lnTo>
                    <a:lnTo>
                      <a:pt x="30307" y="10406"/>
                    </a:lnTo>
                    <a:lnTo>
                      <a:pt x="30661" y="10107"/>
                    </a:lnTo>
                    <a:lnTo>
                      <a:pt x="30987" y="9821"/>
                    </a:lnTo>
                    <a:lnTo>
                      <a:pt x="31287" y="9522"/>
                    </a:lnTo>
                    <a:lnTo>
                      <a:pt x="31572" y="9223"/>
                    </a:lnTo>
                    <a:lnTo>
                      <a:pt x="31817" y="8937"/>
                    </a:lnTo>
                    <a:lnTo>
                      <a:pt x="32048" y="8638"/>
                    </a:lnTo>
                    <a:lnTo>
                      <a:pt x="32252" y="8352"/>
                    </a:lnTo>
                    <a:lnTo>
                      <a:pt x="32443" y="8053"/>
                    </a:lnTo>
                    <a:lnTo>
                      <a:pt x="32592" y="7767"/>
                    </a:lnTo>
                    <a:lnTo>
                      <a:pt x="32742" y="7481"/>
                    </a:lnTo>
                    <a:lnTo>
                      <a:pt x="32851" y="7182"/>
                    </a:lnTo>
                    <a:lnTo>
                      <a:pt x="32946" y="6897"/>
                    </a:lnTo>
                    <a:lnTo>
                      <a:pt x="33014" y="6624"/>
                    </a:lnTo>
                    <a:lnTo>
                      <a:pt x="33055" y="6339"/>
                    </a:lnTo>
                    <a:lnTo>
                      <a:pt x="33082" y="6053"/>
                    </a:lnTo>
                    <a:lnTo>
                      <a:pt x="33082" y="5781"/>
                    </a:lnTo>
                    <a:lnTo>
                      <a:pt x="33069" y="5509"/>
                    </a:lnTo>
                    <a:lnTo>
                      <a:pt x="33028" y="5237"/>
                    </a:lnTo>
                    <a:lnTo>
                      <a:pt x="32973" y="4979"/>
                    </a:lnTo>
                    <a:lnTo>
                      <a:pt x="32892" y="4706"/>
                    </a:lnTo>
                    <a:lnTo>
                      <a:pt x="32783" y="4448"/>
                    </a:lnTo>
                    <a:lnTo>
                      <a:pt x="32660" y="4203"/>
                    </a:lnTo>
                    <a:lnTo>
                      <a:pt x="32524" y="3945"/>
                    </a:lnTo>
                    <a:lnTo>
                      <a:pt x="32361" y="3700"/>
                    </a:lnTo>
                    <a:lnTo>
                      <a:pt x="32171" y="3469"/>
                    </a:lnTo>
                    <a:lnTo>
                      <a:pt x="31967" y="3224"/>
                    </a:lnTo>
                    <a:lnTo>
                      <a:pt x="31749" y="2993"/>
                    </a:lnTo>
                    <a:lnTo>
                      <a:pt x="31504" y="2775"/>
                    </a:lnTo>
                    <a:lnTo>
                      <a:pt x="31246" y="2557"/>
                    </a:lnTo>
                    <a:lnTo>
                      <a:pt x="30960" y="2340"/>
                    </a:lnTo>
                    <a:lnTo>
                      <a:pt x="30661" y="2136"/>
                    </a:lnTo>
                    <a:lnTo>
                      <a:pt x="30348" y="1945"/>
                    </a:lnTo>
                    <a:lnTo>
                      <a:pt x="30008" y="1755"/>
                    </a:lnTo>
                    <a:lnTo>
                      <a:pt x="29641" y="1564"/>
                    </a:lnTo>
                    <a:lnTo>
                      <a:pt x="29273" y="1387"/>
                    </a:lnTo>
                    <a:lnTo>
                      <a:pt x="28879" y="1224"/>
                    </a:lnTo>
                    <a:lnTo>
                      <a:pt x="28484" y="1075"/>
                    </a:lnTo>
                    <a:lnTo>
                      <a:pt x="28063" y="939"/>
                    </a:lnTo>
                    <a:lnTo>
                      <a:pt x="27641" y="816"/>
                    </a:lnTo>
                    <a:lnTo>
                      <a:pt x="27192" y="694"/>
                    </a:lnTo>
                    <a:lnTo>
                      <a:pt x="26743" y="585"/>
                    </a:lnTo>
                    <a:lnTo>
                      <a:pt x="26281" y="490"/>
                    </a:lnTo>
                    <a:lnTo>
                      <a:pt x="25805" y="408"/>
                    </a:lnTo>
                    <a:lnTo>
                      <a:pt x="25329" y="326"/>
                    </a:lnTo>
                    <a:lnTo>
                      <a:pt x="24839" y="258"/>
                    </a:lnTo>
                    <a:lnTo>
                      <a:pt x="24336" y="190"/>
                    </a:lnTo>
                    <a:lnTo>
                      <a:pt x="23832" y="150"/>
                    </a:lnTo>
                    <a:lnTo>
                      <a:pt x="23329" y="95"/>
                    </a:lnTo>
                    <a:lnTo>
                      <a:pt x="22812" y="68"/>
                    </a:lnTo>
                    <a:lnTo>
                      <a:pt x="21751" y="14"/>
                    </a:lnTo>
                    <a:lnTo>
                      <a:pt x="2069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37"/>
              <p:cNvSpPr/>
              <p:nvPr/>
            </p:nvSpPr>
            <p:spPr>
              <a:xfrm>
                <a:off x="1316067" y="4540459"/>
                <a:ext cx="146661" cy="107404"/>
              </a:xfrm>
              <a:custGeom>
                <a:rect b="b" l="l" r="r" t="t"/>
                <a:pathLst>
                  <a:path extrusionOk="0" h="3647" w="4980">
                    <a:moveTo>
                      <a:pt x="4980" y="1"/>
                    </a:moveTo>
                    <a:lnTo>
                      <a:pt x="2381" y="518"/>
                    </a:lnTo>
                    <a:lnTo>
                      <a:pt x="2177" y="790"/>
                    </a:lnTo>
                    <a:lnTo>
                      <a:pt x="1661" y="1524"/>
                    </a:lnTo>
                    <a:lnTo>
                      <a:pt x="1293" y="2014"/>
                    </a:lnTo>
                    <a:lnTo>
                      <a:pt x="899" y="2531"/>
                    </a:lnTo>
                    <a:lnTo>
                      <a:pt x="463" y="3089"/>
                    </a:lnTo>
                    <a:lnTo>
                      <a:pt x="1" y="3646"/>
                    </a:lnTo>
                    <a:lnTo>
                      <a:pt x="4844" y="2939"/>
                    </a:lnTo>
                    <a:lnTo>
                      <a:pt x="4980"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37"/>
              <p:cNvSpPr/>
              <p:nvPr/>
            </p:nvSpPr>
            <p:spPr>
              <a:xfrm>
                <a:off x="1429451" y="4518430"/>
                <a:ext cx="74155" cy="135441"/>
              </a:xfrm>
              <a:custGeom>
                <a:rect b="b" l="l" r="r" t="t"/>
                <a:pathLst>
                  <a:path extrusionOk="0" h="4599" w="2518">
                    <a:moveTo>
                      <a:pt x="1850" y="1"/>
                    </a:moveTo>
                    <a:lnTo>
                      <a:pt x="1592" y="14"/>
                    </a:lnTo>
                    <a:lnTo>
                      <a:pt x="1320" y="28"/>
                    </a:lnTo>
                    <a:lnTo>
                      <a:pt x="1062" y="55"/>
                    </a:lnTo>
                    <a:lnTo>
                      <a:pt x="803" y="110"/>
                    </a:lnTo>
                    <a:lnTo>
                      <a:pt x="545" y="178"/>
                    </a:lnTo>
                    <a:lnTo>
                      <a:pt x="273" y="259"/>
                    </a:lnTo>
                    <a:lnTo>
                      <a:pt x="1" y="382"/>
                    </a:lnTo>
                    <a:lnTo>
                      <a:pt x="422" y="4544"/>
                    </a:lnTo>
                    <a:lnTo>
                      <a:pt x="694" y="4585"/>
                    </a:lnTo>
                    <a:lnTo>
                      <a:pt x="966" y="4598"/>
                    </a:lnTo>
                    <a:lnTo>
                      <a:pt x="1225" y="4598"/>
                    </a:lnTo>
                    <a:lnTo>
                      <a:pt x="1483" y="4558"/>
                    </a:lnTo>
                    <a:lnTo>
                      <a:pt x="1728" y="4517"/>
                    </a:lnTo>
                    <a:lnTo>
                      <a:pt x="1987" y="4435"/>
                    </a:lnTo>
                    <a:lnTo>
                      <a:pt x="2245" y="4340"/>
                    </a:lnTo>
                    <a:lnTo>
                      <a:pt x="2517" y="4231"/>
                    </a:lnTo>
                    <a:lnTo>
                      <a:pt x="2123" y="1"/>
                    </a:lnTo>
                    <a:close/>
                  </a:path>
                </a:pathLst>
              </a:custGeom>
              <a:solidFill>
                <a:srgbClr val="2A5B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37"/>
              <p:cNvSpPr/>
              <p:nvPr/>
            </p:nvSpPr>
            <p:spPr>
              <a:xfrm>
                <a:off x="1060495" y="4451135"/>
                <a:ext cx="355373" cy="256009"/>
              </a:xfrm>
              <a:custGeom>
                <a:rect b="b" l="l" r="r" t="t"/>
                <a:pathLst>
                  <a:path extrusionOk="0" h="8693" w="12067">
                    <a:moveTo>
                      <a:pt x="9196" y="0"/>
                    </a:moveTo>
                    <a:lnTo>
                      <a:pt x="7740" y="1102"/>
                    </a:lnTo>
                    <a:lnTo>
                      <a:pt x="6258" y="2231"/>
                    </a:lnTo>
                    <a:lnTo>
                      <a:pt x="4544" y="3551"/>
                    </a:lnTo>
                    <a:lnTo>
                      <a:pt x="3687" y="4231"/>
                    </a:lnTo>
                    <a:lnTo>
                      <a:pt x="2843" y="4897"/>
                    </a:lnTo>
                    <a:lnTo>
                      <a:pt x="2068" y="5537"/>
                    </a:lnTo>
                    <a:lnTo>
                      <a:pt x="1374" y="6122"/>
                    </a:lnTo>
                    <a:lnTo>
                      <a:pt x="789" y="6639"/>
                    </a:lnTo>
                    <a:lnTo>
                      <a:pt x="558" y="6856"/>
                    </a:lnTo>
                    <a:lnTo>
                      <a:pt x="354" y="7060"/>
                    </a:lnTo>
                    <a:lnTo>
                      <a:pt x="191" y="7223"/>
                    </a:lnTo>
                    <a:lnTo>
                      <a:pt x="82" y="7373"/>
                    </a:lnTo>
                    <a:lnTo>
                      <a:pt x="14" y="7482"/>
                    </a:lnTo>
                    <a:lnTo>
                      <a:pt x="1" y="7523"/>
                    </a:lnTo>
                    <a:lnTo>
                      <a:pt x="1" y="7550"/>
                    </a:lnTo>
                    <a:lnTo>
                      <a:pt x="82" y="7795"/>
                    </a:lnTo>
                    <a:lnTo>
                      <a:pt x="137" y="7917"/>
                    </a:lnTo>
                    <a:lnTo>
                      <a:pt x="191" y="8053"/>
                    </a:lnTo>
                    <a:lnTo>
                      <a:pt x="259" y="8176"/>
                    </a:lnTo>
                    <a:lnTo>
                      <a:pt x="354" y="8298"/>
                    </a:lnTo>
                    <a:lnTo>
                      <a:pt x="449" y="8407"/>
                    </a:lnTo>
                    <a:lnTo>
                      <a:pt x="558" y="8502"/>
                    </a:lnTo>
                    <a:lnTo>
                      <a:pt x="681" y="8584"/>
                    </a:lnTo>
                    <a:lnTo>
                      <a:pt x="817" y="8638"/>
                    </a:lnTo>
                    <a:lnTo>
                      <a:pt x="966" y="8679"/>
                    </a:lnTo>
                    <a:lnTo>
                      <a:pt x="1130" y="8692"/>
                    </a:lnTo>
                    <a:lnTo>
                      <a:pt x="1320" y="8679"/>
                    </a:lnTo>
                    <a:lnTo>
                      <a:pt x="1510" y="8638"/>
                    </a:lnTo>
                    <a:lnTo>
                      <a:pt x="1742" y="8556"/>
                    </a:lnTo>
                    <a:lnTo>
                      <a:pt x="1973" y="8434"/>
                    </a:lnTo>
                    <a:lnTo>
                      <a:pt x="2191" y="8325"/>
                    </a:lnTo>
                    <a:lnTo>
                      <a:pt x="2449" y="8244"/>
                    </a:lnTo>
                    <a:lnTo>
                      <a:pt x="2748" y="8148"/>
                    </a:lnTo>
                    <a:lnTo>
                      <a:pt x="3102" y="8067"/>
                    </a:lnTo>
                    <a:lnTo>
                      <a:pt x="3469" y="7985"/>
                    </a:lnTo>
                    <a:lnTo>
                      <a:pt x="3877" y="7917"/>
                    </a:lnTo>
                    <a:lnTo>
                      <a:pt x="4748" y="7795"/>
                    </a:lnTo>
                    <a:lnTo>
                      <a:pt x="5346" y="7713"/>
                    </a:lnTo>
                    <a:lnTo>
                      <a:pt x="5591" y="7686"/>
                    </a:lnTo>
                    <a:lnTo>
                      <a:pt x="6244" y="7618"/>
                    </a:lnTo>
                    <a:lnTo>
                      <a:pt x="6639" y="7563"/>
                    </a:lnTo>
                    <a:lnTo>
                      <a:pt x="7183" y="7509"/>
                    </a:lnTo>
                    <a:lnTo>
                      <a:pt x="7958" y="7427"/>
                    </a:lnTo>
                    <a:lnTo>
                      <a:pt x="8597" y="7332"/>
                    </a:lnTo>
                    <a:lnTo>
                      <a:pt x="8856" y="7291"/>
                    </a:lnTo>
                    <a:lnTo>
                      <a:pt x="9060" y="7251"/>
                    </a:lnTo>
                    <a:lnTo>
                      <a:pt x="9209" y="7210"/>
                    </a:lnTo>
                    <a:lnTo>
                      <a:pt x="9305" y="7169"/>
                    </a:lnTo>
                    <a:lnTo>
                      <a:pt x="9386" y="7087"/>
                    </a:lnTo>
                    <a:lnTo>
                      <a:pt x="9454" y="7006"/>
                    </a:lnTo>
                    <a:lnTo>
                      <a:pt x="9509" y="6897"/>
                    </a:lnTo>
                    <a:lnTo>
                      <a:pt x="9563" y="6788"/>
                    </a:lnTo>
                    <a:lnTo>
                      <a:pt x="9604" y="6666"/>
                    </a:lnTo>
                    <a:lnTo>
                      <a:pt x="9631" y="6530"/>
                    </a:lnTo>
                    <a:lnTo>
                      <a:pt x="9672" y="6271"/>
                    </a:lnTo>
                    <a:lnTo>
                      <a:pt x="9686" y="6040"/>
                    </a:lnTo>
                    <a:lnTo>
                      <a:pt x="9686" y="5836"/>
                    </a:lnTo>
                    <a:lnTo>
                      <a:pt x="9686" y="5646"/>
                    </a:lnTo>
                    <a:lnTo>
                      <a:pt x="9903" y="5278"/>
                    </a:lnTo>
                    <a:lnTo>
                      <a:pt x="10121" y="4965"/>
                    </a:lnTo>
                    <a:lnTo>
                      <a:pt x="10352" y="4693"/>
                    </a:lnTo>
                    <a:lnTo>
                      <a:pt x="10570" y="4449"/>
                    </a:lnTo>
                    <a:lnTo>
                      <a:pt x="10801" y="4244"/>
                    </a:lnTo>
                    <a:lnTo>
                      <a:pt x="11005" y="4068"/>
                    </a:lnTo>
                    <a:lnTo>
                      <a:pt x="11209" y="3918"/>
                    </a:lnTo>
                    <a:lnTo>
                      <a:pt x="11413" y="3782"/>
                    </a:lnTo>
                    <a:lnTo>
                      <a:pt x="11740" y="3564"/>
                    </a:lnTo>
                    <a:lnTo>
                      <a:pt x="11862" y="3483"/>
                    </a:lnTo>
                    <a:lnTo>
                      <a:pt x="11957" y="3401"/>
                    </a:lnTo>
                    <a:lnTo>
                      <a:pt x="12039" y="3320"/>
                    </a:lnTo>
                    <a:lnTo>
                      <a:pt x="12052" y="3279"/>
                    </a:lnTo>
                    <a:lnTo>
                      <a:pt x="12066" y="3238"/>
                    </a:lnTo>
                    <a:lnTo>
                      <a:pt x="12066" y="3197"/>
                    </a:lnTo>
                    <a:lnTo>
                      <a:pt x="12066" y="3156"/>
                    </a:lnTo>
                    <a:lnTo>
                      <a:pt x="12039" y="3102"/>
                    </a:lnTo>
                    <a:lnTo>
                      <a:pt x="12012" y="3061"/>
                    </a:lnTo>
                    <a:lnTo>
                      <a:pt x="11876" y="2871"/>
                    </a:lnTo>
                    <a:lnTo>
                      <a:pt x="11712" y="2667"/>
                    </a:lnTo>
                    <a:lnTo>
                      <a:pt x="11304" y="2190"/>
                    </a:lnTo>
                    <a:lnTo>
                      <a:pt x="10842" y="1687"/>
                    </a:lnTo>
                    <a:lnTo>
                      <a:pt x="10366" y="1184"/>
                    </a:lnTo>
                    <a:lnTo>
                      <a:pt x="9550" y="354"/>
                    </a:lnTo>
                    <a:lnTo>
                      <a:pt x="919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37"/>
              <p:cNvSpPr/>
              <p:nvPr/>
            </p:nvSpPr>
            <p:spPr>
              <a:xfrm>
                <a:off x="478022" y="4091810"/>
                <a:ext cx="974677" cy="530012"/>
              </a:xfrm>
              <a:custGeom>
                <a:rect b="b" l="l" r="r" t="t"/>
                <a:pathLst>
                  <a:path extrusionOk="0" h="17997" w="33096">
                    <a:moveTo>
                      <a:pt x="12406" y="0"/>
                    </a:moveTo>
                    <a:lnTo>
                      <a:pt x="11331" y="14"/>
                    </a:lnTo>
                    <a:lnTo>
                      <a:pt x="10284" y="68"/>
                    </a:lnTo>
                    <a:lnTo>
                      <a:pt x="9767" y="95"/>
                    </a:lnTo>
                    <a:lnTo>
                      <a:pt x="9250" y="150"/>
                    </a:lnTo>
                    <a:lnTo>
                      <a:pt x="8747" y="190"/>
                    </a:lnTo>
                    <a:lnTo>
                      <a:pt x="8244" y="258"/>
                    </a:lnTo>
                    <a:lnTo>
                      <a:pt x="7754" y="326"/>
                    </a:lnTo>
                    <a:lnTo>
                      <a:pt x="7278" y="408"/>
                    </a:lnTo>
                    <a:lnTo>
                      <a:pt x="6802" y="490"/>
                    </a:lnTo>
                    <a:lnTo>
                      <a:pt x="6339" y="585"/>
                    </a:lnTo>
                    <a:lnTo>
                      <a:pt x="5890" y="694"/>
                    </a:lnTo>
                    <a:lnTo>
                      <a:pt x="5455" y="816"/>
                    </a:lnTo>
                    <a:lnTo>
                      <a:pt x="5020" y="939"/>
                    </a:lnTo>
                    <a:lnTo>
                      <a:pt x="4612" y="1075"/>
                    </a:lnTo>
                    <a:lnTo>
                      <a:pt x="4204" y="1224"/>
                    </a:lnTo>
                    <a:lnTo>
                      <a:pt x="3809" y="1387"/>
                    </a:lnTo>
                    <a:lnTo>
                      <a:pt x="3442" y="1564"/>
                    </a:lnTo>
                    <a:lnTo>
                      <a:pt x="3088" y="1755"/>
                    </a:lnTo>
                    <a:lnTo>
                      <a:pt x="2748" y="1945"/>
                    </a:lnTo>
                    <a:lnTo>
                      <a:pt x="2422" y="2136"/>
                    </a:lnTo>
                    <a:lnTo>
                      <a:pt x="2122" y="2340"/>
                    </a:lnTo>
                    <a:lnTo>
                      <a:pt x="1850" y="2557"/>
                    </a:lnTo>
                    <a:lnTo>
                      <a:pt x="1578" y="2775"/>
                    </a:lnTo>
                    <a:lnTo>
                      <a:pt x="1347" y="2993"/>
                    </a:lnTo>
                    <a:lnTo>
                      <a:pt x="1116" y="3224"/>
                    </a:lnTo>
                    <a:lnTo>
                      <a:pt x="912" y="3469"/>
                    </a:lnTo>
                    <a:lnTo>
                      <a:pt x="735" y="3700"/>
                    </a:lnTo>
                    <a:lnTo>
                      <a:pt x="572" y="3945"/>
                    </a:lnTo>
                    <a:lnTo>
                      <a:pt x="422" y="4203"/>
                    </a:lnTo>
                    <a:lnTo>
                      <a:pt x="300" y="4448"/>
                    </a:lnTo>
                    <a:lnTo>
                      <a:pt x="204" y="4706"/>
                    </a:lnTo>
                    <a:lnTo>
                      <a:pt x="123" y="4979"/>
                    </a:lnTo>
                    <a:lnTo>
                      <a:pt x="55" y="5237"/>
                    </a:lnTo>
                    <a:lnTo>
                      <a:pt x="14" y="5509"/>
                    </a:lnTo>
                    <a:lnTo>
                      <a:pt x="0" y="5781"/>
                    </a:lnTo>
                    <a:lnTo>
                      <a:pt x="0" y="6053"/>
                    </a:lnTo>
                    <a:lnTo>
                      <a:pt x="28" y="6339"/>
                    </a:lnTo>
                    <a:lnTo>
                      <a:pt x="82" y="6624"/>
                    </a:lnTo>
                    <a:lnTo>
                      <a:pt x="150" y="6897"/>
                    </a:lnTo>
                    <a:lnTo>
                      <a:pt x="232" y="7182"/>
                    </a:lnTo>
                    <a:lnTo>
                      <a:pt x="354" y="7481"/>
                    </a:lnTo>
                    <a:lnTo>
                      <a:pt x="490" y="7767"/>
                    </a:lnTo>
                    <a:lnTo>
                      <a:pt x="653" y="8053"/>
                    </a:lnTo>
                    <a:lnTo>
                      <a:pt x="830" y="8352"/>
                    </a:lnTo>
                    <a:lnTo>
                      <a:pt x="1034" y="8638"/>
                    </a:lnTo>
                    <a:lnTo>
                      <a:pt x="1265" y="8937"/>
                    </a:lnTo>
                    <a:lnTo>
                      <a:pt x="1524" y="9223"/>
                    </a:lnTo>
                    <a:lnTo>
                      <a:pt x="1796" y="9522"/>
                    </a:lnTo>
                    <a:lnTo>
                      <a:pt x="2095" y="9821"/>
                    </a:lnTo>
                    <a:lnTo>
                      <a:pt x="2422" y="10107"/>
                    </a:lnTo>
                    <a:lnTo>
                      <a:pt x="2775" y="10406"/>
                    </a:lnTo>
                    <a:lnTo>
                      <a:pt x="3143" y="10692"/>
                    </a:lnTo>
                    <a:lnTo>
                      <a:pt x="3551" y="10991"/>
                    </a:lnTo>
                    <a:lnTo>
                      <a:pt x="3972" y="11277"/>
                    </a:lnTo>
                    <a:lnTo>
                      <a:pt x="4421" y="11576"/>
                    </a:lnTo>
                    <a:lnTo>
                      <a:pt x="4897" y="11861"/>
                    </a:lnTo>
                    <a:lnTo>
                      <a:pt x="5401" y="12147"/>
                    </a:lnTo>
                    <a:lnTo>
                      <a:pt x="5917" y="12433"/>
                    </a:lnTo>
                    <a:lnTo>
                      <a:pt x="6475" y="12705"/>
                    </a:lnTo>
                    <a:lnTo>
                      <a:pt x="7046" y="12990"/>
                    </a:lnTo>
                    <a:lnTo>
                      <a:pt x="7659" y="13262"/>
                    </a:lnTo>
                    <a:lnTo>
                      <a:pt x="8284" y="13535"/>
                    </a:lnTo>
                    <a:lnTo>
                      <a:pt x="8937" y="13807"/>
                    </a:lnTo>
                    <a:lnTo>
                      <a:pt x="9631" y="14065"/>
                    </a:lnTo>
                    <a:lnTo>
                      <a:pt x="10338" y="14337"/>
                    </a:lnTo>
                    <a:lnTo>
                      <a:pt x="11073" y="14596"/>
                    </a:lnTo>
                    <a:lnTo>
                      <a:pt x="11848" y="14840"/>
                    </a:lnTo>
                    <a:lnTo>
                      <a:pt x="12637" y="15099"/>
                    </a:lnTo>
                    <a:lnTo>
                      <a:pt x="13453" y="15344"/>
                    </a:lnTo>
                    <a:lnTo>
                      <a:pt x="14310" y="15575"/>
                    </a:lnTo>
                    <a:lnTo>
                      <a:pt x="15181" y="15820"/>
                    </a:lnTo>
                    <a:lnTo>
                      <a:pt x="16092" y="16051"/>
                    </a:lnTo>
                    <a:lnTo>
                      <a:pt x="17031" y="16269"/>
                    </a:lnTo>
                    <a:lnTo>
                      <a:pt x="17997" y="16486"/>
                    </a:lnTo>
                    <a:lnTo>
                      <a:pt x="18990" y="16704"/>
                    </a:lnTo>
                    <a:lnTo>
                      <a:pt x="20010" y="16908"/>
                    </a:lnTo>
                    <a:lnTo>
                      <a:pt x="21057" y="17098"/>
                    </a:lnTo>
                    <a:lnTo>
                      <a:pt x="22132" y="17302"/>
                    </a:lnTo>
                    <a:lnTo>
                      <a:pt x="23247" y="17479"/>
                    </a:lnTo>
                    <a:lnTo>
                      <a:pt x="24390" y="17656"/>
                    </a:lnTo>
                    <a:lnTo>
                      <a:pt x="25560" y="17833"/>
                    </a:lnTo>
                    <a:lnTo>
                      <a:pt x="26757" y="17996"/>
                    </a:lnTo>
                    <a:lnTo>
                      <a:pt x="26757" y="17996"/>
                    </a:lnTo>
                    <a:lnTo>
                      <a:pt x="26634" y="16037"/>
                    </a:lnTo>
                    <a:lnTo>
                      <a:pt x="26621" y="15752"/>
                    </a:lnTo>
                    <a:lnTo>
                      <a:pt x="26580" y="15126"/>
                    </a:lnTo>
                    <a:lnTo>
                      <a:pt x="26158" y="14936"/>
                    </a:lnTo>
                    <a:lnTo>
                      <a:pt x="25628" y="14664"/>
                    </a:lnTo>
                    <a:lnTo>
                      <a:pt x="24893" y="14283"/>
                    </a:lnTo>
                    <a:lnTo>
                      <a:pt x="23927" y="13779"/>
                    </a:lnTo>
                    <a:lnTo>
                      <a:pt x="22744" y="13154"/>
                    </a:lnTo>
                    <a:lnTo>
                      <a:pt x="21343" y="12378"/>
                    </a:lnTo>
                    <a:lnTo>
                      <a:pt x="19711" y="11453"/>
                    </a:lnTo>
                    <a:lnTo>
                      <a:pt x="20894" y="11821"/>
                    </a:lnTo>
                    <a:lnTo>
                      <a:pt x="22105" y="12161"/>
                    </a:lnTo>
                    <a:lnTo>
                      <a:pt x="22703" y="12310"/>
                    </a:lnTo>
                    <a:lnTo>
                      <a:pt x="23302" y="12460"/>
                    </a:lnTo>
                    <a:lnTo>
                      <a:pt x="23900" y="12596"/>
                    </a:lnTo>
                    <a:lnTo>
                      <a:pt x="24485" y="12718"/>
                    </a:lnTo>
                    <a:lnTo>
                      <a:pt x="25056" y="12827"/>
                    </a:lnTo>
                    <a:lnTo>
                      <a:pt x="25628" y="12922"/>
                    </a:lnTo>
                    <a:lnTo>
                      <a:pt x="26185" y="12990"/>
                    </a:lnTo>
                    <a:lnTo>
                      <a:pt x="26729" y="13058"/>
                    </a:lnTo>
                    <a:lnTo>
                      <a:pt x="27260" y="13099"/>
                    </a:lnTo>
                    <a:lnTo>
                      <a:pt x="27777" y="13126"/>
                    </a:lnTo>
                    <a:lnTo>
                      <a:pt x="28267" y="13126"/>
                    </a:lnTo>
                    <a:lnTo>
                      <a:pt x="28729" y="13113"/>
                    </a:lnTo>
                    <a:lnTo>
                      <a:pt x="29069" y="13086"/>
                    </a:lnTo>
                    <a:lnTo>
                      <a:pt x="29396" y="13045"/>
                    </a:lnTo>
                    <a:lnTo>
                      <a:pt x="29600" y="13004"/>
                    </a:lnTo>
                    <a:lnTo>
                      <a:pt x="29804" y="12963"/>
                    </a:lnTo>
                    <a:lnTo>
                      <a:pt x="30049" y="12895"/>
                    </a:lnTo>
                    <a:lnTo>
                      <a:pt x="30280" y="12827"/>
                    </a:lnTo>
                    <a:lnTo>
                      <a:pt x="30497" y="12746"/>
                    </a:lnTo>
                    <a:lnTo>
                      <a:pt x="30715" y="12650"/>
                    </a:lnTo>
                    <a:lnTo>
                      <a:pt x="30905" y="12555"/>
                    </a:lnTo>
                    <a:lnTo>
                      <a:pt x="31110" y="12446"/>
                    </a:lnTo>
                    <a:lnTo>
                      <a:pt x="31286" y="12324"/>
                    </a:lnTo>
                    <a:lnTo>
                      <a:pt x="31463" y="12188"/>
                    </a:lnTo>
                    <a:lnTo>
                      <a:pt x="31626" y="12052"/>
                    </a:lnTo>
                    <a:lnTo>
                      <a:pt x="31776" y="11916"/>
                    </a:lnTo>
                    <a:lnTo>
                      <a:pt x="31926" y="11766"/>
                    </a:lnTo>
                    <a:lnTo>
                      <a:pt x="32062" y="11603"/>
                    </a:lnTo>
                    <a:lnTo>
                      <a:pt x="32184" y="11440"/>
                    </a:lnTo>
                    <a:lnTo>
                      <a:pt x="32307" y="11263"/>
                    </a:lnTo>
                    <a:lnTo>
                      <a:pt x="32415" y="11086"/>
                    </a:lnTo>
                    <a:lnTo>
                      <a:pt x="32524" y="10909"/>
                    </a:lnTo>
                    <a:lnTo>
                      <a:pt x="32606" y="10719"/>
                    </a:lnTo>
                    <a:lnTo>
                      <a:pt x="32701" y="10528"/>
                    </a:lnTo>
                    <a:lnTo>
                      <a:pt x="32769" y="10324"/>
                    </a:lnTo>
                    <a:lnTo>
                      <a:pt x="32837" y="10120"/>
                    </a:lnTo>
                    <a:lnTo>
                      <a:pt x="32905" y="9916"/>
                    </a:lnTo>
                    <a:lnTo>
                      <a:pt x="32946" y="9712"/>
                    </a:lnTo>
                    <a:lnTo>
                      <a:pt x="33000" y="9495"/>
                    </a:lnTo>
                    <a:lnTo>
                      <a:pt x="33027" y="9277"/>
                    </a:lnTo>
                    <a:lnTo>
                      <a:pt x="33082" y="8828"/>
                    </a:lnTo>
                    <a:lnTo>
                      <a:pt x="33095" y="8379"/>
                    </a:lnTo>
                    <a:lnTo>
                      <a:pt x="33082" y="7930"/>
                    </a:lnTo>
                    <a:lnTo>
                      <a:pt x="33041" y="7468"/>
                    </a:lnTo>
                    <a:lnTo>
                      <a:pt x="32959" y="7019"/>
                    </a:lnTo>
                    <a:lnTo>
                      <a:pt x="32864" y="6556"/>
                    </a:lnTo>
                    <a:lnTo>
                      <a:pt x="32742" y="6108"/>
                    </a:lnTo>
                    <a:lnTo>
                      <a:pt x="32592" y="5672"/>
                    </a:lnTo>
                    <a:lnTo>
                      <a:pt x="32415" y="5237"/>
                    </a:lnTo>
                    <a:lnTo>
                      <a:pt x="32211" y="4829"/>
                    </a:lnTo>
                    <a:lnTo>
                      <a:pt x="31980" y="4421"/>
                    </a:lnTo>
                    <a:lnTo>
                      <a:pt x="31722" y="4040"/>
                    </a:lnTo>
                    <a:lnTo>
                      <a:pt x="31450" y="3686"/>
                    </a:lnTo>
                    <a:lnTo>
                      <a:pt x="31314" y="3509"/>
                    </a:lnTo>
                    <a:lnTo>
                      <a:pt x="31150" y="3346"/>
                    </a:lnTo>
                    <a:lnTo>
                      <a:pt x="31001" y="3197"/>
                    </a:lnTo>
                    <a:lnTo>
                      <a:pt x="30837" y="3033"/>
                    </a:lnTo>
                    <a:lnTo>
                      <a:pt x="30674" y="2897"/>
                    </a:lnTo>
                    <a:lnTo>
                      <a:pt x="30497" y="2761"/>
                    </a:lnTo>
                    <a:lnTo>
                      <a:pt x="30321" y="2639"/>
                    </a:lnTo>
                    <a:lnTo>
                      <a:pt x="30144" y="2516"/>
                    </a:lnTo>
                    <a:lnTo>
                      <a:pt x="29953" y="2408"/>
                    </a:lnTo>
                    <a:lnTo>
                      <a:pt x="29763" y="2299"/>
                    </a:lnTo>
                    <a:lnTo>
                      <a:pt x="29572" y="2217"/>
                    </a:lnTo>
                    <a:lnTo>
                      <a:pt x="29368" y="2136"/>
                    </a:lnTo>
                    <a:lnTo>
                      <a:pt x="29164" y="2054"/>
                    </a:lnTo>
                    <a:lnTo>
                      <a:pt x="28960" y="2000"/>
                    </a:lnTo>
                    <a:lnTo>
                      <a:pt x="28144" y="1823"/>
                    </a:lnTo>
                    <a:lnTo>
                      <a:pt x="27206" y="1632"/>
                    </a:lnTo>
                    <a:lnTo>
                      <a:pt x="25968" y="1387"/>
                    </a:lnTo>
                    <a:lnTo>
                      <a:pt x="24458" y="1115"/>
                    </a:lnTo>
                    <a:lnTo>
                      <a:pt x="23628" y="979"/>
                    </a:lnTo>
                    <a:lnTo>
                      <a:pt x="22744" y="843"/>
                    </a:lnTo>
                    <a:lnTo>
                      <a:pt x="21819" y="707"/>
                    </a:lnTo>
                    <a:lnTo>
                      <a:pt x="20853" y="585"/>
                    </a:lnTo>
                    <a:lnTo>
                      <a:pt x="19847" y="463"/>
                    </a:lnTo>
                    <a:lnTo>
                      <a:pt x="18826" y="340"/>
                    </a:lnTo>
                    <a:lnTo>
                      <a:pt x="17779" y="245"/>
                    </a:lnTo>
                    <a:lnTo>
                      <a:pt x="16718" y="150"/>
                    </a:lnTo>
                    <a:lnTo>
                      <a:pt x="15643" y="82"/>
                    </a:lnTo>
                    <a:lnTo>
                      <a:pt x="14555" y="41"/>
                    </a:lnTo>
                    <a:lnTo>
                      <a:pt x="1348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37"/>
              <p:cNvSpPr/>
              <p:nvPr/>
            </p:nvSpPr>
            <p:spPr>
              <a:xfrm>
                <a:off x="1278812" y="4540459"/>
                <a:ext cx="146661" cy="107404"/>
              </a:xfrm>
              <a:custGeom>
                <a:rect b="b" l="l" r="r" t="t"/>
                <a:pathLst>
                  <a:path extrusionOk="0" h="3647" w="4980">
                    <a:moveTo>
                      <a:pt x="1" y="1"/>
                    </a:moveTo>
                    <a:lnTo>
                      <a:pt x="151" y="2939"/>
                    </a:lnTo>
                    <a:lnTo>
                      <a:pt x="4980" y="3646"/>
                    </a:lnTo>
                    <a:lnTo>
                      <a:pt x="4980" y="3646"/>
                    </a:lnTo>
                    <a:lnTo>
                      <a:pt x="4531" y="3089"/>
                    </a:lnTo>
                    <a:lnTo>
                      <a:pt x="4082" y="2531"/>
                    </a:lnTo>
                    <a:lnTo>
                      <a:pt x="3687" y="2014"/>
                    </a:lnTo>
                    <a:lnTo>
                      <a:pt x="3334" y="1524"/>
                    </a:lnTo>
                    <a:lnTo>
                      <a:pt x="2803" y="790"/>
                    </a:lnTo>
                    <a:lnTo>
                      <a:pt x="2599" y="518"/>
                    </a:lnTo>
                    <a:lnTo>
                      <a:pt x="1"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37"/>
              <p:cNvSpPr/>
              <p:nvPr/>
            </p:nvSpPr>
            <p:spPr>
              <a:xfrm>
                <a:off x="1238376" y="4518430"/>
                <a:ext cx="73713" cy="135441"/>
              </a:xfrm>
              <a:custGeom>
                <a:rect b="b" l="l" r="r" t="t"/>
                <a:pathLst>
                  <a:path extrusionOk="0" h="4599" w="2503">
                    <a:moveTo>
                      <a:pt x="381" y="1"/>
                    </a:moveTo>
                    <a:lnTo>
                      <a:pt x="0" y="4231"/>
                    </a:lnTo>
                    <a:lnTo>
                      <a:pt x="259" y="4340"/>
                    </a:lnTo>
                    <a:lnTo>
                      <a:pt x="517" y="4435"/>
                    </a:lnTo>
                    <a:lnTo>
                      <a:pt x="775" y="4517"/>
                    </a:lnTo>
                    <a:lnTo>
                      <a:pt x="1034" y="4558"/>
                    </a:lnTo>
                    <a:lnTo>
                      <a:pt x="1292" y="4598"/>
                    </a:lnTo>
                    <a:lnTo>
                      <a:pt x="1551" y="4598"/>
                    </a:lnTo>
                    <a:lnTo>
                      <a:pt x="1809" y="4585"/>
                    </a:lnTo>
                    <a:lnTo>
                      <a:pt x="2081" y="4544"/>
                    </a:lnTo>
                    <a:lnTo>
                      <a:pt x="2503" y="382"/>
                    </a:lnTo>
                    <a:lnTo>
                      <a:pt x="2231" y="259"/>
                    </a:lnTo>
                    <a:lnTo>
                      <a:pt x="1972" y="178"/>
                    </a:lnTo>
                    <a:lnTo>
                      <a:pt x="1700" y="110"/>
                    </a:lnTo>
                    <a:lnTo>
                      <a:pt x="1442" y="55"/>
                    </a:lnTo>
                    <a:lnTo>
                      <a:pt x="1184" y="28"/>
                    </a:lnTo>
                    <a:lnTo>
                      <a:pt x="925" y="14"/>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37"/>
              <p:cNvSpPr/>
              <p:nvPr/>
            </p:nvSpPr>
            <p:spPr>
              <a:xfrm>
                <a:off x="1325697" y="4451135"/>
                <a:ext cx="355344" cy="256009"/>
              </a:xfrm>
              <a:custGeom>
                <a:rect b="b" l="l" r="r" t="t"/>
                <a:pathLst>
                  <a:path extrusionOk="0" h="8693" w="12066">
                    <a:moveTo>
                      <a:pt x="2871" y="0"/>
                    </a:moveTo>
                    <a:lnTo>
                      <a:pt x="2517" y="354"/>
                    </a:lnTo>
                    <a:lnTo>
                      <a:pt x="1701" y="1184"/>
                    </a:lnTo>
                    <a:lnTo>
                      <a:pt x="1238" y="1687"/>
                    </a:lnTo>
                    <a:lnTo>
                      <a:pt x="776" y="2190"/>
                    </a:lnTo>
                    <a:lnTo>
                      <a:pt x="368" y="2667"/>
                    </a:lnTo>
                    <a:lnTo>
                      <a:pt x="191" y="2871"/>
                    </a:lnTo>
                    <a:lnTo>
                      <a:pt x="55" y="3061"/>
                    </a:lnTo>
                    <a:lnTo>
                      <a:pt x="28" y="3102"/>
                    </a:lnTo>
                    <a:lnTo>
                      <a:pt x="14" y="3156"/>
                    </a:lnTo>
                    <a:lnTo>
                      <a:pt x="0" y="3197"/>
                    </a:lnTo>
                    <a:lnTo>
                      <a:pt x="0" y="3238"/>
                    </a:lnTo>
                    <a:lnTo>
                      <a:pt x="14" y="3279"/>
                    </a:lnTo>
                    <a:lnTo>
                      <a:pt x="41" y="3320"/>
                    </a:lnTo>
                    <a:lnTo>
                      <a:pt x="109" y="3401"/>
                    </a:lnTo>
                    <a:lnTo>
                      <a:pt x="204" y="3483"/>
                    </a:lnTo>
                    <a:lnTo>
                      <a:pt x="341" y="3564"/>
                    </a:lnTo>
                    <a:lnTo>
                      <a:pt x="667" y="3782"/>
                    </a:lnTo>
                    <a:lnTo>
                      <a:pt x="857" y="3918"/>
                    </a:lnTo>
                    <a:lnTo>
                      <a:pt x="1061" y="4068"/>
                    </a:lnTo>
                    <a:lnTo>
                      <a:pt x="1279" y="4244"/>
                    </a:lnTo>
                    <a:lnTo>
                      <a:pt x="1497" y="4449"/>
                    </a:lnTo>
                    <a:lnTo>
                      <a:pt x="1728" y="4693"/>
                    </a:lnTo>
                    <a:lnTo>
                      <a:pt x="1946" y="4965"/>
                    </a:lnTo>
                    <a:lnTo>
                      <a:pt x="2177" y="5278"/>
                    </a:lnTo>
                    <a:lnTo>
                      <a:pt x="2381" y="5646"/>
                    </a:lnTo>
                    <a:lnTo>
                      <a:pt x="2381" y="5836"/>
                    </a:lnTo>
                    <a:lnTo>
                      <a:pt x="2381" y="6040"/>
                    </a:lnTo>
                    <a:lnTo>
                      <a:pt x="2408" y="6271"/>
                    </a:lnTo>
                    <a:lnTo>
                      <a:pt x="2449" y="6530"/>
                    </a:lnTo>
                    <a:lnTo>
                      <a:pt x="2476" y="6666"/>
                    </a:lnTo>
                    <a:lnTo>
                      <a:pt x="2517" y="6788"/>
                    </a:lnTo>
                    <a:lnTo>
                      <a:pt x="2558" y="6897"/>
                    </a:lnTo>
                    <a:lnTo>
                      <a:pt x="2612" y="7006"/>
                    </a:lnTo>
                    <a:lnTo>
                      <a:pt x="2680" y="7087"/>
                    </a:lnTo>
                    <a:lnTo>
                      <a:pt x="2762" y="7169"/>
                    </a:lnTo>
                    <a:lnTo>
                      <a:pt x="2857" y="7210"/>
                    </a:lnTo>
                    <a:lnTo>
                      <a:pt x="3007" y="7251"/>
                    </a:lnTo>
                    <a:lnTo>
                      <a:pt x="3224" y="7291"/>
                    </a:lnTo>
                    <a:lnTo>
                      <a:pt x="3483" y="7332"/>
                    </a:lnTo>
                    <a:lnTo>
                      <a:pt x="4122" y="7427"/>
                    </a:lnTo>
                    <a:lnTo>
                      <a:pt x="4884" y="7509"/>
                    </a:lnTo>
                    <a:lnTo>
                      <a:pt x="5428" y="7563"/>
                    </a:lnTo>
                    <a:lnTo>
                      <a:pt x="5822" y="7618"/>
                    </a:lnTo>
                    <a:lnTo>
                      <a:pt x="6475" y="7686"/>
                    </a:lnTo>
                    <a:lnTo>
                      <a:pt x="6734" y="7713"/>
                    </a:lnTo>
                    <a:lnTo>
                      <a:pt x="7332" y="7795"/>
                    </a:lnTo>
                    <a:lnTo>
                      <a:pt x="8189" y="7917"/>
                    </a:lnTo>
                    <a:lnTo>
                      <a:pt x="8597" y="7985"/>
                    </a:lnTo>
                    <a:lnTo>
                      <a:pt x="8978" y="8067"/>
                    </a:lnTo>
                    <a:lnTo>
                      <a:pt x="9318" y="8148"/>
                    </a:lnTo>
                    <a:lnTo>
                      <a:pt x="9631" y="8244"/>
                    </a:lnTo>
                    <a:lnTo>
                      <a:pt x="9890" y="8325"/>
                    </a:lnTo>
                    <a:lnTo>
                      <a:pt x="10094" y="8434"/>
                    </a:lnTo>
                    <a:lnTo>
                      <a:pt x="10338" y="8556"/>
                    </a:lnTo>
                    <a:lnTo>
                      <a:pt x="10556" y="8638"/>
                    </a:lnTo>
                    <a:lnTo>
                      <a:pt x="10760" y="8679"/>
                    </a:lnTo>
                    <a:lnTo>
                      <a:pt x="10937" y="8692"/>
                    </a:lnTo>
                    <a:lnTo>
                      <a:pt x="11114" y="8679"/>
                    </a:lnTo>
                    <a:lnTo>
                      <a:pt x="11263" y="8638"/>
                    </a:lnTo>
                    <a:lnTo>
                      <a:pt x="11399" y="8584"/>
                    </a:lnTo>
                    <a:lnTo>
                      <a:pt x="11522" y="8502"/>
                    </a:lnTo>
                    <a:lnTo>
                      <a:pt x="11631" y="8407"/>
                    </a:lnTo>
                    <a:lnTo>
                      <a:pt x="11726" y="8298"/>
                    </a:lnTo>
                    <a:lnTo>
                      <a:pt x="11808" y="8176"/>
                    </a:lnTo>
                    <a:lnTo>
                      <a:pt x="11876" y="8053"/>
                    </a:lnTo>
                    <a:lnTo>
                      <a:pt x="11944" y="7917"/>
                    </a:lnTo>
                    <a:lnTo>
                      <a:pt x="11998" y="7795"/>
                    </a:lnTo>
                    <a:lnTo>
                      <a:pt x="12066" y="7550"/>
                    </a:lnTo>
                    <a:lnTo>
                      <a:pt x="12066" y="7523"/>
                    </a:lnTo>
                    <a:lnTo>
                      <a:pt x="12052" y="7482"/>
                    </a:lnTo>
                    <a:lnTo>
                      <a:pt x="11984" y="7373"/>
                    </a:lnTo>
                    <a:lnTo>
                      <a:pt x="11876" y="7223"/>
                    </a:lnTo>
                    <a:lnTo>
                      <a:pt x="11712" y="7060"/>
                    </a:lnTo>
                    <a:lnTo>
                      <a:pt x="11522" y="6856"/>
                    </a:lnTo>
                    <a:lnTo>
                      <a:pt x="11277" y="6639"/>
                    </a:lnTo>
                    <a:lnTo>
                      <a:pt x="10692" y="6122"/>
                    </a:lnTo>
                    <a:lnTo>
                      <a:pt x="9998" y="5537"/>
                    </a:lnTo>
                    <a:lnTo>
                      <a:pt x="9223" y="4897"/>
                    </a:lnTo>
                    <a:lnTo>
                      <a:pt x="8393" y="4231"/>
                    </a:lnTo>
                    <a:lnTo>
                      <a:pt x="7523" y="3551"/>
                    </a:lnTo>
                    <a:lnTo>
                      <a:pt x="5822" y="2231"/>
                    </a:lnTo>
                    <a:lnTo>
                      <a:pt x="4326" y="1102"/>
                    </a:lnTo>
                    <a:lnTo>
                      <a:pt x="287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37"/>
              <p:cNvSpPr/>
              <p:nvPr/>
            </p:nvSpPr>
            <p:spPr>
              <a:xfrm>
                <a:off x="1031250" y="3196456"/>
                <a:ext cx="642982" cy="1102461"/>
              </a:xfrm>
              <a:custGeom>
                <a:rect b="b" l="l" r="r" t="t"/>
                <a:pathLst>
                  <a:path extrusionOk="0" h="37435" w="21833">
                    <a:moveTo>
                      <a:pt x="7849" y="0"/>
                    </a:moveTo>
                    <a:lnTo>
                      <a:pt x="7618" y="68"/>
                    </a:lnTo>
                    <a:lnTo>
                      <a:pt x="6965" y="272"/>
                    </a:lnTo>
                    <a:lnTo>
                      <a:pt x="6026" y="572"/>
                    </a:lnTo>
                    <a:lnTo>
                      <a:pt x="5469" y="762"/>
                    </a:lnTo>
                    <a:lnTo>
                      <a:pt x="4884" y="980"/>
                    </a:lnTo>
                    <a:lnTo>
                      <a:pt x="4272" y="1211"/>
                    </a:lnTo>
                    <a:lnTo>
                      <a:pt x="3660" y="1456"/>
                    </a:lnTo>
                    <a:lnTo>
                      <a:pt x="3048" y="1714"/>
                    </a:lnTo>
                    <a:lnTo>
                      <a:pt x="2449" y="2000"/>
                    </a:lnTo>
                    <a:lnTo>
                      <a:pt x="1891" y="2286"/>
                    </a:lnTo>
                    <a:lnTo>
                      <a:pt x="1633" y="2435"/>
                    </a:lnTo>
                    <a:lnTo>
                      <a:pt x="1374" y="2585"/>
                    </a:lnTo>
                    <a:lnTo>
                      <a:pt x="1143" y="2734"/>
                    </a:lnTo>
                    <a:lnTo>
                      <a:pt x="926" y="2884"/>
                    </a:lnTo>
                    <a:lnTo>
                      <a:pt x="721" y="3034"/>
                    </a:lnTo>
                    <a:lnTo>
                      <a:pt x="545" y="3183"/>
                    </a:lnTo>
                    <a:lnTo>
                      <a:pt x="477" y="3251"/>
                    </a:lnTo>
                    <a:lnTo>
                      <a:pt x="422" y="3319"/>
                    </a:lnTo>
                    <a:lnTo>
                      <a:pt x="327" y="3483"/>
                    </a:lnTo>
                    <a:lnTo>
                      <a:pt x="245" y="3673"/>
                    </a:lnTo>
                    <a:lnTo>
                      <a:pt x="177" y="3904"/>
                    </a:lnTo>
                    <a:lnTo>
                      <a:pt x="109" y="4176"/>
                    </a:lnTo>
                    <a:lnTo>
                      <a:pt x="69" y="4476"/>
                    </a:lnTo>
                    <a:lnTo>
                      <a:pt x="41" y="4788"/>
                    </a:lnTo>
                    <a:lnTo>
                      <a:pt x="14" y="5142"/>
                    </a:lnTo>
                    <a:lnTo>
                      <a:pt x="1" y="5509"/>
                    </a:lnTo>
                    <a:lnTo>
                      <a:pt x="1" y="5917"/>
                    </a:lnTo>
                    <a:lnTo>
                      <a:pt x="14" y="6339"/>
                    </a:lnTo>
                    <a:lnTo>
                      <a:pt x="28" y="6774"/>
                    </a:lnTo>
                    <a:lnTo>
                      <a:pt x="82" y="7713"/>
                    </a:lnTo>
                    <a:lnTo>
                      <a:pt x="177" y="8706"/>
                    </a:lnTo>
                    <a:lnTo>
                      <a:pt x="286" y="9740"/>
                    </a:lnTo>
                    <a:lnTo>
                      <a:pt x="409" y="10814"/>
                    </a:lnTo>
                    <a:lnTo>
                      <a:pt x="558" y="11916"/>
                    </a:lnTo>
                    <a:lnTo>
                      <a:pt x="708" y="13018"/>
                    </a:lnTo>
                    <a:lnTo>
                      <a:pt x="1034" y="15181"/>
                    </a:lnTo>
                    <a:lnTo>
                      <a:pt x="1334" y="17221"/>
                    </a:lnTo>
                    <a:lnTo>
                      <a:pt x="1456" y="18051"/>
                    </a:lnTo>
                    <a:lnTo>
                      <a:pt x="1470" y="18092"/>
                    </a:lnTo>
                    <a:lnTo>
                      <a:pt x="1470" y="18105"/>
                    </a:lnTo>
                    <a:lnTo>
                      <a:pt x="1497" y="18282"/>
                    </a:lnTo>
                    <a:lnTo>
                      <a:pt x="1565" y="18826"/>
                    </a:lnTo>
                    <a:lnTo>
                      <a:pt x="1565" y="18867"/>
                    </a:lnTo>
                    <a:lnTo>
                      <a:pt x="1592" y="19071"/>
                    </a:lnTo>
                    <a:lnTo>
                      <a:pt x="1606" y="19180"/>
                    </a:lnTo>
                    <a:lnTo>
                      <a:pt x="1660" y="19765"/>
                    </a:lnTo>
                    <a:lnTo>
                      <a:pt x="1701" y="20309"/>
                    </a:lnTo>
                    <a:lnTo>
                      <a:pt x="1728" y="20799"/>
                    </a:lnTo>
                    <a:lnTo>
                      <a:pt x="1714" y="21248"/>
                    </a:lnTo>
                    <a:lnTo>
                      <a:pt x="1660" y="22635"/>
                    </a:lnTo>
                    <a:lnTo>
                      <a:pt x="1578" y="24240"/>
                    </a:lnTo>
                    <a:lnTo>
                      <a:pt x="1347" y="27926"/>
                    </a:lnTo>
                    <a:lnTo>
                      <a:pt x="1089" y="31898"/>
                    </a:lnTo>
                    <a:lnTo>
                      <a:pt x="830" y="35775"/>
                    </a:lnTo>
                    <a:lnTo>
                      <a:pt x="1510" y="35979"/>
                    </a:lnTo>
                    <a:lnTo>
                      <a:pt x="2191" y="36156"/>
                    </a:lnTo>
                    <a:lnTo>
                      <a:pt x="2871" y="36333"/>
                    </a:lnTo>
                    <a:lnTo>
                      <a:pt x="3551" y="36496"/>
                    </a:lnTo>
                    <a:lnTo>
                      <a:pt x="4217" y="36646"/>
                    </a:lnTo>
                    <a:lnTo>
                      <a:pt x="4897" y="36782"/>
                    </a:lnTo>
                    <a:lnTo>
                      <a:pt x="5564" y="36904"/>
                    </a:lnTo>
                    <a:lnTo>
                      <a:pt x="6231" y="37013"/>
                    </a:lnTo>
                    <a:lnTo>
                      <a:pt x="6897" y="37122"/>
                    </a:lnTo>
                    <a:lnTo>
                      <a:pt x="7564" y="37203"/>
                    </a:lnTo>
                    <a:lnTo>
                      <a:pt x="8230" y="37271"/>
                    </a:lnTo>
                    <a:lnTo>
                      <a:pt x="8897" y="37326"/>
                    </a:lnTo>
                    <a:lnTo>
                      <a:pt x="9563" y="37380"/>
                    </a:lnTo>
                    <a:lnTo>
                      <a:pt x="10216" y="37407"/>
                    </a:lnTo>
                    <a:lnTo>
                      <a:pt x="10883" y="37421"/>
                    </a:lnTo>
                    <a:lnTo>
                      <a:pt x="11536" y="37435"/>
                    </a:lnTo>
                    <a:lnTo>
                      <a:pt x="12188" y="37421"/>
                    </a:lnTo>
                    <a:lnTo>
                      <a:pt x="12841" y="37407"/>
                    </a:lnTo>
                    <a:lnTo>
                      <a:pt x="13494" y="37380"/>
                    </a:lnTo>
                    <a:lnTo>
                      <a:pt x="14147" y="37326"/>
                    </a:lnTo>
                    <a:lnTo>
                      <a:pt x="14800" y="37271"/>
                    </a:lnTo>
                    <a:lnTo>
                      <a:pt x="15440" y="37203"/>
                    </a:lnTo>
                    <a:lnTo>
                      <a:pt x="16092" y="37122"/>
                    </a:lnTo>
                    <a:lnTo>
                      <a:pt x="16732" y="37013"/>
                    </a:lnTo>
                    <a:lnTo>
                      <a:pt x="17371" y="36904"/>
                    </a:lnTo>
                    <a:lnTo>
                      <a:pt x="18010" y="36782"/>
                    </a:lnTo>
                    <a:lnTo>
                      <a:pt x="18650" y="36646"/>
                    </a:lnTo>
                    <a:lnTo>
                      <a:pt x="19289" y="36496"/>
                    </a:lnTo>
                    <a:lnTo>
                      <a:pt x="19928" y="36333"/>
                    </a:lnTo>
                    <a:lnTo>
                      <a:pt x="20568" y="36156"/>
                    </a:lnTo>
                    <a:lnTo>
                      <a:pt x="21193" y="35979"/>
                    </a:lnTo>
                    <a:lnTo>
                      <a:pt x="21833" y="35775"/>
                    </a:lnTo>
                    <a:lnTo>
                      <a:pt x="21724" y="34292"/>
                    </a:lnTo>
                    <a:lnTo>
                      <a:pt x="21588" y="32769"/>
                    </a:lnTo>
                    <a:lnTo>
                      <a:pt x="21316" y="29627"/>
                    </a:lnTo>
                    <a:lnTo>
                      <a:pt x="21180" y="28035"/>
                    </a:lnTo>
                    <a:lnTo>
                      <a:pt x="21057" y="26471"/>
                    </a:lnTo>
                    <a:lnTo>
                      <a:pt x="20949" y="24920"/>
                    </a:lnTo>
                    <a:lnTo>
                      <a:pt x="20853" y="23438"/>
                    </a:lnTo>
                    <a:lnTo>
                      <a:pt x="20799" y="22513"/>
                    </a:lnTo>
                    <a:lnTo>
                      <a:pt x="20772" y="21737"/>
                    </a:lnTo>
                    <a:lnTo>
                      <a:pt x="20745" y="20975"/>
                    </a:lnTo>
                    <a:lnTo>
                      <a:pt x="20731" y="20255"/>
                    </a:lnTo>
                    <a:lnTo>
                      <a:pt x="20731" y="19574"/>
                    </a:lnTo>
                    <a:lnTo>
                      <a:pt x="20758" y="18513"/>
                    </a:lnTo>
                    <a:lnTo>
                      <a:pt x="20799" y="17357"/>
                    </a:lnTo>
                    <a:lnTo>
                      <a:pt x="20867" y="16147"/>
                    </a:lnTo>
                    <a:lnTo>
                      <a:pt x="20935" y="14882"/>
                    </a:lnTo>
                    <a:lnTo>
                      <a:pt x="21112" y="12283"/>
                    </a:lnTo>
                    <a:lnTo>
                      <a:pt x="21193" y="10978"/>
                    </a:lnTo>
                    <a:lnTo>
                      <a:pt x="21261" y="9713"/>
                    </a:lnTo>
                    <a:lnTo>
                      <a:pt x="21316" y="8488"/>
                    </a:lnTo>
                    <a:lnTo>
                      <a:pt x="21357" y="7332"/>
                    </a:lnTo>
                    <a:lnTo>
                      <a:pt x="21370" y="6244"/>
                    </a:lnTo>
                    <a:lnTo>
                      <a:pt x="21357" y="5754"/>
                    </a:lnTo>
                    <a:lnTo>
                      <a:pt x="21343" y="5278"/>
                    </a:lnTo>
                    <a:lnTo>
                      <a:pt x="21316" y="4829"/>
                    </a:lnTo>
                    <a:lnTo>
                      <a:pt x="21289" y="4421"/>
                    </a:lnTo>
                    <a:lnTo>
                      <a:pt x="21248" y="4040"/>
                    </a:lnTo>
                    <a:lnTo>
                      <a:pt x="21193" y="3700"/>
                    </a:lnTo>
                    <a:lnTo>
                      <a:pt x="21125" y="3401"/>
                    </a:lnTo>
                    <a:lnTo>
                      <a:pt x="21044" y="3156"/>
                    </a:lnTo>
                    <a:lnTo>
                      <a:pt x="20949" y="2939"/>
                    </a:lnTo>
                    <a:lnTo>
                      <a:pt x="20908" y="2843"/>
                    </a:lnTo>
                    <a:lnTo>
                      <a:pt x="20853" y="2775"/>
                    </a:lnTo>
                    <a:lnTo>
                      <a:pt x="20717" y="2626"/>
                    </a:lnTo>
                    <a:lnTo>
                      <a:pt x="20568" y="2490"/>
                    </a:lnTo>
                    <a:lnTo>
                      <a:pt x="20377" y="2354"/>
                    </a:lnTo>
                    <a:lnTo>
                      <a:pt x="20173" y="2218"/>
                    </a:lnTo>
                    <a:lnTo>
                      <a:pt x="19942" y="2082"/>
                    </a:lnTo>
                    <a:lnTo>
                      <a:pt x="19684" y="1959"/>
                    </a:lnTo>
                    <a:lnTo>
                      <a:pt x="19411" y="1823"/>
                    </a:lnTo>
                    <a:lnTo>
                      <a:pt x="19126" y="1701"/>
                    </a:lnTo>
                    <a:lnTo>
                      <a:pt x="18514" y="1469"/>
                    </a:lnTo>
                    <a:lnTo>
                      <a:pt x="17861" y="1252"/>
                    </a:lnTo>
                    <a:lnTo>
                      <a:pt x="17194" y="1034"/>
                    </a:lnTo>
                    <a:lnTo>
                      <a:pt x="16528" y="844"/>
                    </a:lnTo>
                    <a:lnTo>
                      <a:pt x="15861" y="681"/>
                    </a:lnTo>
                    <a:lnTo>
                      <a:pt x="15235" y="531"/>
                    </a:lnTo>
                    <a:lnTo>
                      <a:pt x="14147" y="286"/>
                    </a:lnTo>
                    <a:lnTo>
                      <a:pt x="13386" y="123"/>
                    </a:lnTo>
                    <a:lnTo>
                      <a:pt x="13100" y="68"/>
                    </a:lnTo>
                    <a:lnTo>
                      <a:pt x="784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37"/>
              <p:cNvSpPr/>
              <p:nvPr/>
            </p:nvSpPr>
            <p:spPr>
              <a:xfrm>
                <a:off x="1193493" y="2748190"/>
                <a:ext cx="303276" cy="233568"/>
              </a:xfrm>
              <a:custGeom>
                <a:rect b="b" l="l" r="r" t="t"/>
                <a:pathLst>
                  <a:path extrusionOk="0" h="7931" w="10298">
                    <a:moveTo>
                      <a:pt x="7074" y="0"/>
                    </a:moveTo>
                    <a:lnTo>
                      <a:pt x="6938" y="14"/>
                    </a:lnTo>
                    <a:lnTo>
                      <a:pt x="6802" y="41"/>
                    </a:lnTo>
                    <a:lnTo>
                      <a:pt x="6666" y="68"/>
                    </a:lnTo>
                    <a:lnTo>
                      <a:pt x="6543" y="109"/>
                    </a:lnTo>
                    <a:lnTo>
                      <a:pt x="6421" y="163"/>
                    </a:lnTo>
                    <a:lnTo>
                      <a:pt x="6299" y="231"/>
                    </a:lnTo>
                    <a:lnTo>
                      <a:pt x="6081" y="381"/>
                    </a:lnTo>
                    <a:lnTo>
                      <a:pt x="5850" y="544"/>
                    </a:lnTo>
                    <a:lnTo>
                      <a:pt x="5646" y="735"/>
                    </a:lnTo>
                    <a:lnTo>
                      <a:pt x="5224" y="1143"/>
                    </a:lnTo>
                    <a:lnTo>
                      <a:pt x="5020" y="1347"/>
                    </a:lnTo>
                    <a:lnTo>
                      <a:pt x="4802" y="1551"/>
                    </a:lnTo>
                    <a:lnTo>
                      <a:pt x="4585" y="1728"/>
                    </a:lnTo>
                    <a:lnTo>
                      <a:pt x="4353" y="1891"/>
                    </a:lnTo>
                    <a:lnTo>
                      <a:pt x="4231" y="1973"/>
                    </a:lnTo>
                    <a:lnTo>
                      <a:pt x="4109" y="2041"/>
                    </a:lnTo>
                    <a:lnTo>
                      <a:pt x="3973" y="2095"/>
                    </a:lnTo>
                    <a:lnTo>
                      <a:pt x="3837" y="2136"/>
                    </a:lnTo>
                    <a:lnTo>
                      <a:pt x="3578" y="2217"/>
                    </a:lnTo>
                    <a:lnTo>
                      <a:pt x="3333" y="2258"/>
                    </a:lnTo>
                    <a:lnTo>
                      <a:pt x="3102" y="2285"/>
                    </a:lnTo>
                    <a:lnTo>
                      <a:pt x="2884" y="2285"/>
                    </a:lnTo>
                    <a:lnTo>
                      <a:pt x="2694" y="2272"/>
                    </a:lnTo>
                    <a:lnTo>
                      <a:pt x="2503" y="2258"/>
                    </a:lnTo>
                    <a:lnTo>
                      <a:pt x="2163" y="2217"/>
                    </a:lnTo>
                    <a:lnTo>
                      <a:pt x="2000" y="2204"/>
                    </a:lnTo>
                    <a:lnTo>
                      <a:pt x="1851" y="2204"/>
                    </a:lnTo>
                    <a:lnTo>
                      <a:pt x="1715" y="2231"/>
                    </a:lnTo>
                    <a:lnTo>
                      <a:pt x="1578" y="2272"/>
                    </a:lnTo>
                    <a:lnTo>
                      <a:pt x="1442" y="2340"/>
                    </a:lnTo>
                    <a:lnTo>
                      <a:pt x="1320" y="2435"/>
                    </a:lnTo>
                    <a:lnTo>
                      <a:pt x="1198" y="2571"/>
                    </a:lnTo>
                    <a:lnTo>
                      <a:pt x="1062" y="2761"/>
                    </a:lnTo>
                    <a:lnTo>
                      <a:pt x="858" y="3129"/>
                    </a:lnTo>
                    <a:lnTo>
                      <a:pt x="708" y="3428"/>
                    </a:lnTo>
                    <a:lnTo>
                      <a:pt x="613" y="3700"/>
                    </a:lnTo>
                    <a:lnTo>
                      <a:pt x="531" y="3931"/>
                    </a:lnTo>
                    <a:lnTo>
                      <a:pt x="463" y="4149"/>
                    </a:lnTo>
                    <a:lnTo>
                      <a:pt x="381" y="4394"/>
                    </a:lnTo>
                    <a:lnTo>
                      <a:pt x="286" y="4652"/>
                    </a:lnTo>
                    <a:lnTo>
                      <a:pt x="123" y="4965"/>
                    </a:lnTo>
                    <a:lnTo>
                      <a:pt x="82" y="5060"/>
                    </a:lnTo>
                    <a:lnTo>
                      <a:pt x="55" y="5156"/>
                    </a:lnTo>
                    <a:lnTo>
                      <a:pt x="28" y="5251"/>
                    </a:lnTo>
                    <a:lnTo>
                      <a:pt x="14" y="5360"/>
                    </a:lnTo>
                    <a:lnTo>
                      <a:pt x="1" y="5577"/>
                    </a:lnTo>
                    <a:lnTo>
                      <a:pt x="14" y="5808"/>
                    </a:lnTo>
                    <a:lnTo>
                      <a:pt x="55" y="6053"/>
                    </a:lnTo>
                    <a:lnTo>
                      <a:pt x="96" y="6298"/>
                    </a:lnTo>
                    <a:lnTo>
                      <a:pt x="164" y="6543"/>
                    </a:lnTo>
                    <a:lnTo>
                      <a:pt x="245" y="6788"/>
                    </a:lnTo>
                    <a:lnTo>
                      <a:pt x="409" y="7237"/>
                    </a:lnTo>
                    <a:lnTo>
                      <a:pt x="558" y="7590"/>
                    </a:lnTo>
                    <a:lnTo>
                      <a:pt x="722" y="7930"/>
                    </a:lnTo>
                    <a:lnTo>
                      <a:pt x="9400" y="7930"/>
                    </a:lnTo>
                    <a:lnTo>
                      <a:pt x="9536" y="7686"/>
                    </a:lnTo>
                    <a:lnTo>
                      <a:pt x="9822" y="7073"/>
                    </a:lnTo>
                    <a:lnTo>
                      <a:pt x="9971" y="6720"/>
                    </a:lnTo>
                    <a:lnTo>
                      <a:pt x="10121" y="6353"/>
                    </a:lnTo>
                    <a:lnTo>
                      <a:pt x="10230" y="5999"/>
                    </a:lnTo>
                    <a:lnTo>
                      <a:pt x="10271" y="5836"/>
                    </a:lnTo>
                    <a:lnTo>
                      <a:pt x="10298" y="5700"/>
                    </a:lnTo>
                    <a:lnTo>
                      <a:pt x="10298" y="5564"/>
                    </a:lnTo>
                    <a:lnTo>
                      <a:pt x="10298" y="5428"/>
                    </a:lnTo>
                    <a:lnTo>
                      <a:pt x="10271" y="5292"/>
                    </a:lnTo>
                    <a:lnTo>
                      <a:pt x="10243" y="5142"/>
                    </a:lnTo>
                    <a:lnTo>
                      <a:pt x="10189" y="5006"/>
                    </a:lnTo>
                    <a:lnTo>
                      <a:pt x="10148" y="4870"/>
                    </a:lnTo>
                    <a:lnTo>
                      <a:pt x="10026" y="4611"/>
                    </a:lnTo>
                    <a:lnTo>
                      <a:pt x="9917" y="4394"/>
                    </a:lnTo>
                    <a:lnTo>
                      <a:pt x="9808" y="4217"/>
                    </a:lnTo>
                    <a:lnTo>
                      <a:pt x="9699" y="4054"/>
                    </a:lnTo>
                    <a:lnTo>
                      <a:pt x="9754" y="3999"/>
                    </a:lnTo>
                    <a:lnTo>
                      <a:pt x="9876" y="3850"/>
                    </a:lnTo>
                    <a:lnTo>
                      <a:pt x="10026" y="3632"/>
                    </a:lnTo>
                    <a:lnTo>
                      <a:pt x="10107" y="3496"/>
                    </a:lnTo>
                    <a:lnTo>
                      <a:pt x="10175" y="3360"/>
                    </a:lnTo>
                    <a:lnTo>
                      <a:pt x="10230" y="3210"/>
                    </a:lnTo>
                    <a:lnTo>
                      <a:pt x="10271" y="3061"/>
                    </a:lnTo>
                    <a:lnTo>
                      <a:pt x="10284" y="2911"/>
                    </a:lnTo>
                    <a:lnTo>
                      <a:pt x="10271" y="2761"/>
                    </a:lnTo>
                    <a:lnTo>
                      <a:pt x="10257" y="2693"/>
                    </a:lnTo>
                    <a:lnTo>
                      <a:pt x="10230" y="2625"/>
                    </a:lnTo>
                    <a:lnTo>
                      <a:pt x="10189" y="2557"/>
                    </a:lnTo>
                    <a:lnTo>
                      <a:pt x="10135" y="2489"/>
                    </a:lnTo>
                    <a:lnTo>
                      <a:pt x="10080" y="2421"/>
                    </a:lnTo>
                    <a:lnTo>
                      <a:pt x="10012" y="2367"/>
                    </a:lnTo>
                    <a:lnTo>
                      <a:pt x="9931" y="2313"/>
                    </a:lnTo>
                    <a:lnTo>
                      <a:pt x="9835" y="2258"/>
                    </a:lnTo>
                    <a:lnTo>
                      <a:pt x="9645" y="2177"/>
                    </a:lnTo>
                    <a:lnTo>
                      <a:pt x="9468" y="2122"/>
                    </a:lnTo>
                    <a:lnTo>
                      <a:pt x="9305" y="2081"/>
                    </a:lnTo>
                    <a:lnTo>
                      <a:pt x="9169" y="2068"/>
                    </a:lnTo>
                    <a:lnTo>
                      <a:pt x="9033" y="2081"/>
                    </a:lnTo>
                    <a:lnTo>
                      <a:pt x="8924" y="2109"/>
                    </a:lnTo>
                    <a:lnTo>
                      <a:pt x="8815" y="2136"/>
                    </a:lnTo>
                    <a:lnTo>
                      <a:pt x="8720" y="2177"/>
                    </a:lnTo>
                    <a:lnTo>
                      <a:pt x="8652" y="2231"/>
                    </a:lnTo>
                    <a:lnTo>
                      <a:pt x="8584" y="2285"/>
                    </a:lnTo>
                    <a:lnTo>
                      <a:pt x="8489" y="2394"/>
                    </a:lnTo>
                    <a:lnTo>
                      <a:pt x="8434" y="2476"/>
                    </a:lnTo>
                    <a:lnTo>
                      <a:pt x="8407" y="2503"/>
                    </a:lnTo>
                    <a:lnTo>
                      <a:pt x="8448" y="2421"/>
                    </a:lnTo>
                    <a:lnTo>
                      <a:pt x="8543" y="2204"/>
                    </a:lnTo>
                    <a:lnTo>
                      <a:pt x="8597" y="2041"/>
                    </a:lnTo>
                    <a:lnTo>
                      <a:pt x="8652" y="1877"/>
                    </a:lnTo>
                    <a:lnTo>
                      <a:pt x="8693" y="1687"/>
                    </a:lnTo>
                    <a:lnTo>
                      <a:pt x="8720" y="1496"/>
                    </a:lnTo>
                    <a:lnTo>
                      <a:pt x="8720" y="1292"/>
                    </a:lnTo>
                    <a:lnTo>
                      <a:pt x="8706" y="1075"/>
                    </a:lnTo>
                    <a:lnTo>
                      <a:pt x="8679" y="980"/>
                    </a:lnTo>
                    <a:lnTo>
                      <a:pt x="8652" y="871"/>
                    </a:lnTo>
                    <a:lnTo>
                      <a:pt x="8611" y="776"/>
                    </a:lnTo>
                    <a:lnTo>
                      <a:pt x="8557" y="680"/>
                    </a:lnTo>
                    <a:lnTo>
                      <a:pt x="8489" y="585"/>
                    </a:lnTo>
                    <a:lnTo>
                      <a:pt x="8421" y="503"/>
                    </a:lnTo>
                    <a:lnTo>
                      <a:pt x="8325" y="422"/>
                    </a:lnTo>
                    <a:lnTo>
                      <a:pt x="8230" y="340"/>
                    </a:lnTo>
                    <a:lnTo>
                      <a:pt x="8121" y="259"/>
                    </a:lnTo>
                    <a:lnTo>
                      <a:pt x="7999" y="191"/>
                    </a:lnTo>
                    <a:lnTo>
                      <a:pt x="7849" y="136"/>
                    </a:lnTo>
                    <a:lnTo>
                      <a:pt x="7686" y="82"/>
                    </a:lnTo>
                    <a:lnTo>
                      <a:pt x="7523" y="41"/>
                    </a:lnTo>
                    <a:lnTo>
                      <a:pt x="7373" y="14"/>
                    </a:lnTo>
                    <a:lnTo>
                      <a:pt x="7224"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37"/>
              <p:cNvSpPr/>
              <p:nvPr/>
            </p:nvSpPr>
            <p:spPr>
              <a:xfrm>
                <a:off x="1185071" y="3003349"/>
                <a:ext cx="66528" cy="97391"/>
              </a:xfrm>
              <a:custGeom>
                <a:rect b="b" l="l" r="r" t="t"/>
                <a:pathLst>
                  <a:path extrusionOk="0" h="3307" w="2259">
                    <a:moveTo>
                      <a:pt x="953" y="1"/>
                    </a:moveTo>
                    <a:lnTo>
                      <a:pt x="844" y="15"/>
                    </a:lnTo>
                    <a:lnTo>
                      <a:pt x="722" y="42"/>
                    </a:lnTo>
                    <a:lnTo>
                      <a:pt x="599" y="83"/>
                    </a:lnTo>
                    <a:lnTo>
                      <a:pt x="477" y="164"/>
                    </a:lnTo>
                    <a:lnTo>
                      <a:pt x="368" y="246"/>
                    </a:lnTo>
                    <a:lnTo>
                      <a:pt x="259" y="368"/>
                    </a:lnTo>
                    <a:lnTo>
                      <a:pt x="178" y="531"/>
                    </a:lnTo>
                    <a:lnTo>
                      <a:pt x="96" y="722"/>
                    </a:lnTo>
                    <a:lnTo>
                      <a:pt x="28" y="940"/>
                    </a:lnTo>
                    <a:lnTo>
                      <a:pt x="15" y="1076"/>
                    </a:lnTo>
                    <a:lnTo>
                      <a:pt x="1" y="1198"/>
                    </a:lnTo>
                    <a:lnTo>
                      <a:pt x="1" y="1320"/>
                    </a:lnTo>
                    <a:lnTo>
                      <a:pt x="1" y="1443"/>
                    </a:lnTo>
                    <a:lnTo>
                      <a:pt x="15" y="1565"/>
                    </a:lnTo>
                    <a:lnTo>
                      <a:pt x="42" y="1688"/>
                    </a:lnTo>
                    <a:lnTo>
                      <a:pt x="110" y="1919"/>
                    </a:lnTo>
                    <a:lnTo>
                      <a:pt x="205" y="2150"/>
                    </a:lnTo>
                    <a:lnTo>
                      <a:pt x="327" y="2368"/>
                    </a:lnTo>
                    <a:lnTo>
                      <a:pt x="463" y="2558"/>
                    </a:lnTo>
                    <a:lnTo>
                      <a:pt x="627" y="2749"/>
                    </a:lnTo>
                    <a:lnTo>
                      <a:pt x="803" y="2912"/>
                    </a:lnTo>
                    <a:lnTo>
                      <a:pt x="994" y="3048"/>
                    </a:lnTo>
                    <a:lnTo>
                      <a:pt x="1198" y="3157"/>
                    </a:lnTo>
                    <a:lnTo>
                      <a:pt x="1402" y="3238"/>
                    </a:lnTo>
                    <a:lnTo>
                      <a:pt x="1511" y="3266"/>
                    </a:lnTo>
                    <a:lnTo>
                      <a:pt x="1620" y="3279"/>
                    </a:lnTo>
                    <a:lnTo>
                      <a:pt x="1728" y="3293"/>
                    </a:lnTo>
                    <a:lnTo>
                      <a:pt x="1837" y="3306"/>
                    </a:lnTo>
                    <a:lnTo>
                      <a:pt x="1946" y="3293"/>
                    </a:lnTo>
                    <a:lnTo>
                      <a:pt x="2055" y="3279"/>
                    </a:lnTo>
                    <a:lnTo>
                      <a:pt x="2164" y="3252"/>
                    </a:lnTo>
                    <a:lnTo>
                      <a:pt x="2259" y="3211"/>
                    </a:lnTo>
                    <a:lnTo>
                      <a:pt x="2218" y="2803"/>
                    </a:lnTo>
                    <a:lnTo>
                      <a:pt x="2150" y="2368"/>
                    </a:lnTo>
                    <a:lnTo>
                      <a:pt x="2069" y="1851"/>
                    </a:lnTo>
                    <a:lnTo>
                      <a:pt x="1946" y="1320"/>
                    </a:lnTo>
                    <a:lnTo>
                      <a:pt x="1878" y="1048"/>
                    </a:lnTo>
                    <a:lnTo>
                      <a:pt x="1810" y="804"/>
                    </a:lnTo>
                    <a:lnTo>
                      <a:pt x="1728" y="572"/>
                    </a:lnTo>
                    <a:lnTo>
                      <a:pt x="1633" y="368"/>
                    </a:lnTo>
                    <a:lnTo>
                      <a:pt x="1538" y="205"/>
                    </a:lnTo>
                    <a:lnTo>
                      <a:pt x="1484" y="137"/>
                    </a:lnTo>
                    <a:lnTo>
                      <a:pt x="1429" y="83"/>
                    </a:lnTo>
                    <a:lnTo>
                      <a:pt x="1388" y="55"/>
                    </a:lnTo>
                    <a:lnTo>
                      <a:pt x="1252" y="28"/>
                    </a:lnTo>
                    <a:lnTo>
                      <a:pt x="1062"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37"/>
              <p:cNvSpPr/>
              <p:nvPr/>
            </p:nvSpPr>
            <p:spPr>
              <a:xfrm>
                <a:off x="1209927" y="3027793"/>
                <a:ext cx="37667" cy="55719"/>
              </a:xfrm>
              <a:custGeom>
                <a:rect b="b" l="l" r="r" t="t"/>
                <a:pathLst>
                  <a:path extrusionOk="0" h="1892" w="1279">
                    <a:moveTo>
                      <a:pt x="109" y="1"/>
                    </a:moveTo>
                    <a:lnTo>
                      <a:pt x="55" y="14"/>
                    </a:lnTo>
                    <a:lnTo>
                      <a:pt x="14" y="55"/>
                    </a:lnTo>
                    <a:lnTo>
                      <a:pt x="0" y="110"/>
                    </a:lnTo>
                    <a:lnTo>
                      <a:pt x="0" y="164"/>
                    </a:lnTo>
                    <a:lnTo>
                      <a:pt x="14" y="218"/>
                    </a:lnTo>
                    <a:lnTo>
                      <a:pt x="55" y="259"/>
                    </a:lnTo>
                    <a:lnTo>
                      <a:pt x="177" y="368"/>
                    </a:lnTo>
                    <a:lnTo>
                      <a:pt x="313" y="477"/>
                    </a:lnTo>
                    <a:lnTo>
                      <a:pt x="463" y="654"/>
                    </a:lnTo>
                    <a:lnTo>
                      <a:pt x="612" y="858"/>
                    </a:lnTo>
                    <a:lnTo>
                      <a:pt x="694" y="980"/>
                    </a:lnTo>
                    <a:lnTo>
                      <a:pt x="776" y="1116"/>
                    </a:lnTo>
                    <a:lnTo>
                      <a:pt x="844" y="1266"/>
                    </a:lnTo>
                    <a:lnTo>
                      <a:pt x="898" y="1415"/>
                    </a:lnTo>
                    <a:lnTo>
                      <a:pt x="952" y="1579"/>
                    </a:lnTo>
                    <a:lnTo>
                      <a:pt x="993" y="1769"/>
                    </a:lnTo>
                    <a:lnTo>
                      <a:pt x="1007" y="1810"/>
                    </a:lnTo>
                    <a:lnTo>
                      <a:pt x="1034" y="1851"/>
                    </a:lnTo>
                    <a:lnTo>
                      <a:pt x="1075" y="1878"/>
                    </a:lnTo>
                    <a:lnTo>
                      <a:pt x="1129" y="1891"/>
                    </a:lnTo>
                    <a:lnTo>
                      <a:pt x="1157" y="1878"/>
                    </a:lnTo>
                    <a:lnTo>
                      <a:pt x="1211" y="1864"/>
                    </a:lnTo>
                    <a:lnTo>
                      <a:pt x="1252" y="1823"/>
                    </a:lnTo>
                    <a:lnTo>
                      <a:pt x="1279" y="1769"/>
                    </a:lnTo>
                    <a:lnTo>
                      <a:pt x="1279" y="1715"/>
                    </a:lnTo>
                    <a:lnTo>
                      <a:pt x="1238" y="1511"/>
                    </a:lnTo>
                    <a:lnTo>
                      <a:pt x="1184" y="1320"/>
                    </a:lnTo>
                    <a:lnTo>
                      <a:pt x="1116" y="1143"/>
                    </a:lnTo>
                    <a:lnTo>
                      <a:pt x="1034" y="980"/>
                    </a:lnTo>
                    <a:lnTo>
                      <a:pt x="952" y="830"/>
                    </a:lnTo>
                    <a:lnTo>
                      <a:pt x="871" y="694"/>
                    </a:lnTo>
                    <a:lnTo>
                      <a:pt x="776" y="572"/>
                    </a:lnTo>
                    <a:lnTo>
                      <a:pt x="694" y="463"/>
                    </a:lnTo>
                    <a:lnTo>
                      <a:pt x="517" y="273"/>
                    </a:lnTo>
                    <a:lnTo>
                      <a:pt x="381" y="137"/>
                    </a:lnTo>
                    <a:lnTo>
                      <a:pt x="218" y="14"/>
                    </a:lnTo>
                    <a:lnTo>
                      <a:pt x="16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37"/>
              <p:cNvSpPr/>
              <p:nvPr/>
            </p:nvSpPr>
            <p:spPr>
              <a:xfrm>
                <a:off x="1205509" y="3048232"/>
                <a:ext cx="32071" cy="14048"/>
              </a:xfrm>
              <a:custGeom>
                <a:rect b="b" l="l" r="r" t="t"/>
                <a:pathLst>
                  <a:path extrusionOk="0" h="477" w="1089">
                    <a:moveTo>
                      <a:pt x="817" y="0"/>
                    </a:moveTo>
                    <a:lnTo>
                      <a:pt x="667" y="14"/>
                    </a:lnTo>
                    <a:lnTo>
                      <a:pt x="518" y="41"/>
                    </a:lnTo>
                    <a:lnTo>
                      <a:pt x="382" y="68"/>
                    </a:lnTo>
                    <a:lnTo>
                      <a:pt x="178" y="150"/>
                    </a:lnTo>
                    <a:lnTo>
                      <a:pt x="82" y="191"/>
                    </a:lnTo>
                    <a:lnTo>
                      <a:pt x="41" y="232"/>
                    </a:lnTo>
                    <a:lnTo>
                      <a:pt x="14" y="286"/>
                    </a:lnTo>
                    <a:lnTo>
                      <a:pt x="1" y="341"/>
                    </a:lnTo>
                    <a:lnTo>
                      <a:pt x="14" y="395"/>
                    </a:lnTo>
                    <a:lnTo>
                      <a:pt x="41" y="422"/>
                    </a:lnTo>
                    <a:lnTo>
                      <a:pt x="69" y="449"/>
                    </a:lnTo>
                    <a:lnTo>
                      <a:pt x="109" y="463"/>
                    </a:lnTo>
                    <a:lnTo>
                      <a:pt x="150" y="477"/>
                    </a:lnTo>
                    <a:lnTo>
                      <a:pt x="178" y="477"/>
                    </a:lnTo>
                    <a:lnTo>
                      <a:pt x="218" y="463"/>
                    </a:lnTo>
                    <a:lnTo>
                      <a:pt x="341" y="409"/>
                    </a:lnTo>
                    <a:lnTo>
                      <a:pt x="518" y="341"/>
                    </a:lnTo>
                    <a:lnTo>
                      <a:pt x="613" y="313"/>
                    </a:lnTo>
                    <a:lnTo>
                      <a:pt x="722" y="300"/>
                    </a:lnTo>
                    <a:lnTo>
                      <a:pt x="817" y="286"/>
                    </a:lnTo>
                    <a:lnTo>
                      <a:pt x="912" y="300"/>
                    </a:lnTo>
                    <a:lnTo>
                      <a:pt x="966" y="300"/>
                    </a:lnTo>
                    <a:lnTo>
                      <a:pt x="1021" y="272"/>
                    </a:lnTo>
                    <a:lnTo>
                      <a:pt x="1062" y="232"/>
                    </a:lnTo>
                    <a:lnTo>
                      <a:pt x="1089" y="177"/>
                    </a:lnTo>
                    <a:lnTo>
                      <a:pt x="1089" y="123"/>
                    </a:lnTo>
                    <a:lnTo>
                      <a:pt x="1062" y="68"/>
                    </a:lnTo>
                    <a:lnTo>
                      <a:pt x="1021" y="28"/>
                    </a:lnTo>
                    <a:lnTo>
                      <a:pt x="966" y="14"/>
                    </a:lnTo>
                    <a:lnTo>
                      <a:pt x="817"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37"/>
              <p:cNvSpPr/>
              <p:nvPr/>
            </p:nvSpPr>
            <p:spPr>
              <a:xfrm>
                <a:off x="1437050" y="3003349"/>
                <a:ext cx="66940" cy="97391"/>
              </a:xfrm>
              <a:custGeom>
                <a:rect b="b" l="l" r="r" t="t"/>
                <a:pathLst>
                  <a:path extrusionOk="0" h="3307" w="2273">
                    <a:moveTo>
                      <a:pt x="1198" y="1"/>
                    </a:moveTo>
                    <a:lnTo>
                      <a:pt x="1008" y="28"/>
                    </a:lnTo>
                    <a:lnTo>
                      <a:pt x="885" y="55"/>
                    </a:lnTo>
                    <a:lnTo>
                      <a:pt x="831" y="83"/>
                    </a:lnTo>
                    <a:lnTo>
                      <a:pt x="776" y="137"/>
                    </a:lnTo>
                    <a:lnTo>
                      <a:pt x="722" y="205"/>
                    </a:lnTo>
                    <a:lnTo>
                      <a:pt x="627" y="368"/>
                    </a:lnTo>
                    <a:lnTo>
                      <a:pt x="545" y="572"/>
                    </a:lnTo>
                    <a:lnTo>
                      <a:pt x="463" y="804"/>
                    </a:lnTo>
                    <a:lnTo>
                      <a:pt x="382" y="1048"/>
                    </a:lnTo>
                    <a:lnTo>
                      <a:pt x="314" y="1320"/>
                    </a:lnTo>
                    <a:lnTo>
                      <a:pt x="205" y="1851"/>
                    </a:lnTo>
                    <a:lnTo>
                      <a:pt x="110" y="2368"/>
                    </a:lnTo>
                    <a:lnTo>
                      <a:pt x="55" y="2803"/>
                    </a:lnTo>
                    <a:lnTo>
                      <a:pt x="1" y="3211"/>
                    </a:lnTo>
                    <a:lnTo>
                      <a:pt x="110" y="3252"/>
                    </a:lnTo>
                    <a:lnTo>
                      <a:pt x="219" y="3279"/>
                    </a:lnTo>
                    <a:lnTo>
                      <a:pt x="327" y="3293"/>
                    </a:lnTo>
                    <a:lnTo>
                      <a:pt x="436" y="3306"/>
                    </a:lnTo>
                    <a:lnTo>
                      <a:pt x="531" y="3293"/>
                    </a:lnTo>
                    <a:lnTo>
                      <a:pt x="640" y="3279"/>
                    </a:lnTo>
                    <a:lnTo>
                      <a:pt x="749" y="3266"/>
                    </a:lnTo>
                    <a:lnTo>
                      <a:pt x="858" y="3238"/>
                    </a:lnTo>
                    <a:lnTo>
                      <a:pt x="1076" y="3157"/>
                    </a:lnTo>
                    <a:lnTo>
                      <a:pt x="1266" y="3048"/>
                    </a:lnTo>
                    <a:lnTo>
                      <a:pt x="1456" y="2912"/>
                    </a:lnTo>
                    <a:lnTo>
                      <a:pt x="1647" y="2749"/>
                    </a:lnTo>
                    <a:lnTo>
                      <a:pt x="1797" y="2558"/>
                    </a:lnTo>
                    <a:lnTo>
                      <a:pt x="1946" y="2368"/>
                    </a:lnTo>
                    <a:lnTo>
                      <a:pt x="2069" y="2150"/>
                    </a:lnTo>
                    <a:lnTo>
                      <a:pt x="2164" y="1919"/>
                    </a:lnTo>
                    <a:lnTo>
                      <a:pt x="2232" y="1688"/>
                    </a:lnTo>
                    <a:lnTo>
                      <a:pt x="2245" y="1565"/>
                    </a:lnTo>
                    <a:lnTo>
                      <a:pt x="2259" y="1443"/>
                    </a:lnTo>
                    <a:lnTo>
                      <a:pt x="2273" y="1320"/>
                    </a:lnTo>
                    <a:lnTo>
                      <a:pt x="2273" y="1198"/>
                    </a:lnTo>
                    <a:lnTo>
                      <a:pt x="2259" y="1076"/>
                    </a:lnTo>
                    <a:lnTo>
                      <a:pt x="2232" y="940"/>
                    </a:lnTo>
                    <a:lnTo>
                      <a:pt x="2177" y="722"/>
                    </a:lnTo>
                    <a:lnTo>
                      <a:pt x="2096" y="531"/>
                    </a:lnTo>
                    <a:lnTo>
                      <a:pt x="2001" y="368"/>
                    </a:lnTo>
                    <a:lnTo>
                      <a:pt x="1892" y="246"/>
                    </a:lnTo>
                    <a:lnTo>
                      <a:pt x="1783" y="164"/>
                    </a:lnTo>
                    <a:lnTo>
                      <a:pt x="1661" y="83"/>
                    </a:lnTo>
                    <a:lnTo>
                      <a:pt x="1552" y="42"/>
                    </a:lnTo>
                    <a:lnTo>
                      <a:pt x="1429" y="15"/>
                    </a:lnTo>
                    <a:lnTo>
                      <a:pt x="1307"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37"/>
              <p:cNvSpPr/>
              <p:nvPr/>
            </p:nvSpPr>
            <p:spPr>
              <a:xfrm>
                <a:off x="1441467" y="3027793"/>
                <a:ext cx="37696" cy="55719"/>
              </a:xfrm>
              <a:custGeom>
                <a:rect b="b" l="l" r="r" t="t"/>
                <a:pathLst>
                  <a:path extrusionOk="0" h="1892" w="1280">
                    <a:moveTo>
                      <a:pt x="1102" y="1"/>
                    </a:moveTo>
                    <a:lnTo>
                      <a:pt x="1048" y="14"/>
                    </a:lnTo>
                    <a:lnTo>
                      <a:pt x="898" y="137"/>
                    </a:lnTo>
                    <a:lnTo>
                      <a:pt x="749" y="273"/>
                    </a:lnTo>
                    <a:lnTo>
                      <a:pt x="586" y="463"/>
                    </a:lnTo>
                    <a:lnTo>
                      <a:pt x="490" y="572"/>
                    </a:lnTo>
                    <a:lnTo>
                      <a:pt x="409" y="694"/>
                    </a:lnTo>
                    <a:lnTo>
                      <a:pt x="313" y="830"/>
                    </a:lnTo>
                    <a:lnTo>
                      <a:pt x="232" y="980"/>
                    </a:lnTo>
                    <a:lnTo>
                      <a:pt x="164" y="1143"/>
                    </a:lnTo>
                    <a:lnTo>
                      <a:pt x="96" y="1320"/>
                    </a:lnTo>
                    <a:lnTo>
                      <a:pt x="41" y="1511"/>
                    </a:lnTo>
                    <a:lnTo>
                      <a:pt x="1" y="1715"/>
                    </a:lnTo>
                    <a:lnTo>
                      <a:pt x="1" y="1769"/>
                    </a:lnTo>
                    <a:lnTo>
                      <a:pt x="14" y="1823"/>
                    </a:lnTo>
                    <a:lnTo>
                      <a:pt x="55" y="1864"/>
                    </a:lnTo>
                    <a:lnTo>
                      <a:pt x="109" y="1878"/>
                    </a:lnTo>
                    <a:lnTo>
                      <a:pt x="137" y="1891"/>
                    </a:lnTo>
                    <a:lnTo>
                      <a:pt x="191" y="1878"/>
                    </a:lnTo>
                    <a:lnTo>
                      <a:pt x="232" y="1851"/>
                    </a:lnTo>
                    <a:lnTo>
                      <a:pt x="273" y="1810"/>
                    </a:lnTo>
                    <a:lnTo>
                      <a:pt x="286" y="1769"/>
                    </a:lnTo>
                    <a:lnTo>
                      <a:pt x="327" y="1579"/>
                    </a:lnTo>
                    <a:lnTo>
                      <a:pt x="368" y="1415"/>
                    </a:lnTo>
                    <a:lnTo>
                      <a:pt x="436" y="1266"/>
                    </a:lnTo>
                    <a:lnTo>
                      <a:pt x="504" y="1116"/>
                    </a:lnTo>
                    <a:lnTo>
                      <a:pt x="572" y="980"/>
                    </a:lnTo>
                    <a:lnTo>
                      <a:pt x="654" y="858"/>
                    </a:lnTo>
                    <a:lnTo>
                      <a:pt x="817" y="654"/>
                    </a:lnTo>
                    <a:lnTo>
                      <a:pt x="966" y="477"/>
                    </a:lnTo>
                    <a:lnTo>
                      <a:pt x="1089" y="368"/>
                    </a:lnTo>
                    <a:lnTo>
                      <a:pt x="1211" y="259"/>
                    </a:lnTo>
                    <a:lnTo>
                      <a:pt x="1252" y="218"/>
                    </a:lnTo>
                    <a:lnTo>
                      <a:pt x="1279" y="164"/>
                    </a:lnTo>
                    <a:lnTo>
                      <a:pt x="1279" y="110"/>
                    </a:lnTo>
                    <a:lnTo>
                      <a:pt x="1252" y="55"/>
                    </a:lnTo>
                    <a:lnTo>
                      <a:pt x="1211" y="14"/>
                    </a:lnTo>
                    <a:lnTo>
                      <a:pt x="1157"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37"/>
              <p:cNvSpPr/>
              <p:nvPr/>
            </p:nvSpPr>
            <p:spPr>
              <a:xfrm>
                <a:off x="1451480" y="3048232"/>
                <a:ext cx="31688" cy="14048"/>
              </a:xfrm>
              <a:custGeom>
                <a:rect b="b" l="l" r="r" t="t"/>
                <a:pathLst>
                  <a:path extrusionOk="0" h="477" w="1076">
                    <a:moveTo>
                      <a:pt x="259" y="0"/>
                    </a:moveTo>
                    <a:lnTo>
                      <a:pt x="109" y="14"/>
                    </a:lnTo>
                    <a:lnTo>
                      <a:pt x="55" y="28"/>
                    </a:lnTo>
                    <a:lnTo>
                      <a:pt x="28" y="68"/>
                    </a:lnTo>
                    <a:lnTo>
                      <a:pt x="1" y="123"/>
                    </a:lnTo>
                    <a:lnTo>
                      <a:pt x="1" y="177"/>
                    </a:lnTo>
                    <a:lnTo>
                      <a:pt x="14" y="232"/>
                    </a:lnTo>
                    <a:lnTo>
                      <a:pt x="55" y="272"/>
                    </a:lnTo>
                    <a:lnTo>
                      <a:pt x="109" y="300"/>
                    </a:lnTo>
                    <a:lnTo>
                      <a:pt x="164" y="300"/>
                    </a:lnTo>
                    <a:lnTo>
                      <a:pt x="259" y="286"/>
                    </a:lnTo>
                    <a:lnTo>
                      <a:pt x="368" y="300"/>
                    </a:lnTo>
                    <a:lnTo>
                      <a:pt x="463" y="313"/>
                    </a:lnTo>
                    <a:lnTo>
                      <a:pt x="558" y="341"/>
                    </a:lnTo>
                    <a:lnTo>
                      <a:pt x="735" y="409"/>
                    </a:lnTo>
                    <a:lnTo>
                      <a:pt x="858" y="463"/>
                    </a:lnTo>
                    <a:lnTo>
                      <a:pt x="898" y="477"/>
                    </a:lnTo>
                    <a:lnTo>
                      <a:pt x="939" y="477"/>
                    </a:lnTo>
                    <a:lnTo>
                      <a:pt x="980" y="463"/>
                    </a:lnTo>
                    <a:lnTo>
                      <a:pt x="1007" y="449"/>
                    </a:lnTo>
                    <a:lnTo>
                      <a:pt x="1034" y="422"/>
                    </a:lnTo>
                    <a:lnTo>
                      <a:pt x="1062" y="395"/>
                    </a:lnTo>
                    <a:lnTo>
                      <a:pt x="1075" y="341"/>
                    </a:lnTo>
                    <a:lnTo>
                      <a:pt x="1075" y="286"/>
                    </a:lnTo>
                    <a:lnTo>
                      <a:pt x="1048" y="232"/>
                    </a:lnTo>
                    <a:lnTo>
                      <a:pt x="1007" y="191"/>
                    </a:lnTo>
                    <a:lnTo>
                      <a:pt x="912" y="150"/>
                    </a:lnTo>
                    <a:lnTo>
                      <a:pt x="694" y="68"/>
                    </a:lnTo>
                    <a:lnTo>
                      <a:pt x="558" y="41"/>
                    </a:lnTo>
                    <a:lnTo>
                      <a:pt x="409" y="14"/>
                    </a:lnTo>
                    <a:lnTo>
                      <a:pt x="259"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37"/>
              <p:cNvSpPr/>
              <p:nvPr/>
            </p:nvSpPr>
            <p:spPr>
              <a:xfrm>
                <a:off x="1265206" y="3118736"/>
                <a:ext cx="163860" cy="141831"/>
              </a:xfrm>
              <a:custGeom>
                <a:rect b="b" l="l" r="r" t="t"/>
                <a:pathLst>
                  <a:path extrusionOk="0" h="4816" w="5564">
                    <a:moveTo>
                      <a:pt x="395" y="0"/>
                    </a:moveTo>
                    <a:lnTo>
                      <a:pt x="68" y="3279"/>
                    </a:lnTo>
                    <a:lnTo>
                      <a:pt x="0" y="3932"/>
                    </a:lnTo>
                    <a:lnTo>
                      <a:pt x="55" y="3972"/>
                    </a:lnTo>
                    <a:lnTo>
                      <a:pt x="191" y="4081"/>
                    </a:lnTo>
                    <a:lnTo>
                      <a:pt x="436" y="4217"/>
                    </a:lnTo>
                    <a:lnTo>
                      <a:pt x="749" y="4381"/>
                    </a:lnTo>
                    <a:lnTo>
                      <a:pt x="939" y="4462"/>
                    </a:lnTo>
                    <a:lnTo>
                      <a:pt x="1143" y="4544"/>
                    </a:lnTo>
                    <a:lnTo>
                      <a:pt x="1374" y="4612"/>
                    </a:lnTo>
                    <a:lnTo>
                      <a:pt x="1619" y="4680"/>
                    </a:lnTo>
                    <a:lnTo>
                      <a:pt x="1891" y="4734"/>
                    </a:lnTo>
                    <a:lnTo>
                      <a:pt x="2163" y="4775"/>
                    </a:lnTo>
                    <a:lnTo>
                      <a:pt x="2463" y="4802"/>
                    </a:lnTo>
                    <a:lnTo>
                      <a:pt x="2789" y="4816"/>
                    </a:lnTo>
                    <a:lnTo>
                      <a:pt x="3102" y="4802"/>
                    </a:lnTo>
                    <a:lnTo>
                      <a:pt x="3401" y="4775"/>
                    </a:lnTo>
                    <a:lnTo>
                      <a:pt x="3673" y="4734"/>
                    </a:lnTo>
                    <a:lnTo>
                      <a:pt x="3945" y="4680"/>
                    </a:lnTo>
                    <a:lnTo>
                      <a:pt x="4190" y="4612"/>
                    </a:lnTo>
                    <a:lnTo>
                      <a:pt x="4421" y="4544"/>
                    </a:lnTo>
                    <a:lnTo>
                      <a:pt x="4625" y="4462"/>
                    </a:lnTo>
                    <a:lnTo>
                      <a:pt x="4816" y="4381"/>
                    </a:lnTo>
                    <a:lnTo>
                      <a:pt x="5142" y="4217"/>
                    </a:lnTo>
                    <a:lnTo>
                      <a:pt x="5373" y="4081"/>
                    </a:lnTo>
                    <a:lnTo>
                      <a:pt x="5510" y="3972"/>
                    </a:lnTo>
                    <a:lnTo>
                      <a:pt x="5564" y="3932"/>
                    </a:lnTo>
                    <a:lnTo>
                      <a:pt x="5319" y="1905"/>
                    </a:lnTo>
                    <a:lnTo>
                      <a:pt x="5101" y="0"/>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37"/>
              <p:cNvSpPr/>
              <p:nvPr/>
            </p:nvSpPr>
            <p:spPr>
              <a:xfrm>
                <a:off x="1267208" y="3118736"/>
                <a:ext cx="154671" cy="98981"/>
              </a:xfrm>
              <a:custGeom>
                <a:rect b="b" l="l" r="r" t="t"/>
                <a:pathLst>
                  <a:path extrusionOk="0" h="3361" w="5252">
                    <a:moveTo>
                      <a:pt x="327" y="0"/>
                    </a:moveTo>
                    <a:lnTo>
                      <a:pt x="0" y="3279"/>
                    </a:lnTo>
                    <a:lnTo>
                      <a:pt x="585" y="3333"/>
                    </a:lnTo>
                    <a:lnTo>
                      <a:pt x="1129" y="3360"/>
                    </a:lnTo>
                    <a:lnTo>
                      <a:pt x="1633" y="3347"/>
                    </a:lnTo>
                    <a:lnTo>
                      <a:pt x="2095" y="3306"/>
                    </a:lnTo>
                    <a:lnTo>
                      <a:pt x="2531" y="3251"/>
                    </a:lnTo>
                    <a:lnTo>
                      <a:pt x="2925" y="3170"/>
                    </a:lnTo>
                    <a:lnTo>
                      <a:pt x="3292" y="3061"/>
                    </a:lnTo>
                    <a:lnTo>
                      <a:pt x="3632" y="2952"/>
                    </a:lnTo>
                    <a:lnTo>
                      <a:pt x="3932" y="2830"/>
                    </a:lnTo>
                    <a:lnTo>
                      <a:pt x="4204" y="2694"/>
                    </a:lnTo>
                    <a:lnTo>
                      <a:pt x="4449" y="2558"/>
                    </a:lnTo>
                    <a:lnTo>
                      <a:pt x="4653" y="2422"/>
                    </a:lnTo>
                    <a:lnTo>
                      <a:pt x="4843" y="2272"/>
                    </a:lnTo>
                    <a:lnTo>
                      <a:pt x="5006" y="2136"/>
                    </a:lnTo>
                    <a:lnTo>
                      <a:pt x="5142" y="2014"/>
                    </a:lnTo>
                    <a:lnTo>
                      <a:pt x="5251" y="1905"/>
                    </a:lnTo>
                    <a:lnTo>
                      <a:pt x="5033"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37"/>
              <p:cNvSpPr/>
              <p:nvPr/>
            </p:nvSpPr>
            <p:spPr>
              <a:xfrm>
                <a:off x="1215140" y="2894795"/>
                <a:ext cx="255184" cy="304896"/>
              </a:xfrm>
              <a:custGeom>
                <a:rect b="b" l="l" r="r" t="t"/>
                <a:pathLst>
                  <a:path extrusionOk="0" h="10353" w="8665">
                    <a:moveTo>
                      <a:pt x="4503" y="1"/>
                    </a:moveTo>
                    <a:lnTo>
                      <a:pt x="4190" y="14"/>
                    </a:lnTo>
                    <a:lnTo>
                      <a:pt x="3863" y="28"/>
                    </a:lnTo>
                    <a:lnTo>
                      <a:pt x="3537" y="69"/>
                    </a:lnTo>
                    <a:lnTo>
                      <a:pt x="3197" y="123"/>
                    </a:lnTo>
                    <a:lnTo>
                      <a:pt x="2870" y="191"/>
                    </a:lnTo>
                    <a:lnTo>
                      <a:pt x="2544" y="273"/>
                    </a:lnTo>
                    <a:lnTo>
                      <a:pt x="2204" y="382"/>
                    </a:lnTo>
                    <a:lnTo>
                      <a:pt x="1877" y="504"/>
                    </a:lnTo>
                    <a:lnTo>
                      <a:pt x="1551" y="654"/>
                    </a:lnTo>
                    <a:lnTo>
                      <a:pt x="1224" y="817"/>
                    </a:lnTo>
                    <a:lnTo>
                      <a:pt x="912" y="1007"/>
                    </a:lnTo>
                    <a:lnTo>
                      <a:pt x="599" y="1211"/>
                    </a:lnTo>
                    <a:lnTo>
                      <a:pt x="449" y="1334"/>
                    </a:lnTo>
                    <a:lnTo>
                      <a:pt x="313" y="1470"/>
                    </a:lnTo>
                    <a:lnTo>
                      <a:pt x="204" y="1619"/>
                    </a:lnTo>
                    <a:lnTo>
                      <a:pt x="123" y="1796"/>
                    </a:lnTo>
                    <a:lnTo>
                      <a:pt x="55" y="1959"/>
                    </a:lnTo>
                    <a:lnTo>
                      <a:pt x="14" y="2150"/>
                    </a:lnTo>
                    <a:lnTo>
                      <a:pt x="0" y="2340"/>
                    </a:lnTo>
                    <a:lnTo>
                      <a:pt x="14" y="2531"/>
                    </a:lnTo>
                    <a:lnTo>
                      <a:pt x="68" y="3048"/>
                    </a:lnTo>
                    <a:lnTo>
                      <a:pt x="163" y="3660"/>
                    </a:lnTo>
                    <a:lnTo>
                      <a:pt x="286" y="4353"/>
                    </a:lnTo>
                    <a:lnTo>
                      <a:pt x="435" y="5088"/>
                    </a:lnTo>
                    <a:lnTo>
                      <a:pt x="612" y="5768"/>
                    </a:lnTo>
                    <a:lnTo>
                      <a:pt x="721" y="6122"/>
                    </a:lnTo>
                    <a:lnTo>
                      <a:pt x="830" y="6475"/>
                    </a:lnTo>
                    <a:lnTo>
                      <a:pt x="939" y="6802"/>
                    </a:lnTo>
                    <a:lnTo>
                      <a:pt x="1075" y="7142"/>
                    </a:lnTo>
                    <a:lnTo>
                      <a:pt x="1211" y="7468"/>
                    </a:lnTo>
                    <a:lnTo>
                      <a:pt x="1347" y="7781"/>
                    </a:lnTo>
                    <a:lnTo>
                      <a:pt x="1510" y="8094"/>
                    </a:lnTo>
                    <a:lnTo>
                      <a:pt x="1687" y="8393"/>
                    </a:lnTo>
                    <a:lnTo>
                      <a:pt x="1864" y="8665"/>
                    </a:lnTo>
                    <a:lnTo>
                      <a:pt x="2054" y="8938"/>
                    </a:lnTo>
                    <a:lnTo>
                      <a:pt x="2258" y="9182"/>
                    </a:lnTo>
                    <a:lnTo>
                      <a:pt x="2476" y="9414"/>
                    </a:lnTo>
                    <a:lnTo>
                      <a:pt x="2707" y="9631"/>
                    </a:lnTo>
                    <a:lnTo>
                      <a:pt x="2952" y="9822"/>
                    </a:lnTo>
                    <a:lnTo>
                      <a:pt x="3210" y="9985"/>
                    </a:lnTo>
                    <a:lnTo>
                      <a:pt x="3482" y="10121"/>
                    </a:lnTo>
                    <a:lnTo>
                      <a:pt x="3618" y="10175"/>
                    </a:lnTo>
                    <a:lnTo>
                      <a:pt x="3768" y="10230"/>
                    </a:lnTo>
                    <a:lnTo>
                      <a:pt x="3918" y="10271"/>
                    </a:lnTo>
                    <a:lnTo>
                      <a:pt x="4067" y="10298"/>
                    </a:lnTo>
                    <a:lnTo>
                      <a:pt x="4244" y="10339"/>
                    </a:lnTo>
                    <a:lnTo>
                      <a:pt x="4421" y="10352"/>
                    </a:lnTo>
                    <a:lnTo>
                      <a:pt x="4598" y="10352"/>
                    </a:lnTo>
                    <a:lnTo>
                      <a:pt x="4775" y="10339"/>
                    </a:lnTo>
                    <a:lnTo>
                      <a:pt x="4938" y="10325"/>
                    </a:lnTo>
                    <a:lnTo>
                      <a:pt x="5101" y="10284"/>
                    </a:lnTo>
                    <a:lnTo>
                      <a:pt x="5251" y="10243"/>
                    </a:lnTo>
                    <a:lnTo>
                      <a:pt x="5414" y="10189"/>
                    </a:lnTo>
                    <a:lnTo>
                      <a:pt x="5564" y="10121"/>
                    </a:lnTo>
                    <a:lnTo>
                      <a:pt x="5700" y="10039"/>
                    </a:lnTo>
                    <a:lnTo>
                      <a:pt x="5849" y="9944"/>
                    </a:lnTo>
                    <a:lnTo>
                      <a:pt x="5985" y="9849"/>
                    </a:lnTo>
                    <a:lnTo>
                      <a:pt x="6121" y="9740"/>
                    </a:lnTo>
                    <a:lnTo>
                      <a:pt x="6257" y="9631"/>
                    </a:lnTo>
                    <a:lnTo>
                      <a:pt x="6380" y="9495"/>
                    </a:lnTo>
                    <a:lnTo>
                      <a:pt x="6502" y="9373"/>
                    </a:lnTo>
                    <a:lnTo>
                      <a:pt x="6733" y="9074"/>
                    </a:lnTo>
                    <a:lnTo>
                      <a:pt x="6951" y="8761"/>
                    </a:lnTo>
                    <a:lnTo>
                      <a:pt x="7155" y="8421"/>
                    </a:lnTo>
                    <a:lnTo>
                      <a:pt x="7346" y="8067"/>
                    </a:lnTo>
                    <a:lnTo>
                      <a:pt x="7522" y="7686"/>
                    </a:lnTo>
                    <a:lnTo>
                      <a:pt x="7686" y="7292"/>
                    </a:lnTo>
                    <a:lnTo>
                      <a:pt x="7835" y="6897"/>
                    </a:lnTo>
                    <a:lnTo>
                      <a:pt x="7985" y="6489"/>
                    </a:lnTo>
                    <a:lnTo>
                      <a:pt x="8080" y="6135"/>
                    </a:lnTo>
                    <a:lnTo>
                      <a:pt x="8175" y="5782"/>
                    </a:lnTo>
                    <a:lnTo>
                      <a:pt x="8271" y="5428"/>
                    </a:lnTo>
                    <a:lnTo>
                      <a:pt x="8339" y="5088"/>
                    </a:lnTo>
                    <a:lnTo>
                      <a:pt x="8447" y="4530"/>
                    </a:lnTo>
                    <a:lnTo>
                      <a:pt x="8543" y="4013"/>
                    </a:lnTo>
                    <a:lnTo>
                      <a:pt x="8597" y="3510"/>
                    </a:lnTo>
                    <a:lnTo>
                      <a:pt x="8638" y="3048"/>
                    </a:lnTo>
                    <a:lnTo>
                      <a:pt x="8665" y="2640"/>
                    </a:lnTo>
                    <a:lnTo>
                      <a:pt x="8665" y="2272"/>
                    </a:lnTo>
                    <a:lnTo>
                      <a:pt x="8651" y="1973"/>
                    </a:lnTo>
                    <a:lnTo>
                      <a:pt x="8624" y="1742"/>
                    </a:lnTo>
                    <a:lnTo>
                      <a:pt x="8583" y="1619"/>
                    </a:lnTo>
                    <a:lnTo>
                      <a:pt x="8515" y="1497"/>
                    </a:lnTo>
                    <a:lnTo>
                      <a:pt x="8434" y="1361"/>
                    </a:lnTo>
                    <a:lnTo>
                      <a:pt x="8325" y="1239"/>
                    </a:lnTo>
                    <a:lnTo>
                      <a:pt x="8203" y="1116"/>
                    </a:lnTo>
                    <a:lnTo>
                      <a:pt x="8053" y="994"/>
                    </a:lnTo>
                    <a:lnTo>
                      <a:pt x="7890" y="885"/>
                    </a:lnTo>
                    <a:lnTo>
                      <a:pt x="7699" y="776"/>
                    </a:lnTo>
                    <a:lnTo>
                      <a:pt x="7509" y="667"/>
                    </a:lnTo>
                    <a:lnTo>
                      <a:pt x="7291" y="558"/>
                    </a:lnTo>
                    <a:lnTo>
                      <a:pt x="7060" y="463"/>
                    </a:lnTo>
                    <a:lnTo>
                      <a:pt x="6815" y="368"/>
                    </a:lnTo>
                    <a:lnTo>
                      <a:pt x="6570" y="286"/>
                    </a:lnTo>
                    <a:lnTo>
                      <a:pt x="6298" y="218"/>
                    </a:lnTo>
                    <a:lnTo>
                      <a:pt x="6026" y="150"/>
                    </a:lnTo>
                    <a:lnTo>
                      <a:pt x="5740" y="96"/>
                    </a:lnTo>
                    <a:lnTo>
                      <a:pt x="5441" y="55"/>
                    </a:lnTo>
                    <a:lnTo>
                      <a:pt x="5128" y="28"/>
                    </a:lnTo>
                    <a:lnTo>
                      <a:pt x="4829" y="14"/>
                    </a:lnTo>
                    <a:lnTo>
                      <a:pt x="4503"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37"/>
              <p:cNvSpPr/>
              <p:nvPr/>
            </p:nvSpPr>
            <p:spPr>
              <a:xfrm>
                <a:off x="1245974" y="3062250"/>
                <a:ext cx="48504" cy="24856"/>
              </a:xfrm>
              <a:custGeom>
                <a:rect b="b" l="l" r="r" t="t"/>
                <a:pathLst>
                  <a:path extrusionOk="0" h="844" w="1647">
                    <a:moveTo>
                      <a:pt x="817" y="1"/>
                    </a:moveTo>
                    <a:lnTo>
                      <a:pt x="653" y="14"/>
                    </a:lnTo>
                    <a:lnTo>
                      <a:pt x="504" y="41"/>
                    </a:lnTo>
                    <a:lnTo>
                      <a:pt x="368" y="82"/>
                    </a:lnTo>
                    <a:lnTo>
                      <a:pt x="245" y="123"/>
                    </a:lnTo>
                    <a:lnTo>
                      <a:pt x="137" y="191"/>
                    </a:lnTo>
                    <a:lnTo>
                      <a:pt x="69" y="259"/>
                    </a:lnTo>
                    <a:lnTo>
                      <a:pt x="14" y="341"/>
                    </a:lnTo>
                    <a:lnTo>
                      <a:pt x="14" y="381"/>
                    </a:lnTo>
                    <a:lnTo>
                      <a:pt x="1" y="436"/>
                    </a:lnTo>
                    <a:lnTo>
                      <a:pt x="14" y="477"/>
                    </a:lnTo>
                    <a:lnTo>
                      <a:pt x="28" y="517"/>
                    </a:lnTo>
                    <a:lnTo>
                      <a:pt x="69" y="599"/>
                    </a:lnTo>
                    <a:lnTo>
                      <a:pt x="150" y="667"/>
                    </a:lnTo>
                    <a:lnTo>
                      <a:pt x="245" y="721"/>
                    </a:lnTo>
                    <a:lnTo>
                      <a:pt x="368" y="776"/>
                    </a:lnTo>
                    <a:lnTo>
                      <a:pt x="517" y="817"/>
                    </a:lnTo>
                    <a:lnTo>
                      <a:pt x="667" y="830"/>
                    </a:lnTo>
                    <a:lnTo>
                      <a:pt x="830" y="844"/>
                    </a:lnTo>
                    <a:lnTo>
                      <a:pt x="1007" y="830"/>
                    </a:lnTo>
                    <a:lnTo>
                      <a:pt x="1157" y="803"/>
                    </a:lnTo>
                    <a:lnTo>
                      <a:pt x="1293" y="762"/>
                    </a:lnTo>
                    <a:lnTo>
                      <a:pt x="1415" y="708"/>
                    </a:lnTo>
                    <a:lnTo>
                      <a:pt x="1510" y="640"/>
                    </a:lnTo>
                    <a:lnTo>
                      <a:pt x="1592" y="572"/>
                    </a:lnTo>
                    <a:lnTo>
                      <a:pt x="1633" y="490"/>
                    </a:lnTo>
                    <a:lnTo>
                      <a:pt x="1646" y="449"/>
                    </a:lnTo>
                    <a:lnTo>
                      <a:pt x="1646" y="409"/>
                    </a:lnTo>
                    <a:lnTo>
                      <a:pt x="1646" y="368"/>
                    </a:lnTo>
                    <a:lnTo>
                      <a:pt x="1633" y="327"/>
                    </a:lnTo>
                    <a:lnTo>
                      <a:pt x="1592" y="245"/>
                    </a:lnTo>
                    <a:lnTo>
                      <a:pt x="1510" y="177"/>
                    </a:lnTo>
                    <a:lnTo>
                      <a:pt x="1402" y="109"/>
                    </a:lnTo>
                    <a:lnTo>
                      <a:pt x="1279" y="69"/>
                    </a:lnTo>
                    <a:lnTo>
                      <a:pt x="1143" y="28"/>
                    </a:lnTo>
                    <a:lnTo>
                      <a:pt x="99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37"/>
              <p:cNvSpPr/>
              <p:nvPr/>
            </p:nvSpPr>
            <p:spPr>
              <a:xfrm>
                <a:off x="1397792" y="3062250"/>
                <a:ext cx="48504" cy="24856"/>
              </a:xfrm>
              <a:custGeom>
                <a:rect b="b" l="l" r="r" t="t"/>
                <a:pathLst>
                  <a:path extrusionOk="0" h="844" w="1647">
                    <a:moveTo>
                      <a:pt x="817" y="1"/>
                    </a:moveTo>
                    <a:lnTo>
                      <a:pt x="654" y="14"/>
                    </a:lnTo>
                    <a:lnTo>
                      <a:pt x="491" y="41"/>
                    </a:lnTo>
                    <a:lnTo>
                      <a:pt x="355" y="82"/>
                    </a:lnTo>
                    <a:lnTo>
                      <a:pt x="232" y="123"/>
                    </a:lnTo>
                    <a:lnTo>
                      <a:pt x="137" y="191"/>
                    </a:lnTo>
                    <a:lnTo>
                      <a:pt x="55" y="259"/>
                    </a:lnTo>
                    <a:lnTo>
                      <a:pt x="15" y="341"/>
                    </a:lnTo>
                    <a:lnTo>
                      <a:pt x="1" y="381"/>
                    </a:lnTo>
                    <a:lnTo>
                      <a:pt x="1" y="436"/>
                    </a:lnTo>
                    <a:lnTo>
                      <a:pt x="1" y="477"/>
                    </a:lnTo>
                    <a:lnTo>
                      <a:pt x="15" y="517"/>
                    </a:lnTo>
                    <a:lnTo>
                      <a:pt x="55" y="599"/>
                    </a:lnTo>
                    <a:lnTo>
                      <a:pt x="137" y="667"/>
                    </a:lnTo>
                    <a:lnTo>
                      <a:pt x="246" y="721"/>
                    </a:lnTo>
                    <a:lnTo>
                      <a:pt x="368" y="776"/>
                    </a:lnTo>
                    <a:lnTo>
                      <a:pt x="504" y="817"/>
                    </a:lnTo>
                    <a:lnTo>
                      <a:pt x="654" y="830"/>
                    </a:lnTo>
                    <a:lnTo>
                      <a:pt x="831" y="844"/>
                    </a:lnTo>
                    <a:lnTo>
                      <a:pt x="994" y="830"/>
                    </a:lnTo>
                    <a:lnTo>
                      <a:pt x="1144" y="803"/>
                    </a:lnTo>
                    <a:lnTo>
                      <a:pt x="1280" y="762"/>
                    </a:lnTo>
                    <a:lnTo>
                      <a:pt x="1402" y="708"/>
                    </a:lnTo>
                    <a:lnTo>
                      <a:pt x="1511" y="640"/>
                    </a:lnTo>
                    <a:lnTo>
                      <a:pt x="1579" y="572"/>
                    </a:lnTo>
                    <a:lnTo>
                      <a:pt x="1633" y="490"/>
                    </a:lnTo>
                    <a:lnTo>
                      <a:pt x="1633" y="449"/>
                    </a:lnTo>
                    <a:lnTo>
                      <a:pt x="1647" y="409"/>
                    </a:lnTo>
                    <a:lnTo>
                      <a:pt x="1633" y="368"/>
                    </a:lnTo>
                    <a:lnTo>
                      <a:pt x="1620" y="327"/>
                    </a:lnTo>
                    <a:lnTo>
                      <a:pt x="1579" y="245"/>
                    </a:lnTo>
                    <a:lnTo>
                      <a:pt x="1497" y="177"/>
                    </a:lnTo>
                    <a:lnTo>
                      <a:pt x="1402" y="109"/>
                    </a:lnTo>
                    <a:lnTo>
                      <a:pt x="1280" y="69"/>
                    </a:lnTo>
                    <a:lnTo>
                      <a:pt x="1130" y="28"/>
                    </a:lnTo>
                    <a:lnTo>
                      <a:pt x="980"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37"/>
              <p:cNvSpPr/>
              <p:nvPr/>
            </p:nvSpPr>
            <p:spPr>
              <a:xfrm>
                <a:off x="1295657" y="3024995"/>
                <a:ext cx="13635" cy="24473"/>
              </a:xfrm>
              <a:custGeom>
                <a:rect b="b" l="l" r="r" t="t"/>
                <a:pathLst>
                  <a:path extrusionOk="0" h="831" w="463">
                    <a:moveTo>
                      <a:pt x="177" y="1"/>
                    </a:moveTo>
                    <a:lnTo>
                      <a:pt x="136" y="28"/>
                    </a:lnTo>
                    <a:lnTo>
                      <a:pt x="95" y="69"/>
                    </a:lnTo>
                    <a:lnTo>
                      <a:pt x="55" y="123"/>
                    </a:lnTo>
                    <a:lnTo>
                      <a:pt x="41" y="177"/>
                    </a:lnTo>
                    <a:lnTo>
                      <a:pt x="14" y="259"/>
                    </a:lnTo>
                    <a:lnTo>
                      <a:pt x="0" y="327"/>
                    </a:lnTo>
                    <a:lnTo>
                      <a:pt x="0" y="422"/>
                    </a:lnTo>
                    <a:lnTo>
                      <a:pt x="0" y="504"/>
                    </a:lnTo>
                    <a:lnTo>
                      <a:pt x="14" y="585"/>
                    </a:lnTo>
                    <a:lnTo>
                      <a:pt x="41" y="653"/>
                    </a:lnTo>
                    <a:lnTo>
                      <a:pt x="68" y="708"/>
                    </a:lnTo>
                    <a:lnTo>
                      <a:pt x="109" y="762"/>
                    </a:lnTo>
                    <a:lnTo>
                      <a:pt x="150" y="803"/>
                    </a:lnTo>
                    <a:lnTo>
                      <a:pt x="191" y="817"/>
                    </a:lnTo>
                    <a:lnTo>
                      <a:pt x="232" y="830"/>
                    </a:lnTo>
                    <a:lnTo>
                      <a:pt x="286" y="817"/>
                    </a:lnTo>
                    <a:lnTo>
                      <a:pt x="327" y="789"/>
                    </a:lnTo>
                    <a:lnTo>
                      <a:pt x="368" y="762"/>
                    </a:lnTo>
                    <a:lnTo>
                      <a:pt x="395" y="708"/>
                    </a:lnTo>
                    <a:lnTo>
                      <a:pt x="422" y="640"/>
                    </a:lnTo>
                    <a:lnTo>
                      <a:pt x="449" y="572"/>
                    </a:lnTo>
                    <a:lnTo>
                      <a:pt x="449" y="490"/>
                    </a:lnTo>
                    <a:lnTo>
                      <a:pt x="463" y="409"/>
                    </a:lnTo>
                    <a:lnTo>
                      <a:pt x="449" y="327"/>
                    </a:lnTo>
                    <a:lnTo>
                      <a:pt x="436" y="245"/>
                    </a:lnTo>
                    <a:lnTo>
                      <a:pt x="422" y="177"/>
                    </a:lnTo>
                    <a:lnTo>
                      <a:pt x="381" y="109"/>
                    </a:lnTo>
                    <a:lnTo>
                      <a:pt x="354" y="69"/>
                    </a:lnTo>
                    <a:lnTo>
                      <a:pt x="313" y="28"/>
                    </a:lnTo>
                    <a:lnTo>
                      <a:pt x="272"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37"/>
              <p:cNvSpPr/>
              <p:nvPr/>
            </p:nvSpPr>
            <p:spPr>
              <a:xfrm>
                <a:off x="1269623" y="2994161"/>
                <a:ext cx="53687" cy="25651"/>
              </a:xfrm>
              <a:custGeom>
                <a:rect b="b" l="l" r="r" t="t"/>
                <a:pathLst>
                  <a:path extrusionOk="0" h="871" w="1823">
                    <a:moveTo>
                      <a:pt x="1156" y="0"/>
                    </a:moveTo>
                    <a:lnTo>
                      <a:pt x="1034" y="14"/>
                    </a:lnTo>
                    <a:lnTo>
                      <a:pt x="911" y="27"/>
                    </a:lnTo>
                    <a:lnTo>
                      <a:pt x="789" y="55"/>
                    </a:lnTo>
                    <a:lnTo>
                      <a:pt x="680" y="95"/>
                    </a:lnTo>
                    <a:lnTo>
                      <a:pt x="571" y="136"/>
                    </a:lnTo>
                    <a:lnTo>
                      <a:pt x="476" y="191"/>
                    </a:lnTo>
                    <a:lnTo>
                      <a:pt x="299" y="299"/>
                    </a:lnTo>
                    <a:lnTo>
                      <a:pt x="150" y="422"/>
                    </a:lnTo>
                    <a:lnTo>
                      <a:pt x="41" y="544"/>
                    </a:lnTo>
                    <a:lnTo>
                      <a:pt x="27" y="585"/>
                    </a:lnTo>
                    <a:lnTo>
                      <a:pt x="14" y="612"/>
                    </a:lnTo>
                    <a:lnTo>
                      <a:pt x="0" y="694"/>
                    </a:lnTo>
                    <a:lnTo>
                      <a:pt x="27" y="762"/>
                    </a:lnTo>
                    <a:lnTo>
                      <a:pt x="55" y="803"/>
                    </a:lnTo>
                    <a:lnTo>
                      <a:pt x="82" y="830"/>
                    </a:lnTo>
                    <a:lnTo>
                      <a:pt x="123" y="857"/>
                    </a:lnTo>
                    <a:lnTo>
                      <a:pt x="163" y="871"/>
                    </a:lnTo>
                    <a:lnTo>
                      <a:pt x="218" y="871"/>
                    </a:lnTo>
                    <a:lnTo>
                      <a:pt x="272" y="857"/>
                    </a:lnTo>
                    <a:lnTo>
                      <a:pt x="313" y="830"/>
                    </a:lnTo>
                    <a:lnTo>
                      <a:pt x="354" y="789"/>
                    </a:lnTo>
                    <a:lnTo>
                      <a:pt x="449" y="694"/>
                    </a:lnTo>
                    <a:lnTo>
                      <a:pt x="558" y="599"/>
                    </a:lnTo>
                    <a:lnTo>
                      <a:pt x="707" y="517"/>
                    </a:lnTo>
                    <a:lnTo>
                      <a:pt x="789" y="476"/>
                    </a:lnTo>
                    <a:lnTo>
                      <a:pt x="871" y="449"/>
                    </a:lnTo>
                    <a:lnTo>
                      <a:pt x="966" y="422"/>
                    </a:lnTo>
                    <a:lnTo>
                      <a:pt x="1075" y="408"/>
                    </a:lnTo>
                    <a:lnTo>
                      <a:pt x="1184" y="408"/>
                    </a:lnTo>
                    <a:lnTo>
                      <a:pt x="1292" y="422"/>
                    </a:lnTo>
                    <a:lnTo>
                      <a:pt x="1415" y="449"/>
                    </a:lnTo>
                    <a:lnTo>
                      <a:pt x="1537" y="490"/>
                    </a:lnTo>
                    <a:lnTo>
                      <a:pt x="1605" y="517"/>
                    </a:lnTo>
                    <a:lnTo>
                      <a:pt x="1687" y="503"/>
                    </a:lnTo>
                    <a:lnTo>
                      <a:pt x="1755" y="463"/>
                    </a:lnTo>
                    <a:lnTo>
                      <a:pt x="1782" y="435"/>
                    </a:lnTo>
                    <a:lnTo>
                      <a:pt x="1796" y="408"/>
                    </a:lnTo>
                    <a:lnTo>
                      <a:pt x="1809" y="367"/>
                    </a:lnTo>
                    <a:lnTo>
                      <a:pt x="1823" y="327"/>
                    </a:lnTo>
                    <a:lnTo>
                      <a:pt x="1809" y="245"/>
                    </a:lnTo>
                    <a:lnTo>
                      <a:pt x="1768" y="177"/>
                    </a:lnTo>
                    <a:lnTo>
                      <a:pt x="1741" y="163"/>
                    </a:lnTo>
                    <a:lnTo>
                      <a:pt x="1700" y="136"/>
                    </a:lnTo>
                    <a:lnTo>
                      <a:pt x="1564" y="82"/>
                    </a:lnTo>
                    <a:lnTo>
                      <a:pt x="1428" y="41"/>
                    </a:lnTo>
                    <a:lnTo>
                      <a:pt x="1292" y="14"/>
                    </a:lnTo>
                    <a:lnTo>
                      <a:pt x="1156"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37"/>
              <p:cNvSpPr/>
              <p:nvPr/>
            </p:nvSpPr>
            <p:spPr>
              <a:xfrm>
                <a:off x="1389399" y="3024995"/>
                <a:ext cx="13635" cy="24473"/>
              </a:xfrm>
              <a:custGeom>
                <a:rect b="b" l="l" r="r" t="t"/>
                <a:pathLst>
                  <a:path extrusionOk="0" h="831" w="463">
                    <a:moveTo>
                      <a:pt x="191" y="1"/>
                    </a:moveTo>
                    <a:lnTo>
                      <a:pt x="150" y="28"/>
                    </a:lnTo>
                    <a:lnTo>
                      <a:pt x="109" y="69"/>
                    </a:lnTo>
                    <a:lnTo>
                      <a:pt x="82" y="109"/>
                    </a:lnTo>
                    <a:lnTo>
                      <a:pt x="41" y="177"/>
                    </a:lnTo>
                    <a:lnTo>
                      <a:pt x="27" y="245"/>
                    </a:lnTo>
                    <a:lnTo>
                      <a:pt x="14" y="327"/>
                    </a:lnTo>
                    <a:lnTo>
                      <a:pt x="0" y="409"/>
                    </a:lnTo>
                    <a:lnTo>
                      <a:pt x="0" y="490"/>
                    </a:lnTo>
                    <a:lnTo>
                      <a:pt x="14" y="572"/>
                    </a:lnTo>
                    <a:lnTo>
                      <a:pt x="41" y="640"/>
                    </a:lnTo>
                    <a:lnTo>
                      <a:pt x="68" y="708"/>
                    </a:lnTo>
                    <a:lnTo>
                      <a:pt x="95" y="762"/>
                    </a:lnTo>
                    <a:lnTo>
                      <a:pt x="136" y="789"/>
                    </a:lnTo>
                    <a:lnTo>
                      <a:pt x="177" y="817"/>
                    </a:lnTo>
                    <a:lnTo>
                      <a:pt x="232" y="830"/>
                    </a:lnTo>
                    <a:lnTo>
                      <a:pt x="272" y="817"/>
                    </a:lnTo>
                    <a:lnTo>
                      <a:pt x="313" y="803"/>
                    </a:lnTo>
                    <a:lnTo>
                      <a:pt x="354" y="762"/>
                    </a:lnTo>
                    <a:lnTo>
                      <a:pt x="395" y="708"/>
                    </a:lnTo>
                    <a:lnTo>
                      <a:pt x="422" y="653"/>
                    </a:lnTo>
                    <a:lnTo>
                      <a:pt x="436" y="585"/>
                    </a:lnTo>
                    <a:lnTo>
                      <a:pt x="463" y="504"/>
                    </a:lnTo>
                    <a:lnTo>
                      <a:pt x="463" y="422"/>
                    </a:lnTo>
                    <a:lnTo>
                      <a:pt x="463" y="327"/>
                    </a:lnTo>
                    <a:lnTo>
                      <a:pt x="449" y="259"/>
                    </a:lnTo>
                    <a:lnTo>
                      <a:pt x="422" y="177"/>
                    </a:lnTo>
                    <a:lnTo>
                      <a:pt x="395" y="123"/>
                    </a:lnTo>
                    <a:lnTo>
                      <a:pt x="368" y="69"/>
                    </a:lnTo>
                    <a:lnTo>
                      <a:pt x="327" y="28"/>
                    </a:lnTo>
                    <a:lnTo>
                      <a:pt x="286"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37"/>
              <p:cNvSpPr/>
              <p:nvPr/>
            </p:nvSpPr>
            <p:spPr>
              <a:xfrm>
                <a:off x="1375380" y="2994161"/>
                <a:ext cx="53687" cy="25651"/>
              </a:xfrm>
              <a:custGeom>
                <a:rect b="b" l="l" r="r" t="t"/>
                <a:pathLst>
                  <a:path extrusionOk="0" h="871" w="1823">
                    <a:moveTo>
                      <a:pt x="667" y="0"/>
                    </a:moveTo>
                    <a:lnTo>
                      <a:pt x="531" y="14"/>
                    </a:lnTo>
                    <a:lnTo>
                      <a:pt x="395" y="41"/>
                    </a:lnTo>
                    <a:lnTo>
                      <a:pt x="259" y="82"/>
                    </a:lnTo>
                    <a:lnTo>
                      <a:pt x="123" y="136"/>
                    </a:lnTo>
                    <a:lnTo>
                      <a:pt x="82" y="163"/>
                    </a:lnTo>
                    <a:lnTo>
                      <a:pt x="55" y="177"/>
                    </a:lnTo>
                    <a:lnTo>
                      <a:pt x="14" y="245"/>
                    </a:lnTo>
                    <a:lnTo>
                      <a:pt x="0" y="327"/>
                    </a:lnTo>
                    <a:lnTo>
                      <a:pt x="14" y="367"/>
                    </a:lnTo>
                    <a:lnTo>
                      <a:pt x="27" y="408"/>
                    </a:lnTo>
                    <a:lnTo>
                      <a:pt x="41" y="435"/>
                    </a:lnTo>
                    <a:lnTo>
                      <a:pt x="68" y="463"/>
                    </a:lnTo>
                    <a:lnTo>
                      <a:pt x="136" y="503"/>
                    </a:lnTo>
                    <a:lnTo>
                      <a:pt x="204" y="517"/>
                    </a:lnTo>
                    <a:lnTo>
                      <a:pt x="286" y="490"/>
                    </a:lnTo>
                    <a:lnTo>
                      <a:pt x="408" y="449"/>
                    </a:lnTo>
                    <a:lnTo>
                      <a:pt x="531" y="422"/>
                    </a:lnTo>
                    <a:lnTo>
                      <a:pt x="640" y="408"/>
                    </a:lnTo>
                    <a:lnTo>
                      <a:pt x="748" y="408"/>
                    </a:lnTo>
                    <a:lnTo>
                      <a:pt x="857" y="422"/>
                    </a:lnTo>
                    <a:lnTo>
                      <a:pt x="952" y="449"/>
                    </a:lnTo>
                    <a:lnTo>
                      <a:pt x="1034" y="476"/>
                    </a:lnTo>
                    <a:lnTo>
                      <a:pt x="1116" y="517"/>
                    </a:lnTo>
                    <a:lnTo>
                      <a:pt x="1265" y="599"/>
                    </a:lnTo>
                    <a:lnTo>
                      <a:pt x="1360" y="694"/>
                    </a:lnTo>
                    <a:lnTo>
                      <a:pt x="1469" y="789"/>
                    </a:lnTo>
                    <a:lnTo>
                      <a:pt x="1510" y="830"/>
                    </a:lnTo>
                    <a:lnTo>
                      <a:pt x="1551" y="857"/>
                    </a:lnTo>
                    <a:lnTo>
                      <a:pt x="1605" y="871"/>
                    </a:lnTo>
                    <a:lnTo>
                      <a:pt x="1660" y="871"/>
                    </a:lnTo>
                    <a:lnTo>
                      <a:pt x="1701" y="857"/>
                    </a:lnTo>
                    <a:lnTo>
                      <a:pt x="1741" y="830"/>
                    </a:lnTo>
                    <a:lnTo>
                      <a:pt x="1796" y="762"/>
                    </a:lnTo>
                    <a:lnTo>
                      <a:pt x="1823" y="694"/>
                    </a:lnTo>
                    <a:lnTo>
                      <a:pt x="1809" y="612"/>
                    </a:lnTo>
                    <a:lnTo>
                      <a:pt x="1796" y="585"/>
                    </a:lnTo>
                    <a:lnTo>
                      <a:pt x="1782" y="544"/>
                    </a:lnTo>
                    <a:lnTo>
                      <a:pt x="1673" y="422"/>
                    </a:lnTo>
                    <a:lnTo>
                      <a:pt x="1524" y="299"/>
                    </a:lnTo>
                    <a:lnTo>
                      <a:pt x="1347" y="191"/>
                    </a:lnTo>
                    <a:lnTo>
                      <a:pt x="1252" y="136"/>
                    </a:lnTo>
                    <a:lnTo>
                      <a:pt x="1143" y="95"/>
                    </a:lnTo>
                    <a:lnTo>
                      <a:pt x="1034" y="55"/>
                    </a:lnTo>
                    <a:lnTo>
                      <a:pt x="912" y="27"/>
                    </a:lnTo>
                    <a:lnTo>
                      <a:pt x="789" y="14"/>
                    </a:lnTo>
                    <a:lnTo>
                      <a:pt x="667"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37"/>
              <p:cNvSpPr/>
              <p:nvPr/>
            </p:nvSpPr>
            <p:spPr>
              <a:xfrm>
                <a:off x="1301665" y="3114731"/>
                <a:ext cx="90971" cy="20851"/>
              </a:xfrm>
              <a:custGeom>
                <a:rect b="b" l="l" r="r" t="t"/>
                <a:pathLst>
                  <a:path extrusionOk="0" h="708" w="3089">
                    <a:moveTo>
                      <a:pt x="109" y="0"/>
                    </a:moveTo>
                    <a:lnTo>
                      <a:pt x="55" y="28"/>
                    </a:lnTo>
                    <a:lnTo>
                      <a:pt x="28" y="55"/>
                    </a:lnTo>
                    <a:lnTo>
                      <a:pt x="0" y="109"/>
                    </a:lnTo>
                    <a:lnTo>
                      <a:pt x="0" y="164"/>
                    </a:lnTo>
                    <a:lnTo>
                      <a:pt x="28" y="205"/>
                    </a:lnTo>
                    <a:lnTo>
                      <a:pt x="55" y="245"/>
                    </a:lnTo>
                    <a:lnTo>
                      <a:pt x="191" y="327"/>
                    </a:lnTo>
                    <a:lnTo>
                      <a:pt x="327" y="395"/>
                    </a:lnTo>
                    <a:lnTo>
                      <a:pt x="504" y="477"/>
                    </a:lnTo>
                    <a:lnTo>
                      <a:pt x="721" y="558"/>
                    </a:lnTo>
                    <a:lnTo>
                      <a:pt x="966" y="626"/>
                    </a:lnTo>
                    <a:lnTo>
                      <a:pt x="1252" y="681"/>
                    </a:lnTo>
                    <a:lnTo>
                      <a:pt x="1388" y="694"/>
                    </a:lnTo>
                    <a:lnTo>
                      <a:pt x="1537" y="708"/>
                    </a:lnTo>
                    <a:lnTo>
                      <a:pt x="1592" y="708"/>
                    </a:lnTo>
                    <a:lnTo>
                      <a:pt x="1755" y="694"/>
                    </a:lnTo>
                    <a:lnTo>
                      <a:pt x="1905" y="681"/>
                    </a:lnTo>
                    <a:lnTo>
                      <a:pt x="2054" y="667"/>
                    </a:lnTo>
                    <a:lnTo>
                      <a:pt x="2190" y="640"/>
                    </a:lnTo>
                    <a:lnTo>
                      <a:pt x="2435" y="558"/>
                    </a:lnTo>
                    <a:lnTo>
                      <a:pt x="2639" y="477"/>
                    </a:lnTo>
                    <a:lnTo>
                      <a:pt x="2802" y="395"/>
                    </a:lnTo>
                    <a:lnTo>
                      <a:pt x="2938" y="313"/>
                    </a:lnTo>
                    <a:lnTo>
                      <a:pt x="3047" y="232"/>
                    </a:lnTo>
                    <a:lnTo>
                      <a:pt x="3074" y="191"/>
                    </a:lnTo>
                    <a:lnTo>
                      <a:pt x="3088" y="150"/>
                    </a:lnTo>
                    <a:lnTo>
                      <a:pt x="3088" y="96"/>
                    </a:lnTo>
                    <a:lnTo>
                      <a:pt x="3061" y="55"/>
                    </a:lnTo>
                    <a:lnTo>
                      <a:pt x="3020" y="14"/>
                    </a:lnTo>
                    <a:lnTo>
                      <a:pt x="2966" y="0"/>
                    </a:lnTo>
                    <a:lnTo>
                      <a:pt x="2911" y="14"/>
                    </a:lnTo>
                    <a:lnTo>
                      <a:pt x="2870" y="28"/>
                    </a:lnTo>
                    <a:lnTo>
                      <a:pt x="2775" y="96"/>
                    </a:lnTo>
                    <a:lnTo>
                      <a:pt x="2680" y="164"/>
                    </a:lnTo>
                    <a:lnTo>
                      <a:pt x="2530" y="232"/>
                    </a:lnTo>
                    <a:lnTo>
                      <a:pt x="2340" y="313"/>
                    </a:lnTo>
                    <a:lnTo>
                      <a:pt x="2122" y="381"/>
                    </a:lnTo>
                    <a:lnTo>
                      <a:pt x="1877" y="422"/>
                    </a:lnTo>
                    <a:lnTo>
                      <a:pt x="1728" y="436"/>
                    </a:lnTo>
                    <a:lnTo>
                      <a:pt x="1415" y="436"/>
                    </a:lnTo>
                    <a:lnTo>
                      <a:pt x="1279" y="422"/>
                    </a:lnTo>
                    <a:lnTo>
                      <a:pt x="1034" y="368"/>
                    </a:lnTo>
                    <a:lnTo>
                      <a:pt x="803" y="300"/>
                    </a:lnTo>
                    <a:lnTo>
                      <a:pt x="599" y="232"/>
                    </a:lnTo>
                    <a:lnTo>
                      <a:pt x="436" y="150"/>
                    </a:lnTo>
                    <a:lnTo>
                      <a:pt x="313" y="96"/>
                    </a:lnTo>
                    <a:lnTo>
                      <a:pt x="204" y="28"/>
                    </a:lnTo>
                    <a:lnTo>
                      <a:pt x="164"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37"/>
              <p:cNvSpPr/>
              <p:nvPr/>
            </p:nvSpPr>
            <p:spPr>
              <a:xfrm>
                <a:off x="1338920" y="3023788"/>
                <a:ext cx="25651" cy="74155"/>
              </a:xfrm>
              <a:custGeom>
                <a:rect b="b" l="l" r="r" t="t"/>
                <a:pathLst>
                  <a:path extrusionOk="0" h="2518" w="871">
                    <a:moveTo>
                      <a:pt x="408" y="1"/>
                    </a:moveTo>
                    <a:lnTo>
                      <a:pt x="368" y="14"/>
                    </a:lnTo>
                    <a:lnTo>
                      <a:pt x="327" y="55"/>
                    </a:lnTo>
                    <a:lnTo>
                      <a:pt x="300" y="96"/>
                    </a:lnTo>
                    <a:lnTo>
                      <a:pt x="300" y="150"/>
                    </a:lnTo>
                    <a:lnTo>
                      <a:pt x="504" y="1443"/>
                    </a:lnTo>
                    <a:lnTo>
                      <a:pt x="572" y="1946"/>
                    </a:lnTo>
                    <a:lnTo>
                      <a:pt x="599" y="2245"/>
                    </a:lnTo>
                    <a:lnTo>
                      <a:pt x="422" y="2245"/>
                    </a:lnTo>
                    <a:lnTo>
                      <a:pt x="300" y="2232"/>
                    </a:lnTo>
                    <a:lnTo>
                      <a:pt x="164" y="2204"/>
                    </a:lnTo>
                    <a:lnTo>
                      <a:pt x="109" y="2204"/>
                    </a:lnTo>
                    <a:lnTo>
                      <a:pt x="68" y="2218"/>
                    </a:lnTo>
                    <a:lnTo>
                      <a:pt x="28" y="2245"/>
                    </a:lnTo>
                    <a:lnTo>
                      <a:pt x="0" y="2300"/>
                    </a:lnTo>
                    <a:lnTo>
                      <a:pt x="0" y="2354"/>
                    </a:lnTo>
                    <a:lnTo>
                      <a:pt x="14" y="2395"/>
                    </a:lnTo>
                    <a:lnTo>
                      <a:pt x="55" y="2436"/>
                    </a:lnTo>
                    <a:lnTo>
                      <a:pt x="96" y="2463"/>
                    </a:lnTo>
                    <a:lnTo>
                      <a:pt x="286" y="2490"/>
                    </a:lnTo>
                    <a:lnTo>
                      <a:pt x="395" y="2504"/>
                    </a:lnTo>
                    <a:lnTo>
                      <a:pt x="517" y="2517"/>
                    </a:lnTo>
                    <a:lnTo>
                      <a:pt x="667" y="2504"/>
                    </a:lnTo>
                    <a:lnTo>
                      <a:pt x="721" y="2490"/>
                    </a:lnTo>
                    <a:lnTo>
                      <a:pt x="776" y="2463"/>
                    </a:lnTo>
                    <a:lnTo>
                      <a:pt x="817" y="2422"/>
                    </a:lnTo>
                    <a:lnTo>
                      <a:pt x="830" y="2395"/>
                    </a:lnTo>
                    <a:lnTo>
                      <a:pt x="857" y="2354"/>
                    </a:lnTo>
                    <a:lnTo>
                      <a:pt x="871" y="2313"/>
                    </a:lnTo>
                    <a:lnTo>
                      <a:pt x="857" y="2191"/>
                    </a:lnTo>
                    <a:lnTo>
                      <a:pt x="844" y="1959"/>
                    </a:lnTo>
                    <a:lnTo>
                      <a:pt x="748" y="1320"/>
                    </a:lnTo>
                    <a:lnTo>
                      <a:pt x="558" y="110"/>
                    </a:lnTo>
                    <a:lnTo>
                      <a:pt x="544" y="55"/>
                    </a:lnTo>
                    <a:lnTo>
                      <a:pt x="517" y="28"/>
                    </a:lnTo>
                    <a:lnTo>
                      <a:pt x="463"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37"/>
              <p:cNvSpPr/>
              <p:nvPr/>
            </p:nvSpPr>
            <p:spPr>
              <a:xfrm>
                <a:off x="1207129" y="2873561"/>
                <a:ext cx="266817" cy="174697"/>
              </a:xfrm>
              <a:custGeom>
                <a:rect b="b" l="l" r="r" t="t"/>
                <a:pathLst>
                  <a:path extrusionOk="0" h="5932" w="9060">
                    <a:moveTo>
                      <a:pt x="4775" y="1"/>
                    </a:moveTo>
                    <a:lnTo>
                      <a:pt x="4489" y="14"/>
                    </a:lnTo>
                    <a:lnTo>
                      <a:pt x="4217" y="28"/>
                    </a:lnTo>
                    <a:lnTo>
                      <a:pt x="3931" y="55"/>
                    </a:lnTo>
                    <a:lnTo>
                      <a:pt x="3646" y="110"/>
                    </a:lnTo>
                    <a:lnTo>
                      <a:pt x="3346" y="164"/>
                    </a:lnTo>
                    <a:lnTo>
                      <a:pt x="3047" y="246"/>
                    </a:lnTo>
                    <a:lnTo>
                      <a:pt x="2748" y="341"/>
                    </a:lnTo>
                    <a:lnTo>
                      <a:pt x="2190" y="531"/>
                    </a:lnTo>
                    <a:lnTo>
                      <a:pt x="1700" y="735"/>
                    </a:lnTo>
                    <a:lnTo>
                      <a:pt x="1292" y="939"/>
                    </a:lnTo>
                    <a:lnTo>
                      <a:pt x="952" y="1130"/>
                    </a:lnTo>
                    <a:lnTo>
                      <a:pt x="680" y="1334"/>
                    </a:lnTo>
                    <a:lnTo>
                      <a:pt x="558" y="1429"/>
                    </a:lnTo>
                    <a:lnTo>
                      <a:pt x="449" y="1524"/>
                    </a:lnTo>
                    <a:lnTo>
                      <a:pt x="367" y="1619"/>
                    </a:lnTo>
                    <a:lnTo>
                      <a:pt x="286" y="1701"/>
                    </a:lnTo>
                    <a:lnTo>
                      <a:pt x="163" y="1891"/>
                    </a:lnTo>
                    <a:lnTo>
                      <a:pt x="68" y="2068"/>
                    </a:lnTo>
                    <a:lnTo>
                      <a:pt x="14" y="2232"/>
                    </a:lnTo>
                    <a:lnTo>
                      <a:pt x="0" y="2381"/>
                    </a:lnTo>
                    <a:lnTo>
                      <a:pt x="0" y="2531"/>
                    </a:lnTo>
                    <a:lnTo>
                      <a:pt x="14" y="2653"/>
                    </a:lnTo>
                    <a:lnTo>
                      <a:pt x="41" y="2776"/>
                    </a:lnTo>
                    <a:lnTo>
                      <a:pt x="95" y="2966"/>
                    </a:lnTo>
                    <a:lnTo>
                      <a:pt x="163" y="3211"/>
                    </a:lnTo>
                    <a:lnTo>
                      <a:pt x="245" y="3592"/>
                    </a:lnTo>
                    <a:lnTo>
                      <a:pt x="435" y="4571"/>
                    </a:lnTo>
                    <a:lnTo>
                      <a:pt x="531" y="5047"/>
                    </a:lnTo>
                    <a:lnTo>
                      <a:pt x="626" y="5469"/>
                    </a:lnTo>
                    <a:lnTo>
                      <a:pt x="680" y="5632"/>
                    </a:lnTo>
                    <a:lnTo>
                      <a:pt x="721" y="5768"/>
                    </a:lnTo>
                    <a:lnTo>
                      <a:pt x="762" y="5863"/>
                    </a:lnTo>
                    <a:lnTo>
                      <a:pt x="789" y="5891"/>
                    </a:lnTo>
                    <a:lnTo>
                      <a:pt x="816" y="5904"/>
                    </a:lnTo>
                    <a:lnTo>
                      <a:pt x="830" y="5891"/>
                    </a:lnTo>
                    <a:lnTo>
                      <a:pt x="857" y="5850"/>
                    </a:lnTo>
                    <a:lnTo>
                      <a:pt x="884" y="5714"/>
                    </a:lnTo>
                    <a:lnTo>
                      <a:pt x="925" y="5496"/>
                    </a:lnTo>
                    <a:lnTo>
                      <a:pt x="952" y="5238"/>
                    </a:lnTo>
                    <a:lnTo>
                      <a:pt x="993" y="4721"/>
                    </a:lnTo>
                    <a:lnTo>
                      <a:pt x="1034" y="4408"/>
                    </a:lnTo>
                    <a:lnTo>
                      <a:pt x="1143" y="3864"/>
                    </a:lnTo>
                    <a:lnTo>
                      <a:pt x="1197" y="3537"/>
                    </a:lnTo>
                    <a:lnTo>
                      <a:pt x="1211" y="3401"/>
                    </a:lnTo>
                    <a:lnTo>
                      <a:pt x="1197" y="3306"/>
                    </a:lnTo>
                    <a:lnTo>
                      <a:pt x="1197" y="3197"/>
                    </a:lnTo>
                    <a:lnTo>
                      <a:pt x="1184" y="3089"/>
                    </a:lnTo>
                    <a:lnTo>
                      <a:pt x="1197" y="2966"/>
                    </a:lnTo>
                    <a:lnTo>
                      <a:pt x="1211" y="2830"/>
                    </a:lnTo>
                    <a:lnTo>
                      <a:pt x="1252" y="2694"/>
                    </a:lnTo>
                    <a:lnTo>
                      <a:pt x="1320" y="2544"/>
                    </a:lnTo>
                    <a:lnTo>
                      <a:pt x="1401" y="2408"/>
                    </a:lnTo>
                    <a:lnTo>
                      <a:pt x="1510" y="2272"/>
                    </a:lnTo>
                    <a:lnTo>
                      <a:pt x="1673" y="2109"/>
                    </a:lnTo>
                    <a:lnTo>
                      <a:pt x="1768" y="2000"/>
                    </a:lnTo>
                    <a:lnTo>
                      <a:pt x="1877" y="1851"/>
                    </a:lnTo>
                    <a:lnTo>
                      <a:pt x="1932" y="1810"/>
                    </a:lnTo>
                    <a:lnTo>
                      <a:pt x="1986" y="1755"/>
                    </a:lnTo>
                    <a:lnTo>
                      <a:pt x="2217" y="1633"/>
                    </a:lnTo>
                    <a:lnTo>
                      <a:pt x="2340" y="1579"/>
                    </a:lnTo>
                    <a:lnTo>
                      <a:pt x="2489" y="1511"/>
                    </a:lnTo>
                    <a:lnTo>
                      <a:pt x="2666" y="1456"/>
                    </a:lnTo>
                    <a:lnTo>
                      <a:pt x="2857" y="1415"/>
                    </a:lnTo>
                    <a:lnTo>
                      <a:pt x="3306" y="1320"/>
                    </a:lnTo>
                    <a:lnTo>
                      <a:pt x="3782" y="1239"/>
                    </a:lnTo>
                    <a:lnTo>
                      <a:pt x="4285" y="1198"/>
                    </a:lnTo>
                    <a:lnTo>
                      <a:pt x="5033" y="1198"/>
                    </a:lnTo>
                    <a:lnTo>
                      <a:pt x="5278" y="1225"/>
                    </a:lnTo>
                    <a:lnTo>
                      <a:pt x="5496" y="1252"/>
                    </a:lnTo>
                    <a:lnTo>
                      <a:pt x="5700" y="1307"/>
                    </a:lnTo>
                    <a:lnTo>
                      <a:pt x="6978" y="1633"/>
                    </a:lnTo>
                    <a:lnTo>
                      <a:pt x="7427" y="1742"/>
                    </a:lnTo>
                    <a:lnTo>
                      <a:pt x="7808" y="1823"/>
                    </a:lnTo>
                    <a:lnTo>
                      <a:pt x="7890" y="1851"/>
                    </a:lnTo>
                    <a:lnTo>
                      <a:pt x="7971" y="1891"/>
                    </a:lnTo>
                    <a:lnTo>
                      <a:pt x="8026" y="1946"/>
                    </a:lnTo>
                    <a:lnTo>
                      <a:pt x="8080" y="2000"/>
                    </a:lnTo>
                    <a:lnTo>
                      <a:pt x="8134" y="2068"/>
                    </a:lnTo>
                    <a:lnTo>
                      <a:pt x="8162" y="2150"/>
                    </a:lnTo>
                    <a:lnTo>
                      <a:pt x="8230" y="2300"/>
                    </a:lnTo>
                    <a:lnTo>
                      <a:pt x="8257" y="2463"/>
                    </a:lnTo>
                    <a:lnTo>
                      <a:pt x="8284" y="2612"/>
                    </a:lnTo>
                    <a:lnTo>
                      <a:pt x="8311" y="2735"/>
                    </a:lnTo>
                    <a:lnTo>
                      <a:pt x="8352" y="2816"/>
                    </a:lnTo>
                    <a:lnTo>
                      <a:pt x="8366" y="2871"/>
                    </a:lnTo>
                    <a:lnTo>
                      <a:pt x="8379" y="2980"/>
                    </a:lnTo>
                    <a:lnTo>
                      <a:pt x="8393" y="3347"/>
                    </a:lnTo>
                    <a:lnTo>
                      <a:pt x="8420" y="4381"/>
                    </a:lnTo>
                    <a:lnTo>
                      <a:pt x="8434" y="4925"/>
                    </a:lnTo>
                    <a:lnTo>
                      <a:pt x="8475" y="5415"/>
                    </a:lnTo>
                    <a:lnTo>
                      <a:pt x="8488" y="5605"/>
                    </a:lnTo>
                    <a:lnTo>
                      <a:pt x="8515" y="5768"/>
                    </a:lnTo>
                    <a:lnTo>
                      <a:pt x="8556" y="5877"/>
                    </a:lnTo>
                    <a:lnTo>
                      <a:pt x="8570" y="5904"/>
                    </a:lnTo>
                    <a:lnTo>
                      <a:pt x="8597" y="5931"/>
                    </a:lnTo>
                    <a:lnTo>
                      <a:pt x="8611" y="5931"/>
                    </a:lnTo>
                    <a:lnTo>
                      <a:pt x="8638" y="5918"/>
                    </a:lnTo>
                    <a:lnTo>
                      <a:pt x="8692" y="5836"/>
                    </a:lnTo>
                    <a:lnTo>
                      <a:pt x="8733" y="5700"/>
                    </a:lnTo>
                    <a:lnTo>
                      <a:pt x="8787" y="5523"/>
                    </a:lnTo>
                    <a:lnTo>
                      <a:pt x="8842" y="5292"/>
                    </a:lnTo>
                    <a:lnTo>
                      <a:pt x="8896" y="5034"/>
                    </a:lnTo>
                    <a:lnTo>
                      <a:pt x="8978" y="4435"/>
                    </a:lnTo>
                    <a:lnTo>
                      <a:pt x="9005" y="4109"/>
                    </a:lnTo>
                    <a:lnTo>
                      <a:pt x="9032" y="3782"/>
                    </a:lnTo>
                    <a:lnTo>
                      <a:pt x="9046" y="3456"/>
                    </a:lnTo>
                    <a:lnTo>
                      <a:pt x="9059" y="3129"/>
                    </a:lnTo>
                    <a:lnTo>
                      <a:pt x="9046" y="2830"/>
                    </a:lnTo>
                    <a:lnTo>
                      <a:pt x="9032" y="2544"/>
                    </a:lnTo>
                    <a:lnTo>
                      <a:pt x="8991" y="2286"/>
                    </a:lnTo>
                    <a:lnTo>
                      <a:pt x="8937" y="2068"/>
                    </a:lnTo>
                    <a:lnTo>
                      <a:pt x="8910" y="1973"/>
                    </a:lnTo>
                    <a:lnTo>
                      <a:pt x="8855" y="1864"/>
                    </a:lnTo>
                    <a:lnTo>
                      <a:pt x="8787" y="1755"/>
                    </a:lnTo>
                    <a:lnTo>
                      <a:pt x="8719" y="1660"/>
                    </a:lnTo>
                    <a:lnTo>
                      <a:pt x="8624" y="1538"/>
                    </a:lnTo>
                    <a:lnTo>
                      <a:pt x="8529" y="1429"/>
                    </a:lnTo>
                    <a:lnTo>
                      <a:pt x="8420" y="1320"/>
                    </a:lnTo>
                    <a:lnTo>
                      <a:pt x="8298" y="1211"/>
                    </a:lnTo>
                    <a:lnTo>
                      <a:pt x="8012" y="994"/>
                    </a:lnTo>
                    <a:lnTo>
                      <a:pt x="7699" y="790"/>
                    </a:lnTo>
                    <a:lnTo>
                      <a:pt x="7522" y="681"/>
                    </a:lnTo>
                    <a:lnTo>
                      <a:pt x="7332" y="586"/>
                    </a:lnTo>
                    <a:lnTo>
                      <a:pt x="7141" y="504"/>
                    </a:lnTo>
                    <a:lnTo>
                      <a:pt x="6937" y="409"/>
                    </a:lnTo>
                    <a:lnTo>
                      <a:pt x="6733" y="341"/>
                    </a:lnTo>
                    <a:lnTo>
                      <a:pt x="6502" y="259"/>
                    </a:lnTo>
                    <a:lnTo>
                      <a:pt x="6284" y="205"/>
                    </a:lnTo>
                    <a:lnTo>
                      <a:pt x="6040" y="137"/>
                    </a:lnTo>
                    <a:lnTo>
                      <a:pt x="5808" y="96"/>
                    </a:lnTo>
                    <a:lnTo>
                      <a:pt x="5550" y="55"/>
                    </a:lnTo>
                    <a:lnTo>
                      <a:pt x="5305" y="28"/>
                    </a:lnTo>
                    <a:lnTo>
                      <a:pt x="5033" y="14"/>
                    </a:lnTo>
                    <a:lnTo>
                      <a:pt x="4775"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37"/>
              <p:cNvSpPr/>
              <p:nvPr/>
            </p:nvSpPr>
            <p:spPr>
              <a:xfrm>
                <a:off x="1257195"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30" y="2558"/>
                    </a:lnTo>
                    <a:lnTo>
                      <a:pt x="735" y="2490"/>
                    </a:lnTo>
                    <a:lnTo>
                      <a:pt x="640" y="2422"/>
                    </a:lnTo>
                    <a:lnTo>
                      <a:pt x="545" y="2340"/>
                    </a:lnTo>
                    <a:lnTo>
                      <a:pt x="463" y="2245"/>
                    </a:lnTo>
                    <a:lnTo>
                      <a:pt x="395" y="2150"/>
                    </a:lnTo>
                    <a:lnTo>
                      <a:pt x="327" y="2041"/>
                    </a:lnTo>
                    <a:lnTo>
                      <a:pt x="272" y="1932"/>
                    </a:lnTo>
                    <a:lnTo>
                      <a:pt x="232" y="1823"/>
                    </a:lnTo>
                    <a:lnTo>
                      <a:pt x="191" y="1701"/>
                    </a:lnTo>
                    <a:lnTo>
                      <a:pt x="177" y="1565"/>
                    </a:lnTo>
                    <a:lnTo>
                      <a:pt x="177" y="1443"/>
                    </a:lnTo>
                    <a:lnTo>
                      <a:pt x="177" y="1307"/>
                    </a:lnTo>
                    <a:lnTo>
                      <a:pt x="191" y="1184"/>
                    </a:lnTo>
                    <a:lnTo>
                      <a:pt x="232" y="1062"/>
                    </a:lnTo>
                    <a:lnTo>
                      <a:pt x="272" y="953"/>
                    </a:lnTo>
                    <a:lnTo>
                      <a:pt x="327" y="830"/>
                    </a:lnTo>
                    <a:lnTo>
                      <a:pt x="395" y="735"/>
                    </a:lnTo>
                    <a:lnTo>
                      <a:pt x="463" y="640"/>
                    </a:lnTo>
                    <a:lnTo>
                      <a:pt x="545" y="545"/>
                    </a:lnTo>
                    <a:lnTo>
                      <a:pt x="640" y="463"/>
                    </a:lnTo>
                    <a:lnTo>
                      <a:pt x="735" y="395"/>
                    </a:lnTo>
                    <a:lnTo>
                      <a:pt x="830" y="327"/>
                    </a:lnTo>
                    <a:lnTo>
                      <a:pt x="953" y="273"/>
                    </a:lnTo>
                    <a:lnTo>
                      <a:pt x="1061" y="232"/>
                    </a:lnTo>
                    <a:lnTo>
                      <a:pt x="1184" y="205"/>
                    </a:lnTo>
                    <a:lnTo>
                      <a:pt x="1306" y="178"/>
                    </a:lnTo>
                    <a:close/>
                    <a:moveTo>
                      <a:pt x="1293" y="1"/>
                    </a:moveTo>
                    <a:lnTo>
                      <a:pt x="1143" y="28"/>
                    </a:lnTo>
                    <a:lnTo>
                      <a:pt x="1007" y="55"/>
                    </a:lnTo>
                    <a:lnTo>
                      <a:pt x="871" y="109"/>
                    </a:lnTo>
                    <a:lnTo>
                      <a:pt x="749" y="164"/>
                    </a:lnTo>
                    <a:lnTo>
                      <a:pt x="626" y="246"/>
                    </a:lnTo>
                    <a:lnTo>
                      <a:pt x="517" y="327"/>
                    </a:lnTo>
                    <a:lnTo>
                      <a:pt x="422" y="422"/>
                    </a:lnTo>
                    <a:lnTo>
                      <a:pt x="327" y="518"/>
                    </a:lnTo>
                    <a:lnTo>
                      <a:pt x="245" y="640"/>
                    </a:lnTo>
                    <a:lnTo>
                      <a:pt x="164" y="749"/>
                    </a:lnTo>
                    <a:lnTo>
                      <a:pt x="109" y="885"/>
                    </a:lnTo>
                    <a:lnTo>
                      <a:pt x="55" y="1007"/>
                    </a:lnTo>
                    <a:lnTo>
                      <a:pt x="28" y="1143"/>
                    </a:lnTo>
                    <a:lnTo>
                      <a:pt x="0" y="1293"/>
                    </a:lnTo>
                    <a:lnTo>
                      <a:pt x="0" y="1443"/>
                    </a:lnTo>
                    <a:lnTo>
                      <a:pt x="0" y="1592"/>
                    </a:lnTo>
                    <a:lnTo>
                      <a:pt x="28" y="1728"/>
                    </a:lnTo>
                    <a:lnTo>
                      <a:pt x="55" y="1864"/>
                    </a:lnTo>
                    <a:lnTo>
                      <a:pt x="109" y="2000"/>
                    </a:lnTo>
                    <a:lnTo>
                      <a:pt x="164" y="2123"/>
                    </a:lnTo>
                    <a:lnTo>
                      <a:pt x="245" y="2245"/>
                    </a:lnTo>
                    <a:lnTo>
                      <a:pt x="327" y="2354"/>
                    </a:lnTo>
                    <a:lnTo>
                      <a:pt x="422" y="2463"/>
                    </a:lnTo>
                    <a:lnTo>
                      <a:pt x="517" y="2558"/>
                    </a:lnTo>
                    <a:lnTo>
                      <a:pt x="626" y="2640"/>
                    </a:lnTo>
                    <a:lnTo>
                      <a:pt x="749" y="2708"/>
                    </a:lnTo>
                    <a:lnTo>
                      <a:pt x="871" y="2776"/>
                    </a:lnTo>
                    <a:lnTo>
                      <a:pt x="1007" y="2816"/>
                    </a:lnTo>
                    <a:lnTo>
                      <a:pt x="1143" y="2857"/>
                    </a:lnTo>
                    <a:lnTo>
                      <a:pt x="1293" y="2884"/>
                    </a:lnTo>
                    <a:lnTo>
                      <a:pt x="1592" y="2884"/>
                    </a:lnTo>
                    <a:lnTo>
                      <a:pt x="1728" y="2857"/>
                    </a:lnTo>
                    <a:lnTo>
                      <a:pt x="1864" y="2816"/>
                    </a:lnTo>
                    <a:lnTo>
                      <a:pt x="2000" y="2776"/>
                    </a:lnTo>
                    <a:lnTo>
                      <a:pt x="2122" y="2708"/>
                    </a:lnTo>
                    <a:lnTo>
                      <a:pt x="2245" y="2640"/>
                    </a:lnTo>
                    <a:lnTo>
                      <a:pt x="2354" y="2558"/>
                    </a:lnTo>
                    <a:lnTo>
                      <a:pt x="2462" y="2463"/>
                    </a:lnTo>
                    <a:lnTo>
                      <a:pt x="2558" y="2354"/>
                    </a:lnTo>
                    <a:lnTo>
                      <a:pt x="2639" y="2245"/>
                    </a:lnTo>
                    <a:lnTo>
                      <a:pt x="2707" y="2123"/>
                    </a:lnTo>
                    <a:lnTo>
                      <a:pt x="2775" y="2000"/>
                    </a:lnTo>
                    <a:lnTo>
                      <a:pt x="2816" y="1864"/>
                    </a:lnTo>
                    <a:lnTo>
                      <a:pt x="2857" y="1728"/>
                    </a:lnTo>
                    <a:lnTo>
                      <a:pt x="2871" y="1592"/>
                    </a:lnTo>
                    <a:lnTo>
                      <a:pt x="2884" y="1443"/>
                    </a:lnTo>
                    <a:lnTo>
                      <a:pt x="2871" y="1293"/>
                    </a:lnTo>
                    <a:lnTo>
                      <a:pt x="2857" y="1143"/>
                    </a:lnTo>
                    <a:lnTo>
                      <a:pt x="2816" y="1007"/>
                    </a:lnTo>
                    <a:lnTo>
                      <a:pt x="2775" y="885"/>
                    </a:lnTo>
                    <a:lnTo>
                      <a:pt x="2707" y="749"/>
                    </a:lnTo>
                    <a:lnTo>
                      <a:pt x="2639" y="640"/>
                    </a:lnTo>
                    <a:lnTo>
                      <a:pt x="2558" y="518"/>
                    </a:lnTo>
                    <a:lnTo>
                      <a:pt x="2462" y="422"/>
                    </a:lnTo>
                    <a:lnTo>
                      <a:pt x="2354" y="327"/>
                    </a:lnTo>
                    <a:lnTo>
                      <a:pt x="2245" y="246"/>
                    </a:lnTo>
                    <a:lnTo>
                      <a:pt x="2122"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37"/>
              <p:cNvSpPr/>
              <p:nvPr/>
            </p:nvSpPr>
            <p:spPr>
              <a:xfrm>
                <a:off x="1356944"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44" y="2558"/>
                    </a:lnTo>
                    <a:lnTo>
                      <a:pt x="735" y="2490"/>
                    </a:lnTo>
                    <a:lnTo>
                      <a:pt x="640" y="2422"/>
                    </a:lnTo>
                    <a:lnTo>
                      <a:pt x="545" y="2340"/>
                    </a:lnTo>
                    <a:lnTo>
                      <a:pt x="463" y="2245"/>
                    </a:lnTo>
                    <a:lnTo>
                      <a:pt x="395" y="2150"/>
                    </a:lnTo>
                    <a:lnTo>
                      <a:pt x="327" y="2041"/>
                    </a:lnTo>
                    <a:lnTo>
                      <a:pt x="273" y="1932"/>
                    </a:lnTo>
                    <a:lnTo>
                      <a:pt x="232" y="1823"/>
                    </a:lnTo>
                    <a:lnTo>
                      <a:pt x="205" y="1701"/>
                    </a:lnTo>
                    <a:lnTo>
                      <a:pt x="177" y="1565"/>
                    </a:lnTo>
                    <a:lnTo>
                      <a:pt x="177" y="1443"/>
                    </a:lnTo>
                    <a:lnTo>
                      <a:pt x="177" y="1307"/>
                    </a:lnTo>
                    <a:lnTo>
                      <a:pt x="205" y="1184"/>
                    </a:lnTo>
                    <a:lnTo>
                      <a:pt x="232" y="1062"/>
                    </a:lnTo>
                    <a:lnTo>
                      <a:pt x="273" y="953"/>
                    </a:lnTo>
                    <a:lnTo>
                      <a:pt x="327" y="830"/>
                    </a:lnTo>
                    <a:lnTo>
                      <a:pt x="395" y="735"/>
                    </a:lnTo>
                    <a:lnTo>
                      <a:pt x="463" y="640"/>
                    </a:lnTo>
                    <a:lnTo>
                      <a:pt x="545" y="545"/>
                    </a:lnTo>
                    <a:lnTo>
                      <a:pt x="640" y="463"/>
                    </a:lnTo>
                    <a:lnTo>
                      <a:pt x="735" y="395"/>
                    </a:lnTo>
                    <a:lnTo>
                      <a:pt x="844" y="327"/>
                    </a:lnTo>
                    <a:lnTo>
                      <a:pt x="953" y="273"/>
                    </a:lnTo>
                    <a:lnTo>
                      <a:pt x="1061" y="232"/>
                    </a:lnTo>
                    <a:lnTo>
                      <a:pt x="1184" y="205"/>
                    </a:lnTo>
                    <a:lnTo>
                      <a:pt x="1306" y="178"/>
                    </a:lnTo>
                    <a:close/>
                    <a:moveTo>
                      <a:pt x="1293" y="1"/>
                    </a:moveTo>
                    <a:lnTo>
                      <a:pt x="1157" y="28"/>
                    </a:lnTo>
                    <a:lnTo>
                      <a:pt x="1007" y="55"/>
                    </a:lnTo>
                    <a:lnTo>
                      <a:pt x="885" y="109"/>
                    </a:lnTo>
                    <a:lnTo>
                      <a:pt x="749" y="164"/>
                    </a:lnTo>
                    <a:lnTo>
                      <a:pt x="640" y="246"/>
                    </a:lnTo>
                    <a:lnTo>
                      <a:pt x="517" y="327"/>
                    </a:lnTo>
                    <a:lnTo>
                      <a:pt x="422" y="422"/>
                    </a:lnTo>
                    <a:lnTo>
                      <a:pt x="327" y="518"/>
                    </a:lnTo>
                    <a:lnTo>
                      <a:pt x="245" y="640"/>
                    </a:lnTo>
                    <a:lnTo>
                      <a:pt x="177" y="749"/>
                    </a:lnTo>
                    <a:lnTo>
                      <a:pt x="109" y="885"/>
                    </a:lnTo>
                    <a:lnTo>
                      <a:pt x="55" y="1007"/>
                    </a:lnTo>
                    <a:lnTo>
                      <a:pt x="28" y="1143"/>
                    </a:lnTo>
                    <a:lnTo>
                      <a:pt x="0" y="1293"/>
                    </a:lnTo>
                    <a:lnTo>
                      <a:pt x="0" y="1443"/>
                    </a:lnTo>
                    <a:lnTo>
                      <a:pt x="0" y="1592"/>
                    </a:lnTo>
                    <a:lnTo>
                      <a:pt x="28" y="1728"/>
                    </a:lnTo>
                    <a:lnTo>
                      <a:pt x="55" y="1864"/>
                    </a:lnTo>
                    <a:lnTo>
                      <a:pt x="109" y="2000"/>
                    </a:lnTo>
                    <a:lnTo>
                      <a:pt x="177" y="2123"/>
                    </a:lnTo>
                    <a:lnTo>
                      <a:pt x="245" y="2245"/>
                    </a:lnTo>
                    <a:lnTo>
                      <a:pt x="327" y="2354"/>
                    </a:lnTo>
                    <a:lnTo>
                      <a:pt x="422" y="2463"/>
                    </a:lnTo>
                    <a:lnTo>
                      <a:pt x="517" y="2558"/>
                    </a:lnTo>
                    <a:lnTo>
                      <a:pt x="640" y="2640"/>
                    </a:lnTo>
                    <a:lnTo>
                      <a:pt x="749" y="2708"/>
                    </a:lnTo>
                    <a:lnTo>
                      <a:pt x="885" y="2776"/>
                    </a:lnTo>
                    <a:lnTo>
                      <a:pt x="1007" y="2816"/>
                    </a:lnTo>
                    <a:lnTo>
                      <a:pt x="1157" y="2857"/>
                    </a:lnTo>
                    <a:lnTo>
                      <a:pt x="1293" y="2884"/>
                    </a:lnTo>
                    <a:lnTo>
                      <a:pt x="1592" y="2884"/>
                    </a:lnTo>
                    <a:lnTo>
                      <a:pt x="1728" y="2857"/>
                    </a:lnTo>
                    <a:lnTo>
                      <a:pt x="1864" y="2816"/>
                    </a:lnTo>
                    <a:lnTo>
                      <a:pt x="2000" y="2776"/>
                    </a:lnTo>
                    <a:lnTo>
                      <a:pt x="2136" y="2708"/>
                    </a:lnTo>
                    <a:lnTo>
                      <a:pt x="2245" y="2640"/>
                    </a:lnTo>
                    <a:lnTo>
                      <a:pt x="2354" y="2558"/>
                    </a:lnTo>
                    <a:lnTo>
                      <a:pt x="2463" y="2463"/>
                    </a:lnTo>
                    <a:lnTo>
                      <a:pt x="2558" y="2354"/>
                    </a:lnTo>
                    <a:lnTo>
                      <a:pt x="2639" y="2245"/>
                    </a:lnTo>
                    <a:lnTo>
                      <a:pt x="2707" y="2123"/>
                    </a:lnTo>
                    <a:lnTo>
                      <a:pt x="2775" y="2000"/>
                    </a:lnTo>
                    <a:lnTo>
                      <a:pt x="2816" y="1864"/>
                    </a:lnTo>
                    <a:lnTo>
                      <a:pt x="2857" y="1728"/>
                    </a:lnTo>
                    <a:lnTo>
                      <a:pt x="2884" y="1592"/>
                    </a:lnTo>
                    <a:lnTo>
                      <a:pt x="2884" y="1443"/>
                    </a:lnTo>
                    <a:lnTo>
                      <a:pt x="2884" y="1293"/>
                    </a:lnTo>
                    <a:lnTo>
                      <a:pt x="2857" y="1143"/>
                    </a:lnTo>
                    <a:lnTo>
                      <a:pt x="2816" y="1007"/>
                    </a:lnTo>
                    <a:lnTo>
                      <a:pt x="2775" y="885"/>
                    </a:lnTo>
                    <a:lnTo>
                      <a:pt x="2707" y="749"/>
                    </a:lnTo>
                    <a:lnTo>
                      <a:pt x="2639" y="640"/>
                    </a:lnTo>
                    <a:lnTo>
                      <a:pt x="2558" y="518"/>
                    </a:lnTo>
                    <a:lnTo>
                      <a:pt x="2463" y="422"/>
                    </a:lnTo>
                    <a:lnTo>
                      <a:pt x="2354" y="327"/>
                    </a:lnTo>
                    <a:lnTo>
                      <a:pt x="2245" y="246"/>
                    </a:lnTo>
                    <a:lnTo>
                      <a:pt x="2136"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37"/>
              <p:cNvSpPr/>
              <p:nvPr/>
            </p:nvSpPr>
            <p:spPr>
              <a:xfrm>
                <a:off x="1336918" y="3024995"/>
                <a:ext cx="25268" cy="8452"/>
              </a:xfrm>
              <a:custGeom>
                <a:rect b="b" l="l" r="r" t="t"/>
                <a:pathLst>
                  <a:path extrusionOk="0" h="287" w="858">
                    <a:moveTo>
                      <a:pt x="381" y="1"/>
                    </a:moveTo>
                    <a:lnTo>
                      <a:pt x="286" y="14"/>
                    </a:lnTo>
                    <a:lnTo>
                      <a:pt x="191" y="55"/>
                    </a:lnTo>
                    <a:lnTo>
                      <a:pt x="109" y="96"/>
                    </a:lnTo>
                    <a:lnTo>
                      <a:pt x="41" y="137"/>
                    </a:lnTo>
                    <a:lnTo>
                      <a:pt x="14" y="150"/>
                    </a:lnTo>
                    <a:lnTo>
                      <a:pt x="0" y="191"/>
                    </a:lnTo>
                    <a:lnTo>
                      <a:pt x="0" y="218"/>
                    </a:lnTo>
                    <a:lnTo>
                      <a:pt x="14" y="259"/>
                    </a:lnTo>
                    <a:lnTo>
                      <a:pt x="55" y="286"/>
                    </a:lnTo>
                    <a:lnTo>
                      <a:pt x="109" y="286"/>
                    </a:lnTo>
                    <a:lnTo>
                      <a:pt x="136" y="273"/>
                    </a:lnTo>
                    <a:lnTo>
                      <a:pt x="191" y="245"/>
                    </a:lnTo>
                    <a:lnTo>
                      <a:pt x="259" y="218"/>
                    </a:lnTo>
                    <a:lnTo>
                      <a:pt x="340" y="191"/>
                    </a:lnTo>
                    <a:lnTo>
                      <a:pt x="422" y="177"/>
                    </a:lnTo>
                    <a:lnTo>
                      <a:pt x="517" y="177"/>
                    </a:lnTo>
                    <a:lnTo>
                      <a:pt x="612" y="205"/>
                    </a:lnTo>
                    <a:lnTo>
                      <a:pt x="653" y="232"/>
                    </a:lnTo>
                    <a:lnTo>
                      <a:pt x="708" y="273"/>
                    </a:lnTo>
                    <a:lnTo>
                      <a:pt x="735" y="286"/>
                    </a:lnTo>
                    <a:lnTo>
                      <a:pt x="803" y="286"/>
                    </a:lnTo>
                    <a:lnTo>
                      <a:pt x="830" y="259"/>
                    </a:lnTo>
                    <a:lnTo>
                      <a:pt x="844" y="232"/>
                    </a:lnTo>
                    <a:lnTo>
                      <a:pt x="857" y="205"/>
                    </a:lnTo>
                    <a:lnTo>
                      <a:pt x="844" y="164"/>
                    </a:lnTo>
                    <a:lnTo>
                      <a:pt x="830" y="137"/>
                    </a:lnTo>
                    <a:lnTo>
                      <a:pt x="721" y="55"/>
                    </a:lnTo>
                    <a:lnTo>
                      <a:pt x="612" y="14"/>
                    </a:lnTo>
                    <a:lnTo>
                      <a:pt x="5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37"/>
              <p:cNvSpPr/>
              <p:nvPr/>
            </p:nvSpPr>
            <p:spPr>
              <a:xfrm>
                <a:off x="1436667" y="2998166"/>
                <a:ext cx="42496" cy="26446"/>
              </a:xfrm>
              <a:custGeom>
                <a:rect b="b" l="l" r="r" t="t"/>
                <a:pathLst>
                  <a:path extrusionOk="0" h="898" w="1443">
                    <a:moveTo>
                      <a:pt x="1238" y="0"/>
                    </a:moveTo>
                    <a:lnTo>
                      <a:pt x="1116" y="14"/>
                    </a:lnTo>
                    <a:lnTo>
                      <a:pt x="980" y="41"/>
                    </a:lnTo>
                    <a:lnTo>
                      <a:pt x="871" y="95"/>
                    </a:lnTo>
                    <a:lnTo>
                      <a:pt x="749" y="150"/>
                    </a:lnTo>
                    <a:lnTo>
                      <a:pt x="640" y="204"/>
                    </a:lnTo>
                    <a:lnTo>
                      <a:pt x="436" y="340"/>
                    </a:lnTo>
                    <a:lnTo>
                      <a:pt x="272" y="490"/>
                    </a:lnTo>
                    <a:lnTo>
                      <a:pt x="150" y="612"/>
                    </a:lnTo>
                    <a:lnTo>
                      <a:pt x="28" y="762"/>
                    </a:lnTo>
                    <a:lnTo>
                      <a:pt x="0" y="789"/>
                    </a:lnTo>
                    <a:lnTo>
                      <a:pt x="0" y="816"/>
                    </a:lnTo>
                    <a:lnTo>
                      <a:pt x="14" y="857"/>
                    </a:lnTo>
                    <a:lnTo>
                      <a:pt x="41" y="884"/>
                    </a:lnTo>
                    <a:lnTo>
                      <a:pt x="68" y="898"/>
                    </a:lnTo>
                    <a:lnTo>
                      <a:pt x="123" y="898"/>
                    </a:lnTo>
                    <a:lnTo>
                      <a:pt x="164" y="871"/>
                    </a:lnTo>
                    <a:lnTo>
                      <a:pt x="259" y="748"/>
                    </a:lnTo>
                    <a:lnTo>
                      <a:pt x="381" y="626"/>
                    </a:lnTo>
                    <a:lnTo>
                      <a:pt x="531" y="503"/>
                    </a:lnTo>
                    <a:lnTo>
                      <a:pt x="708" y="367"/>
                    </a:lnTo>
                    <a:lnTo>
                      <a:pt x="803" y="313"/>
                    </a:lnTo>
                    <a:lnTo>
                      <a:pt x="912" y="259"/>
                    </a:lnTo>
                    <a:lnTo>
                      <a:pt x="1021" y="218"/>
                    </a:lnTo>
                    <a:lnTo>
                      <a:pt x="1129" y="191"/>
                    </a:lnTo>
                    <a:lnTo>
                      <a:pt x="1238" y="177"/>
                    </a:lnTo>
                    <a:lnTo>
                      <a:pt x="1388" y="177"/>
                    </a:lnTo>
                    <a:lnTo>
                      <a:pt x="1415" y="163"/>
                    </a:lnTo>
                    <a:lnTo>
                      <a:pt x="1442" y="136"/>
                    </a:lnTo>
                    <a:lnTo>
                      <a:pt x="1442" y="95"/>
                    </a:lnTo>
                    <a:lnTo>
                      <a:pt x="1442" y="68"/>
                    </a:lnTo>
                    <a:lnTo>
                      <a:pt x="1429" y="41"/>
                    </a:lnTo>
                    <a:lnTo>
                      <a:pt x="1401" y="14"/>
                    </a:lnTo>
                    <a:lnTo>
                      <a:pt x="137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37"/>
              <p:cNvSpPr/>
              <p:nvPr/>
            </p:nvSpPr>
            <p:spPr>
              <a:xfrm>
                <a:off x="1212312" y="2998166"/>
                <a:ext cx="50919" cy="26446"/>
              </a:xfrm>
              <a:custGeom>
                <a:rect b="b" l="l" r="r" t="t"/>
                <a:pathLst>
                  <a:path extrusionOk="0" h="898" w="1729">
                    <a:moveTo>
                      <a:pt x="55" y="0"/>
                    </a:moveTo>
                    <a:lnTo>
                      <a:pt x="28" y="27"/>
                    </a:lnTo>
                    <a:lnTo>
                      <a:pt x="15" y="55"/>
                    </a:lnTo>
                    <a:lnTo>
                      <a:pt x="1" y="82"/>
                    </a:lnTo>
                    <a:lnTo>
                      <a:pt x="15" y="123"/>
                    </a:lnTo>
                    <a:lnTo>
                      <a:pt x="28" y="150"/>
                    </a:lnTo>
                    <a:lnTo>
                      <a:pt x="55" y="163"/>
                    </a:lnTo>
                    <a:lnTo>
                      <a:pt x="96" y="177"/>
                    </a:lnTo>
                    <a:lnTo>
                      <a:pt x="246" y="191"/>
                    </a:lnTo>
                    <a:lnTo>
                      <a:pt x="395" y="204"/>
                    </a:lnTo>
                    <a:lnTo>
                      <a:pt x="545" y="245"/>
                    </a:lnTo>
                    <a:lnTo>
                      <a:pt x="681" y="286"/>
                    </a:lnTo>
                    <a:lnTo>
                      <a:pt x="803" y="340"/>
                    </a:lnTo>
                    <a:lnTo>
                      <a:pt x="926" y="395"/>
                    </a:lnTo>
                    <a:lnTo>
                      <a:pt x="1144" y="517"/>
                    </a:lnTo>
                    <a:lnTo>
                      <a:pt x="1320" y="653"/>
                    </a:lnTo>
                    <a:lnTo>
                      <a:pt x="1456" y="762"/>
                    </a:lnTo>
                    <a:lnTo>
                      <a:pt x="1579" y="871"/>
                    </a:lnTo>
                    <a:lnTo>
                      <a:pt x="1606" y="898"/>
                    </a:lnTo>
                    <a:lnTo>
                      <a:pt x="1674" y="898"/>
                    </a:lnTo>
                    <a:lnTo>
                      <a:pt x="1701" y="871"/>
                    </a:lnTo>
                    <a:lnTo>
                      <a:pt x="1715" y="843"/>
                    </a:lnTo>
                    <a:lnTo>
                      <a:pt x="1728" y="816"/>
                    </a:lnTo>
                    <a:lnTo>
                      <a:pt x="1728" y="775"/>
                    </a:lnTo>
                    <a:lnTo>
                      <a:pt x="1701" y="748"/>
                    </a:lnTo>
                    <a:lnTo>
                      <a:pt x="1565" y="626"/>
                    </a:lnTo>
                    <a:lnTo>
                      <a:pt x="1416" y="503"/>
                    </a:lnTo>
                    <a:lnTo>
                      <a:pt x="1225" y="367"/>
                    </a:lnTo>
                    <a:lnTo>
                      <a:pt x="994" y="231"/>
                    </a:lnTo>
                    <a:lnTo>
                      <a:pt x="871" y="163"/>
                    </a:lnTo>
                    <a:lnTo>
                      <a:pt x="722" y="109"/>
                    </a:lnTo>
                    <a:lnTo>
                      <a:pt x="586" y="68"/>
                    </a:lnTo>
                    <a:lnTo>
                      <a:pt x="423" y="27"/>
                    </a:lnTo>
                    <a:lnTo>
                      <a:pt x="273" y="14"/>
                    </a:lnTo>
                    <a:lnTo>
                      <a:pt x="9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37"/>
              <p:cNvSpPr/>
              <p:nvPr/>
            </p:nvSpPr>
            <p:spPr>
              <a:xfrm>
                <a:off x="857786" y="3259333"/>
                <a:ext cx="410651" cy="1028365"/>
              </a:xfrm>
              <a:custGeom>
                <a:rect b="b" l="l" r="r" t="t"/>
                <a:pathLst>
                  <a:path extrusionOk="0" h="34919" w="13944">
                    <a:moveTo>
                      <a:pt x="8774" y="1"/>
                    </a:moveTo>
                    <a:lnTo>
                      <a:pt x="8597" y="15"/>
                    </a:lnTo>
                    <a:lnTo>
                      <a:pt x="8421" y="42"/>
                    </a:lnTo>
                    <a:lnTo>
                      <a:pt x="8257" y="69"/>
                    </a:lnTo>
                    <a:lnTo>
                      <a:pt x="8081" y="110"/>
                    </a:lnTo>
                    <a:lnTo>
                      <a:pt x="7917" y="151"/>
                    </a:lnTo>
                    <a:lnTo>
                      <a:pt x="7754" y="205"/>
                    </a:lnTo>
                    <a:lnTo>
                      <a:pt x="7591" y="273"/>
                    </a:lnTo>
                    <a:lnTo>
                      <a:pt x="7441" y="341"/>
                    </a:lnTo>
                    <a:lnTo>
                      <a:pt x="7278" y="423"/>
                    </a:lnTo>
                    <a:lnTo>
                      <a:pt x="7128" y="504"/>
                    </a:lnTo>
                    <a:lnTo>
                      <a:pt x="6992" y="599"/>
                    </a:lnTo>
                    <a:lnTo>
                      <a:pt x="6843" y="695"/>
                    </a:lnTo>
                    <a:lnTo>
                      <a:pt x="6707" y="804"/>
                    </a:lnTo>
                    <a:lnTo>
                      <a:pt x="6571" y="912"/>
                    </a:lnTo>
                    <a:lnTo>
                      <a:pt x="6448" y="1035"/>
                    </a:lnTo>
                    <a:lnTo>
                      <a:pt x="6326" y="1157"/>
                    </a:lnTo>
                    <a:lnTo>
                      <a:pt x="6203" y="1293"/>
                    </a:lnTo>
                    <a:lnTo>
                      <a:pt x="6095" y="1429"/>
                    </a:lnTo>
                    <a:lnTo>
                      <a:pt x="5986" y="1579"/>
                    </a:lnTo>
                    <a:lnTo>
                      <a:pt x="5891" y="1728"/>
                    </a:lnTo>
                    <a:lnTo>
                      <a:pt x="5809" y="1878"/>
                    </a:lnTo>
                    <a:lnTo>
                      <a:pt x="5727" y="2041"/>
                    </a:lnTo>
                    <a:lnTo>
                      <a:pt x="5646" y="2218"/>
                    </a:lnTo>
                    <a:lnTo>
                      <a:pt x="5428" y="2735"/>
                    </a:lnTo>
                    <a:lnTo>
                      <a:pt x="5224" y="3238"/>
                    </a:lnTo>
                    <a:lnTo>
                      <a:pt x="4830" y="4245"/>
                    </a:lnTo>
                    <a:lnTo>
                      <a:pt x="4435" y="5238"/>
                    </a:lnTo>
                    <a:lnTo>
                      <a:pt x="4054" y="6245"/>
                    </a:lnTo>
                    <a:lnTo>
                      <a:pt x="3687" y="7251"/>
                    </a:lnTo>
                    <a:lnTo>
                      <a:pt x="3320" y="8271"/>
                    </a:lnTo>
                    <a:lnTo>
                      <a:pt x="2966" y="9278"/>
                    </a:lnTo>
                    <a:lnTo>
                      <a:pt x="2612" y="10298"/>
                    </a:lnTo>
                    <a:lnTo>
                      <a:pt x="2272" y="11332"/>
                    </a:lnTo>
                    <a:lnTo>
                      <a:pt x="1946" y="12366"/>
                    </a:lnTo>
                    <a:lnTo>
                      <a:pt x="1633" y="13399"/>
                    </a:lnTo>
                    <a:lnTo>
                      <a:pt x="1334" y="14460"/>
                    </a:lnTo>
                    <a:lnTo>
                      <a:pt x="1034" y="15521"/>
                    </a:lnTo>
                    <a:lnTo>
                      <a:pt x="762" y="16596"/>
                    </a:lnTo>
                    <a:lnTo>
                      <a:pt x="518" y="17684"/>
                    </a:lnTo>
                    <a:lnTo>
                      <a:pt x="300" y="18800"/>
                    </a:lnTo>
                    <a:lnTo>
                      <a:pt x="191" y="19371"/>
                    </a:lnTo>
                    <a:lnTo>
                      <a:pt x="96" y="19942"/>
                    </a:lnTo>
                    <a:lnTo>
                      <a:pt x="55" y="20337"/>
                    </a:lnTo>
                    <a:lnTo>
                      <a:pt x="14" y="20745"/>
                    </a:lnTo>
                    <a:lnTo>
                      <a:pt x="1" y="21139"/>
                    </a:lnTo>
                    <a:lnTo>
                      <a:pt x="14" y="21534"/>
                    </a:lnTo>
                    <a:lnTo>
                      <a:pt x="28" y="21915"/>
                    </a:lnTo>
                    <a:lnTo>
                      <a:pt x="69" y="22309"/>
                    </a:lnTo>
                    <a:lnTo>
                      <a:pt x="123" y="22676"/>
                    </a:lnTo>
                    <a:lnTo>
                      <a:pt x="191" y="23057"/>
                    </a:lnTo>
                    <a:lnTo>
                      <a:pt x="273" y="23411"/>
                    </a:lnTo>
                    <a:lnTo>
                      <a:pt x="368" y="23765"/>
                    </a:lnTo>
                    <a:lnTo>
                      <a:pt x="477" y="24118"/>
                    </a:lnTo>
                    <a:lnTo>
                      <a:pt x="586" y="24445"/>
                    </a:lnTo>
                    <a:lnTo>
                      <a:pt x="722" y="24771"/>
                    </a:lnTo>
                    <a:lnTo>
                      <a:pt x="858" y="25098"/>
                    </a:lnTo>
                    <a:lnTo>
                      <a:pt x="994" y="25410"/>
                    </a:lnTo>
                    <a:lnTo>
                      <a:pt x="1143" y="25710"/>
                    </a:lnTo>
                    <a:lnTo>
                      <a:pt x="1293" y="26009"/>
                    </a:lnTo>
                    <a:lnTo>
                      <a:pt x="1456" y="26295"/>
                    </a:lnTo>
                    <a:lnTo>
                      <a:pt x="1796" y="26852"/>
                    </a:lnTo>
                    <a:lnTo>
                      <a:pt x="2150" y="27369"/>
                    </a:lnTo>
                    <a:lnTo>
                      <a:pt x="2517" y="27873"/>
                    </a:lnTo>
                    <a:lnTo>
                      <a:pt x="2898" y="28362"/>
                    </a:lnTo>
                    <a:lnTo>
                      <a:pt x="3292" y="28825"/>
                    </a:lnTo>
                    <a:lnTo>
                      <a:pt x="3687" y="29274"/>
                    </a:lnTo>
                    <a:lnTo>
                      <a:pt x="4095" y="29709"/>
                    </a:lnTo>
                    <a:lnTo>
                      <a:pt x="4517" y="30117"/>
                    </a:lnTo>
                    <a:lnTo>
                      <a:pt x="4938" y="30525"/>
                    </a:lnTo>
                    <a:lnTo>
                      <a:pt x="5360" y="30906"/>
                    </a:lnTo>
                    <a:lnTo>
                      <a:pt x="5795" y="31287"/>
                    </a:lnTo>
                    <a:lnTo>
                      <a:pt x="6231" y="31654"/>
                    </a:lnTo>
                    <a:lnTo>
                      <a:pt x="6666" y="32021"/>
                    </a:lnTo>
                    <a:lnTo>
                      <a:pt x="7115" y="32361"/>
                    </a:lnTo>
                    <a:lnTo>
                      <a:pt x="7564" y="32701"/>
                    </a:lnTo>
                    <a:lnTo>
                      <a:pt x="8026" y="33042"/>
                    </a:lnTo>
                    <a:lnTo>
                      <a:pt x="8489" y="33354"/>
                    </a:lnTo>
                    <a:lnTo>
                      <a:pt x="8951" y="33681"/>
                    </a:lnTo>
                    <a:lnTo>
                      <a:pt x="9427" y="33980"/>
                    </a:lnTo>
                    <a:lnTo>
                      <a:pt x="9903" y="34293"/>
                    </a:lnTo>
                    <a:lnTo>
                      <a:pt x="10148" y="34443"/>
                    </a:lnTo>
                    <a:lnTo>
                      <a:pt x="10434" y="34606"/>
                    </a:lnTo>
                    <a:lnTo>
                      <a:pt x="10624" y="34701"/>
                    </a:lnTo>
                    <a:lnTo>
                      <a:pt x="10828" y="34783"/>
                    </a:lnTo>
                    <a:lnTo>
                      <a:pt x="11032" y="34851"/>
                    </a:lnTo>
                    <a:lnTo>
                      <a:pt x="11250" y="34891"/>
                    </a:lnTo>
                    <a:lnTo>
                      <a:pt x="11454" y="34919"/>
                    </a:lnTo>
                    <a:lnTo>
                      <a:pt x="11672" y="34919"/>
                    </a:lnTo>
                    <a:lnTo>
                      <a:pt x="11876" y="34905"/>
                    </a:lnTo>
                    <a:lnTo>
                      <a:pt x="12093" y="34878"/>
                    </a:lnTo>
                    <a:lnTo>
                      <a:pt x="12297" y="34823"/>
                    </a:lnTo>
                    <a:lnTo>
                      <a:pt x="12501" y="34755"/>
                    </a:lnTo>
                    <a:lnTo>
                      <a:pt x="12692" y="34660"/>
                    </a:lnTo>
                    <a:lnTo>
                      <a:pt x="12869" y="34551"/>
                    </a:lnTo>
                    <a:lnTo>
                      <a:pt x="13046" y="34429"/>
                    </a:lnTo>
                    <a:lnTo>
                      <a:pt x="13222" y="34279"/>
                    </a:lnTo>
                    <a:lnTo>
                      <a:pt x="13372" y="34130"/>
                    </a:lnTo>
                    <a:lnTo>
                      <a:pt x="13508" y="33953"/>
                    </a:lnTo>
                    <a:lnTo>
                      <a:pt x="13644" y="33749"/>
                    </a:lnTo>
                    <a:lnTo>
                      <a:pt x="13739" y="33545"/>
                    </a:lnTo>
                    <a:lnTo>
                      <a:pt x="13821" y="33327"/>
                    </a:lnTo>
                    <a:lnTo>
                      <a:pt x="13889" y="33110"/>
                    </a:lnTo>
                    <a:lnTo>
                      <a:pt x="13930" y="32878"/>
                    </a:lnTo>
                    <a:lnTo>
                      <a:pt x="13943" y="32661"/>
                    </a:lnTo>
                    <a:lnTo>
                      <a:pt x="13930" y="32429"/>
                    </a:lnTo>
                    <a:lnTo>
                      <a:pt x="13916" y="32212"/>
                    </a:lnTo>
                    <a:lnTo>
                      <a:pt x="13862" y="31994"/>
                    </a:lnTo>
                    <a:lnTo>
                      <a:pt x="13794" y="31776"/>
                    </a:lnTo>
                    <a:lnTo>
                      <a:pt x="13712" y="31572"/>
                    </a:lnTo>
                    <a:lnTo>
                      <a:pt x="13603" y="31382"/>
                    </a:lnTo>
                    <a:lnTo>
                      <a:pt x="13467" y="31192"/>
                    </a:lnTo>
                    <a:lnTo>
                      <a:pt x="13318" y="31015"/>
                    </a:lnTo>
                    <a:lnTo>
                      <a:pt x="13154" y="30852"/>
                    </a:lnTo>
                    <a:lnTo>
                      <a:pt x="12964" y="30702"/>
                    </a:lnTo>
                    <a:lnTo>
                      <a:pt x="12855" y="30634"/>
                    </a:lnTo>
                    <a:lnTo>
                      <a:pt x="12501" y="30375"/>
                    </a:lnTo>
                    <a:lnTo>
                      <a:pt x="12121" y="30090"/>
                    </a:lnTo>
                    <a:lnTo>
                      <a:pt x="11740" y="29791"/>
                    </a:lnTo>
                    <a:lnTo>
                      <a:pt x="11359" y="29491"/>
                    </a:lnTo>
                    <a:lnTo>
                      <a:pt x="10624" y="28879"/>
                    </a:lnTo>
                    <a:lnTo>
                      <a:pt x="10257" y="28553"/>
                    </a:lnTo>
                    <a:lnTo>
                      <a:pt x="9903" y="28226"/>
                    </a:lnTo>
                    <a:lnTo>
                      <a:pt x="9550" y="27900"/>
                    </a:lnTo>
                    <a:lnTo>
                      <a:pt x="9210" y="27573"/>
                    </a:lnTo>
                    <a:lnTo>
                      <a:pt x="8883" y="27233"/>
                    </a:lnTo>
                    <a:lnTo>
                      <a:pt x="8557" y="26893"/>
                    </a:lnTo>
                    <a:lnTo>
                      <a:pt x="8257" y="26540"/>
                    </a:lnTo>
                    <a:lnTo>
                      <a:pt x="7958" y="26199"/>
                    </a:lnTo>
                    <a:lnTo>
                      <a:pt x="7672" y="25846"/>
                    </a:lnTo>
                    <a:lnTo>
                      <a:pt x="7400" y="25492"/>
                    </a:lnTo>
                    <a:lnTo>
                      <a:pt x="7142" y="25125"/>
                    </a:lnTo>
                    <a:lnTo>
                      <a:pt x="6897" y="24771"/>
                    </a:lnTo>
                    <a:lnTo>
                      <a:pt x="6679" y="24404"/>
                    </a:lnTo>
                    <a:lnTo>
                      <a:pt x="6475" y="24050"/>
                    </a:lnTo>
                    <a:lnTo>
                      <a:pt x="6299" y="23697"/>
                    </a:lnTo>
                    <a:lnTo>
                      <a:pt x="6135" y="23343"/>
                    </a:lnTo>
                    <a:lnTo>
                      <a:pt x="6013" y="23003"/>
                    </a:lnTo>
                    <a:lnTo>
                      <a:pt x="5904" y="22663"/>
                    </a:lnTo>
                    <a:lnTo>
                      <a:pt x="5836" y="22350"/>
                    </a:lnTo>
                    <a:lnTo>
                      <a:pt x="5782" y="22037"/>
                    </a:lnTo>
                    <a:lnTo>
                      <a:pt x="5768" y="21751"/>
                    </a:lnTo>
                    <a:lnTo>
                      <a:pt x="5768" y="21479"/>
                    </a:lnTo>
                    <a:lnTo>
                      <a:pt x="5795" y="21221"/>
                    </a:lnTo>
                    <a:lnTo>
                      <a:pt x="5850" y="20990"/>
                    </a:lnTo>
                    <a:lnTo>
                      <a:pt x="5959" y="20541"/>
                    </a:lnTo>
                    <a:lnTo>
                      <a:pt x="6081" y="20078"/>
                    </a:lnTo>
                    <a:lnTo>
                      <a:pt x="6339" y="19153"/>
                    </a:lnTo>
                    <a:lnTo>
                      <a:pt x="6625" y="18228"/>
                    </a:lnTo>
                    <a:lnTo>
                      <a:pt x="6938" y="17290"/>
                    </a:lnTo>
                    <a:lnTo>
                      <a:pt x="7264" y="16351"/>
                    </a:lnTo>
                    <a:lnTo>
                      <a:pt x="7618" y="15426"/>
                    </a:lnTo>
                    <a:lnTo>
                      <a:pt x="7985" y="14488"/>
                    </a:lnTo>
                    <a:lnTo>
                      <a:pt x="8366" y="13549"/>
                    </a:lnTo>
                    <a:lnTo>
                      <a:pt x="8747" y="12611"/>
                    </a:lnTo>
                    <a:lnTo>
                      <a:pt x="9142" y="11686"/>
                    </a:lnTo>
                    <a:lnTo>
                      <a:pt x="9550" y="10747"/>
                    </a:lnTo>
                    <a:lnTo>
                      <a:pt x="9971" y="9822"/>
                    </a:lnTo>
                    <a:lnTo>
                      <a:pt x="10393" y="8897"/>
                    </a:lnTo>
                    <a:lnTo>
                      <a:pt x="10828" y="7972"/>
                    </a:lnTo>
                    <a:lnTo>
                      <a:pt x="11264" y="7047"/>
                    </a:lnTo>
                    <a:lnTo>
                      <a:pt x="11712" y="6136"/>
                    </a:lnTo>
                    <a:lnTo>
                      <a:pt x="11944" y="5687"/>
                    </a:lnTo>
                    <a:lnTo>
                      <a:pt x="12161" y="5252"/>
                    </a:lnTo>
                    <a:lnTo>
                      <a:pt x="12175" y="5224"/>
                    </a:lnTo>
                    <a:lnTo>
                      <a:pt x="12284" y="4980"/>
                    </a:lnTo>
                    <a:lnTo>
                      <a:pt x="12352" y="4803"/>
                    </a:lnTo>
                    <a:lnTo>
                      <a:pt x="12406" y="4639"/>
                    </a:lnTo>
                    <a:lnTo>
                      <a:pt x="12461" y="4463"/>
                    </a:lnTo>
                    <a:lnTo>
                      <a:pt x="12501" y="4286"/>
                    </a:lnTo>
                    <a:lnTo>
                      <a:pt x="12529" y="4109"/>
                    </a:lnTo>
                    <a:lnTo>
                      <a:pt x="12542" y="3932"/>
                    </a:lnTo>
                    <a:lnTo>
                      <a:pt x="12556" y="3755"/>
                    </a:lnTo>
                    <a:lnTo>
                      <a:pt x="12569" y="3578"/>
                    </a:lnTo>
                    <a:lnTo>
                      <a:pt x="12556" y="3402"/>
                    </a:lnTo>
                    <a:lnTo>
                      <a:pt x="12542" y="3225"/>
                    </a:lnTo>
                    <a:lnTo>
                      <a:pt x="12529" y="3062"/>
                    </a:lnTo>
                    <a:lnTo>
                      <a:pt x="12488" y="2885"/>
                    </a:lnTo>
                    <a:lnTo>
                      <a:pt x="12461" y="2721"/>
                    </a:lnTo>
                    <a:lnTo>
                      <a:pt x="12406" y="2558"/>
                    </a:lnTo>
                    <a:lnTo>
                      <a:pt x="12352" y="2395"/>
                    </a:lnTo>
                    <a:lnTo>
                      <a:pt x="12297" y="2232"/>
                    </a:lnTo>
                    <a:lnTo>
                      <a:pt x="12216" y="2069"/>
                    </a:lnTo>
                    <a:lnTo>
                      <a:pt x="12148" y="1919"/>
                    </a:lnTo>
                    <a:lnTo>
                      <a:pt x="12066" y="1769"/>
                    </a:lnTo>
                    <a:lnTo>
                      <a:pt x="11971" y="1620"/>
                    </a:lnTo>
                    <a:lnTo>
                      <a:pt x="11876" y="1470"/>
                    </a:lnTo>
                    <a:lnTo>
                      <a:pt x="11767" y="1334"/>
                    </a:lnTo>
                    <a:lnTo>
                      <a:pt x="11658" y="1198"/>
                    </a:lnTo>
                    <a:lnTo>
                      <a:pt x="11536" y="1076"/>
                    </a:lnTo>
                    <a:lnTo>
                      <a:pt x="11413" y="953"/>
                    </a:lnTo>
                    <a:lnTo>
                      <a:pt x="11277" y="844"/>
                    </a:lnTo>
                    <a:lnTo>
                      <a:pt x="11141" y="722"/>
                    </a:lnTo>
                    <a:lnTo>
                      <a:pt x="10992" y="627"/>
                    </a:lnTo>
                    <a:lnTo>
                      <a:pt x="10842" y="531"/>
                    </a:lnTo>
                    <a:lnTo>
                      <a:pt x="10679" y="436"/>
                    </a:lnTo>
                    <a:lnTo>
                      <a:pt x="10515" y="355"/>
                    </a:lnTo>
                    <a:lnTo>
                      <a:pt x="10352" y="273"/>
                    </a:lnTo>
                    <a:lnTo>
                      <a:pt x="10175" y="205"/>
                    </a:lnTo>
                    <a:lnTo>
                      <a:pt x="9999" y="151"/>
                    </a:lnTo>
                    <a:lnTo>
                      <a:pt x="9822" y="110"/>
                    </a:lnTo>
                    <a:lnTo>
                      <a:pt x="9645" y="69"/>
                    </a:lnTo>
                    <a:lnTo>
                      <a:pt x="9482" y="42"/>
                    </a:lnTo>
                    <a:lnTo>
                      <a:pt x="9305" y="15"/>
                    </a:lnTo>
                    <a:lnTo>
                      <a:pt x="912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37"/>
              <p:cNvSpPr/>
              <p:nvPr/>
            </p:nvSpPr>
            <p:spPr>
              <a:xfrm>
                <a:off x="1444265" y="3259333"/>
                <a:ext cx="410651" cy="1028365"/>
              </a:xfrm>
              <a:custGeom>
                <a:rect b="b" l="l" r="r" t="t"/>
                <a:pathLst>
                  <a:path extrusionOk="0" h="34919" w="13944">
                    <a:moveTo>
                      <a:pt x="4898" y="1"/>
                    </a:moveTo>
                    <a:lnTo>
                      <a:pt x="4721" y="15"/>
                    </a:lnTo>
                    <a:lnTo>
                      <a:pt x="4544" y="28"/>
                    </a:lnTo>
                    <a:lnTo>
                      <a:pt x="4381" y="55"/>
                    </a:lnTo>
                    <a:lnTo>
                      <a:pt x="4204" y="83"/>
                    </a:lnTo>
                    <a:lnTo>
                      <a:pt x="4027" y="123"/>
                    </a:lnTo>
                    <a:lnTo>
                      <a:pt x="3850" y="178"/>
                    </a:lnTo>
                    <a:lnTo>
                      <a:pt x="3687" y="246"/>
                    </a:lnTo>
                    <a:lnTo>
                      <a:pt x="3510" y="314"/>
                    </a:lnTo>
                    <a:lnTo>
                      <a:pt x="3347" y="395"/>
                    </a:lnTo>
                    <a:lnTo>
                      <a:pt x="3184" y="477"/>
                    </a:lnTo>
                    <a:lnTo>
                      <a:pt x="3034" y="572"/>
                    </a:lnTo>
                    <a:lnTo>
                      <a:pt x="2885" y="681"/>
                    </a:lnTo>
                    <a:lnTo>
                      <a:pt x="2735" y="790"/>
                    </a:lnTo>
                    <a:lnTo>
                      <a:pt x="2599" y="899"/>
                    </a:lnTo>
                    <a:lnTo>
                      <a:pt x="2463" y="1021"/>
                    </a:lnTo>
                    <a:lnTo>
                      <a:pt x="2340" y="1144"/>
                    </a:lnTo>
                    <a:lnTo>
                      <a:pt x="2232" y="1280"/>
                    </a:lnTo>
                    <a:lnTo>
                      <a:pt x="2123" y="1416"/>
                    </a:lnTo>
                    <a:lnTo>
                      <a:pt x="2014" y="1552"/>
                    </a:lnTo>
                    <a:lnTo>
                      <a:pt x="1919" y="1701"/>
                    </a:lnTo>
                    <a:lnTo>
                      <a:pt x="1837" y="1851"/>
                    </a:lnTo>
                    <a:lnTo>
                      <a:pt x="1756" y="2001"/>
                    </a:lnTo>
                    <a:lnTo>
                      <a:pt x="1674" y="2164"/>
                    </a:lnTo>
                    <a:lnTo>
                      <a:pt x="1620" y="2313"/>
                    </a:lnTo>
                    <a:lnTo>
                      <a:pt x="1552" y="2477"/>
                    </a:lnTo>
                    <a:lnTo>
                      <a:pt x="1511" y="2653"/>
                    </a:lnTo>
                    <a:lnTo>
                      <a:pt x="1470" y="2817"/>
                    </a:lnTo>
                    <a:lnTo>
                      <a:pt x="1429" y="2980"/>
                    </a:lnTo>
                    <a:lnTo>
                      <a:pt x="1402" y="3157"/>
                    </a:lnTo>
                    <a:lnTo>
                      <a:pt x="1388" y="3334"/>
                    </a:lnTo>
                    <a:lnTo>
                      <a:pt x="1375" y="3497"/>
                    </a:lnTo>
                    <a:lnTo>
                      <a:pt x="1375" y="3674"/>
                    </a:lnTo>
                    <a:lnTo>
                      <a:pt x="1388" y="3850"/>
                    </a:lnTo>
                    <a:lnTo>
                      <a:pt x="1402" y="4027"/>
                    </a:lnTo>
                    <a:lnTo>
                      <a:pt x="1429" y="4204"/>
                    </a:lnTo>
                    <a:lnTo>
                      <a:pt x="1470" y="4381"/>
                    </a:lnTo>
                    <a:lnTo>
                      <a:pt x="1511" y="4544"/>
                    </a:lnTo>
                    <a:lnTo>
                      <a:pt x="1565" y="4721"/>
                    </a:lnTo>
                    <a:lnTo>
                      <a:pt x="1620" y="4884"/>
                    </a:lnTo>
                    <a:lnTo>
                      <a:pt x="1688" y="5061"/>
                    </a:lnTo>
                    <a:lnTo>
                      <a:pt x="1769" y="5224"/>
                    </a:lnTo>
                    <a:lnTo>
                      <a:pt x="1783" y="5252"/>
                    </a:lnTo>
                    <a:lnTo>
                      <a:pt x="2000" y="5687"/>
                    </a:lnTo>
                    <a:lnTo>
                      <a:pt x="2232" y="6136"/>
                    </a:lnTo>
                    <a:lnTo>
                      <a:pt x="2681" y="7047"/>
                    </a:lnTo>
                    <a:lnTo>
                      <a:pt x="3116" y="7972"/>
                    </a:lnTo>
                    <a:lnTo>
                      <a:pt x="3551" y="8897"/>
                    </a:lnTo>
                    <a:lnTo>
                      <a:pt x="3973" y="9822"/>
                    </a:lnTo>
                    <a:lnTo>
                      <a:pt x="4394" y="10747"/>
                    </a:lnTo>
                    <a:lnTo>
                      <a:pt x="4803" y="11686"/>
                    </a:lnTo>
                    <a:lnTo>
                      <a:pt x="5197" y="12611"/>
                    </a:lnTo>
                    <a:lnTo>
                      <a:pt x="5578" y="13549"/>
                    </a:lnTo>
                    <a:lnTo>
                      <a:pt x="5959" y="14488"/>
                    </a:lnTo>
                    <a:lnTo>
                      <a:pt x="6326" y="15426"/>
                    </a:lnTo>
                    <a:lnTo>
                      <a:pt x="6680" y="16351"/>
                    </a:lnTo>
                    <a:lnTo>
                      <a:pt x="7006" y="17290"/>
                    </a:lnTo>
                    <a:lnTo>
                      <a:pt x="7319" y="18228"/>
                    </a:lnTo>
                    <a:lnTo>
                      <a:pt x="7605" y="19153"/>
                    </a:lnTo>
                    <a:lnTo>
                      <a:pt x="7863" y="20078"/>
                    </a:lnTo>
                    <a:lnTo>
                      <a:pt x="7986" y="20541"/>
                    </a:lnTo>
                    <a:lnTo>
                      <a:pt x="8094" y="20990"/>
                    </a:lnTo>
                    <a:lnTo>
                      <a:pt x="8149" y="21221"/>
                    </a:lnTo>
                    <a:lnTo>
                      <a:pt x="8176" y="21479"/>
                    </a:lnTo>
                    <a:lnTo>
                      <a:pt x="8176" y="21751"/>
                    </a:lnTo>
                    <a:lnTo>
                      <a:pt x="8162" y="22037"/>
                    </a:lnTo>
                    <a:lnTo>
                      <a:pt x="8108" y="22350"/>
                    </a:lnTo>
                    <a:lnTo>
                      <a:pt x="8040" y="22663"/>
                    </a:lnTo>
                    <a:lnTo>
                      <a:pt x="7931" y="23003"/>
                    </a:lnTo>
                    <a:lnTo>
                      <a:pt x="7795" y="23343"/>
                    </a:lnTo>
                    <a:lnTo>
                      <a:pt x="7645" y="23697"/>
                    </a:lnTo>
                    <a:lnTo>
                      <a:pt x="7469" y="24050"/>
                    </a:lnTo>
                    <a:lnTo>
                      <a:pt x="7265" y="24404"/>
                    </a:lnTo>
                    <a:lnTo>
                      <a:pt x="7047" y="24771"/>
                    </a:lnTo>
                    <a:lnTo>
                      <a:pt x="6802" y="25125"/>
                    </a:lnTo>
                    <a:lnTo>
                      <a:pt x="6544" y="25492"/>
                    </a:lnTo>
                    <a:lnTo>
                      <a:pt x="6272" y="25846"/>
                    </a:lnTo>
                    <a:lnTo>
                      <a:pt x="5986" y="26199"/>
                    </a:lnTo>
                    <a:lnTo>
                      <a:pt x="5687" y="26540"/>
                    </a:lnTo>
                    <a:lnTo>
                      <a:pt x="5387" y="26893"/>
                    </a:lnTo>
                    <a:lnTo>
                      <a:pt x="5061" y="27233"/>
                    </a:lnTo>
                    <a:lnTo>
                      <a:pt x="4735" y="27573"/>
                    </a:lnTo>
                    <a:lnTo>
                      <a:pt x="4394" y="27900"/>
                    </a:lnTo>
                    <a:lnTo>
                      <a:pt x="4041" y="28226"/>
                    </a:lnTo>
                    <a:lnTo>
                      <a:pt x="3687" y="28553"/>
                    </a:lnTo>
                    <a:lnTo>
                      <a:pt x="3320" y="28879"/>
                    </a:lnTo>
                    <a:lnTo>
                      <a:pt x="2585" y="29491"/>
                    </a:lnTo>
                    <a:lnTo>
                      <a:pt x="2204" y="29791"/>
                    </a:lnTo>
                    <a:lnTo>
                      <a:pt x="1824" y="30090"/>
                    </a:lnTo>
                    <a:lnTo>
                      <a:pt x="1443" y="30375"/>
                    </a:lnTo>
                    <a:lnTo>
                      <a:pt x="1089" y="30634"/>
                    </a:lnTo>
                    <a:lnTo>
                      <a:pt x="967" y="30702"/>
                    </a:lnTo>
                    <a:lnTo>
                      <a:pt x="803" y="30838"/>
                    </a:lnTo>
                    <a:lnTo>
                      <a:pt x="640" y="31001"/>
                    </a:lnTo>
                    <a:lnTo>
                      <a:pt x="504" y="31164"/>
                    </a:lnTo>
                    <a:lnTo>
                      <a:pt x="368" y="31328"/>
                    </a:lnTo>
                    <a:lnTo>
                      <a:pt x="273" y="31518"/>
                    </a:lnTo>
                    <a:lnTo>
                      <a:pt x="178" y="31708"/>
                    </a:lnTo>
                    <a:lnTo>
                      <a:pt x="110" y="31913"/>
                    </a:lnTo>
                    <a:lnTo>
                      <a:pt x="55" y="32117"/>
                    </a:lnTo>
                    <a:lnTo>
                      <a:pt x="14" y="32321"/>
                    </a:lnTo>
                    <a:lnTo>
                      <a:pt x="1" y="32538"/>
                    </a:lnTo>
                    <a:lnTo>
                      <a:pt x="1" y="32742"/>
                    </a:lnTo>
                    <a:lnTo>
                      <a:pt x="28" y="32960"/>
                    </a:lnTo>
                    <a:lnTo>
                      <a:pt x="69" y="33164"/>
                    </a:lnTo>
                    <a:lnTo>
                      <a:pt x="137" y="33382"/>
                    </a:lnTo>
                    <a:lnTo>
                      <a:pt x="218" y="33586"/>
                    </a:lnTo>
                    <a:lnTo>
                      <a:pt x="327" y="33776"/>
                    </a:lnTo>
                    <a:lnTo>
                      <a:pt x="463" y="33980"/>
                    </a:lnTo>
                    <a:lnTo>
                      <a:pt x="599" y="34157"/>
                    </a:lnTo>
                    <a:lnTo>
                      <a:pt x="763" y="34320"/>
                    </a:lnTo>
                    <a:lnTo>
                      <a:pt x="939" y="34470"/>
                    </a:lnTo>
                    <a:lnTo>
                      <a:pt x="1130" y="34592"/>
                    </a:lnTo>
                    <a:lnTo>
                      <a:pt x="1334" y="34701"/>
                    </a:lnTo>
                    <a:lnTo>
                      <a:pt x="1538" y="34783"/>
                    </a:lnTo>
                    <a:lnTo>
                      <a:pt x="1756" y="34851"/>
                    </a:lnTo>
                    <a:lnTo>
                      <a:pt x="1973" y="34891"/>
                    </a:lnTo>
                    <a:lnTo>
                      <a:pt x="2191" y="34919"/>
                    </a:lnTo>
                    <a:lnTo>
                      <a:pt x="2422" y="34919"/>
                    </a:lnTo>
                    <a:lnTo>
                      <a:pt x="2640" y="34905"/>
                    </a:lnTo>
                    <a:lnTo>
                      <a:pt x="2871" y="34864"/>
                    </a:lnTo>
                    <a:lnTo>
                      <a:pt x="3089" y="34796"/>
                    </a:lnTo>
                    <a:lnTo>
                      <a:pt x="3306" y="34715"/>
                    </a:lnTo>
                    <a:lnTo>
                      <a:pt x="3510" y="34606"/>
                    </a:lnTo>
                    <a:lnTo>
                      <a:pt x="3796" y="34443"/>
                    </a:lnTo>
                    <a:lnTo>
                      <a:pt x="4041" y="34293"/>
                    </a:lnTo>
                    <a:lnTo>
                      <a:pt x="4517" y="33980"/>
                    </a:lnTo>
                    <a:lnTo>
                      <a:pt x="4993" y="33681"/>
                    </a:lnTo>
                    <a:lnTo>
                      <a:pt x="5455" y="33354"/>
                    </a:lnTo>
                    <a:lnTo>
                      <a:pt x="5918" y="33042"/>
                    </a:lnTo>
                    <a:lnTo>
                      <a:pt x="6380" y="32701"/>
                    </a:lnTo>
                    <a:lnTo>
                      <a:pt x="6829" y="32361"/>
                    </a:lnTo>
                    <a:lnTo>
                      <a:pt x="7278" y="32021"/>
                    </a:lnTo>
                    <a:lnTo>
                      <a:pt x="7714" y="31654"/>
                    </a:lnTo>
                    <a:lnTo>
                      <a:pt x="8149" y="31287"/>
                    </a:lnTo>
                    <a:lnTo>
                      <a:pt x="8584" y="30906"/>
                    </a:lnTo>
                    <a:lnTo>
                      <a:pt x="9006" y="30525"/>
                    </a:lnTo>
                    <a:lnTo>
                      <a:pt x="9427" y="30117"/>
                    </a:lnTo>
                    <a:lnTo>
                      <a:pt x="9849" y="29709"/>
                    </a:lnTo>
                    <a:lnTo>
                      <a:pt x="10257" y="29274"/>
                    </a:lnTo>
                    <a:lnTo>
                      <a:pt x="10652" y="28825"/>
                    </a:lnTo>
                    <a:lnTo>
                      <a:pt x="11046" y="28362"/>
                    </a:lnTo>
                    <a:lnTo>
                      <a:pt x="11427" y="27873"/>
                    </a:lnTo>
                    <a:lnTo>
                      <a:pt x="11794" y="27369"/>
                    </a:lnTo>
                    <a:lnTo>
                      <a:pt x="12148" y="26852"/>
                    </a:lnTo>
                    <a:lnTo>
                      <a:pt x="12488" y="26295"/>
                    </a:lnTo>
                    <a:lnTo>
                      <a:pt x="12638" y="26009"/>
                    </a:lnTo>
                    <a:lnTo>
                      <a:pt x="12801" y="25710"/>
                    </a:lnTo>
                    <a:lnTo>
                      <a:pt x="12951" y="25410"/>
                    </a:lnTo>
                    <a:lnTo>
                      <a:pt x="13087" y="25098"/>
                    </a:lnTo>
                    <a:lnTo>
                      <a:pt x="13223" y="24771"/>
                    </a:lnTo>
                    <a:lnTo>
                      <a:pt x="13345" y="24445"/>
                    </a:lnTo>
                    <a:lnTo>
                      <a:pt x="13467" y="24118"/>
                    </a:lnTo>
                    <a:lnTo>
                      <a:pt x="13576" y="23765"/>
                    </a:lnTo>
                    <a:lnTo>
                      <a:pt x="13671" y="23411"/>
                    </a:lnTo>
                    <a:lnTo>
                      <a:pt x="13753" y="23057"/>
                    </a:lnTo>
                    <a:lnTo>
                      <a:pt x="13821" y="22676"/>
                    </a:lnTo>
                    <a:lnTo>
                      <a:pt x="13875" y="22309"/>
                    </a:lnTo>
                    <a:lnTo>
                      <a:pt x="13916" y="21915"/>
                    </a:lnTo>
                    <a:lnTo>
                      <a:pt x="13930" y="21534"/>
                    </a:lnTo>
                    <a:lnTo>
                      <a:pt x="13944" y="21139"/>
                    </a:lnTo>
                    <a:lnTo>
                      <a:pt x="13930" y="20745"/>
                    </a:lnTo>
                    <a:lnTo>
                      <a:pt x="13889" y="20337"/>
                    </a:lnTo>
                    <a:lnTo>
                      <a:pt x="13848" y="19942"/>
                    </a:lnTo>
                    <a:lnTo>
                      <a:pt x="13753" y="19371"/>
                    </a:lnTo>
                    <a:lnTo>
                      <a:pt x="13644" y="18800"/>
                    </a:lnTo>
                    <a:lnTo>
                      <a:pt x="13427" y="17684"/>
                    </a:lnTo>
                    <a:lnTo>
                      <a:pt x="13182" y="16596"/>
                    </a:lnTo>
                    <a:lnTo>
                      <a:pt x="12910" y="15521"/>
                    </a:lnTo>
                    <a:lnTo>
                      <a:pt x="12610" y="14460"/>
                    </a:lnTo>
                    <a:lnTo>
                      <a:pt x="12311" y="13399"/>
                    </a:lnTo>
                    <a:lnTo>
                      <a:pt x="11998" y="12366"/>
                    </a:lnTo>
                    <a:lnTo>
                      <a:pt x="11672" y="11332"/>
                    </a:lnTo>
                    <a:lnTo>
                      <a:pt x="11332" y="10298"/>
                    </a:lnTo>
                    <a:lnTo>
                      <a:pt x="10978" y="9278"/>
                    </a:lnTo>
                    <a:lnTo>
                      <a:pt x="10624" y="8271"/>
                    </a:lnTo>
                    <a:lnTo>
                      <a:pt x="10257" y="7251"/>
                    </a:lnTo>
                    <a:lnTo>
                      <a:pt x="9890" y="6245"/>
                    </a:lnTo>
                    <a:lnTo>
                      <a:pt x="9509" y="5238"/>
                    </a:lnTo>
                    <a:lnTo>
                      <a:pt x="9115" y="4245"/>
                    </a:lnTo>
                    <a:lnTo>
                      <a:pt x="8720" y="3238"/>
                    </a:lnTo>
                    <a:lnTo>
                      <a:pt x="8516" y="2735"/>
                    </a:lnTo>
                    <a:lnTo>
                      <a:pt x="8298" y="2218"/>
                    </a:lnTo>
                    <a:lnTo>
                      <a:pt x="8190" y="1973"/>
                    </a:lnTo>
                    <a:lnTo>
                      <a:pt x="8094" y="1810"/>
                    </a:lnTo>
                    <a:lnTo>
                      <a:pt x="7999" y="1647"/>
                    </a:lnTo>
                    <a:lnTo>
                      <a:pt x="7904" y="1497"/>
                    </a:lnTo>
                    <a:lnTo>
                      <a:pt x="7795" y="1361"/>
                    </a:lnTo>
                    <a:lnTo>
                      <a:pt x="7673" y="1212"/>
                    </a:lnTo>
                    <a:lnTo>
                      <a:pt x="7550" y="1089"/>
                    </a:lnTo>
                    <a:lnTo>
                      <a:pt x="7428" y="967"/>
                    </a:lnTo>
                    <a:lnTo>
                      <a:pt x="7292" y="844"/>
                    </a:lnTo>
                    <a:lnTo>
                      <a:pt x="7156" y="736"/>
                    </a:lnTo>
                    <a:lnTo>
                      <a:pt x="7020" y="640"/>
                    </a:lnTo>
                    <a:lnTo>
                      <a:pt x="6870" y="545"/>
                    </a:lnTo>
                    <a:lnTo>
                      <a:pt x="6721" y="450"/>
                    </a:lnTo>
                    <a:lnTo>
                      <a:pt x="6571" y="368"/>
                    </a:lnTo>
                    <a:lnTo>
                      <a:pt x="6421" y="300"/>
                    </a:lnTo>
                    <a:lnTo>
                      <a:pt x="6258" y="232"/>
                    </a:lnTo>
                    <a:lnTo>
                      <a:pt x="6095" y="178"/>
                    </a:lnTo>
                    <a:lnTo>
                      <a:pt x="5932" y="123"/>
                    </a:lnTo>
                    <a:lnTo>
                      <a:pt x="5755" y="83"/>
                    </a:lnTo>
                    <a:lnTo>
                      <a:pt x="5592" y="55"/>
                    </a:lnTo>
                    <a:lnTo>
                      <a:pt x="5415" y="28"/>
                    </a:lnTo>
                    <a:lnTo>
                      <a:pt x="5251" y="15"/>
                    </a:lnTo>
                    <a:lnTo>
                      <a:pt x="507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37"/>
              <p:cNvSpPr/>
              <p:nvPr/>
            </p:nvSpPr>
            <p:spPr>
              <a:xfrm>
                <a:off x="967166" y="3914341"/>
                <a:ext cx="807224" cy="427054"/>
              </a:xfrm>
              <a:custGeom>
                <a:rect b="b" l="l" r="r" t="t"/>
                <a:pathLst>
                  <a:path extrusionOk="0" h="14501" w="27410">
                    <a:moveTo>
                      <a:pt x="993" y="0"/>
                    </a:moveTo>
                    <a:lnTo>
                      <a:pt x="857" y="27"/>
                    </a:lnTo>
                    <a:lnTo>
                      <a:pt x="735" y="68"/>
                    </a:lnTo>
                    <a:lnTo>
                      <a:pt x="612" y="123"/>
                    </a:lnTo>
                    <a:lnTo>
                      <a:pt x="503" y="177"/>
                    </a:lnTo>
                    <a:lnTo>
                      <a:pt x="408" y="259"/>
                    </a:lnTo>
                    <a:lnTo>
                      <a:pt x="313" y="340"/>
                    </a:lnTo>
                    <a:lnTo>
                      <a:pt x="231" y="435"/>
                    </a:lnTo>
                    <a:lnTo>
                      <a:pt x="163" y="544"/>
                    </a:lnTo>
                    <a:lnTo>
                      <a:pt x="95" y="653"/>
                    </a:lnTo>
                    <a:lnTo>
                      <a:pt x="55" y="762"/>
                    </a:lnTo>
                    <a:lnTo>
                      <a:pt x="14" y="884"/>
                    </a:lnTo>
                    <a:lnTo>
                      <a:pt x="0" y="1020"/>
                    </a:lnTo>
                    <a:lnTo>
                      <a:pt x="0" y="1143"/>
                    </a:lnTo>
                    <a:lnTo>
                      <a:pt x="0" y="1279"/>
                    </a:lnTo>
                    <a:lnTo>
                      <a:pt x="27" y="1415"/>
                    </a:lnTo>
                    <a:lnTo>
                      <a:pt x="3265" y="13657"/>
                    </a:lnTo>
                    <a:lnTo>
                      <a:pt x="3333" y="13834"/>
                    </a:lnTo>
                    <a:lnTo>
                      <a:pt x="3428" y="13997"/>
                    </a:lnTo>
                    <a:lnTo>
                      <a:pt x="3537" y="14133"/>
                    </a:lnTo>
                    <a:lnTo>
                      <a:pt x="3673" y="14256"/>
                    </a:lnTo>
                    <a:lnTo>
                      <a:pt x="3822" y="14364"/>
                    </a:lnTo>
                    <a:lnTo>
                      <a:pt x="3986" y="14432"/>
                    </a:lnTo>
                    <a:lnTo>
                      <a:pt x="4176" y="14473"/>
                    </a:lnTo>
                    <a:lnTo>
                      <a:pt x="4367" y="14500"/>
                    </a:lnTo>
                    <a:lnTo>
                      <a:pt x="23043" y="14500"/>
                    </a:lnTo>
                    <a:lnTo>
                      <a:pt x="23233" y="14473"/>
                    </a:lnTo>
                    <a:lnTo>
                      <a:pt x="23410" y="14432"/>
                    </a:lnTo>
                    <a:lnTo>
                      <a:pt x="23573" y="14364"/>
                    </a:lnTo>
                    <a:lnTo>
                      <a:pt x="23737" y="14256"/>
                    </a:lnTo>
                    <a:lnTo>
                      <a:pt x="23873" y="14133"/>
                    </a:lnTo>
                    <a:lnTo>
                      <a:pt x="23982" y="13997"/>
                    </a:lnTo>
                    <a:lnTo>
                      <a:pt x="24077" y="13834"/>
                    </a:lnTo>
                    <a:lnTo>
                      <a:pt x="24131" y="13657"/>
                    </a:lnTo>
                    <a:lnTo>
                      <a:pt x="27369" y="1415"/>
                    </a:lnTo>
                    <a:lnTo>
                      <a:pt x="27396" y="1279"/>
                    </a:lnTo>
                    <a:lnTo>
                      <a:pt x="27409" y="1143"/>
                    </a:lnTo>
                    <a:lnTo>
                      <a:pt x="27396" y="1020"/>
                    </a:lnTo>
                    <a:lnTo>
                      <a:pt x="27382" y="884"/>
                    </a:lnTo>
                    <a:lnTo>
                      <a:pt x="27355" y="762"/>
                    </a:lnTo>
                    <a:lnTo>
                      <a:pt x="27301" y="653"/>
                    </a:lnTo>
                    <a:lnTo>
                      <a:pt x="27246" y="544"/>
                    </a:lnTo>
                    <a:lnTo>
                      <a:pt x="27178" y="435"/>
                    </a:lnTo>
                    <a:lnTo>
                      <a:pt x="27097" y="340"/>
                    </a:lnTo>
                    <a:lnTo>
                      <a:pt x="27001" y="259"/>
                    </a:lnTo>
                    <a:lnTo>
                      <a:pt x="26892" y="177"/>
                    </a:lnTo>
                    <a:lnTo>
                      <a:pt x="26784" y="123"/>
                    </a:lnTo>
                    <a:lnTo>
                      <a:pt x="26675" y="68"/>
                    </a:lnTo>
                    <a:lnTo>
                      <a:pt x="26539" y="27"/>
                    </a:lnTo>
                    <a:lnTo>
                      <a:pt x="2641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37"/>
              <p:cNvSpPr/>
              <p:nvPr/>
            </p:nvSpPr>
            <p:spPr>
              <a:xfrm>
                <a:off x="1732704" y="2931667"/>
                <a:ext cx="297268" cy="297268"/>
              </a:xfrm>
              <a:custGeom>
                <a:rect b="b" l="l" r="r" t="t"/>
                <a:pathLst>
                  <a:path extrusionOk="0" h="10094" w="10094">
                    <a:moveTo>
                      <a:pt x="9808" y="0"/>
                    </a:moveTo>
                    <a:lnTo>
                      <a:pt x="9767" y="14"/>
                    </a:lnTo>
                    <a:lnTo>
                      <a:pt x="9727" y="27"/>
                    </a:lnTo>
                    <a:lnTo>
                      <a:pt x="9686" y="68"/>
                    </a:lnTo>
                    <a:lnTo>
                      <a:pt x="69" y="9685"/>
                    </a:lnTo>
                    <a:lnTo>
                      <a:pt x="28" y="9726"/>
                    </a:lnTo>
                    <a:lnTo>
                      <a:pt x="14" y="9767"/>
                    </a:lnTo>
                    <a:lnTo>
                      <a:pt x="1" y="9808"/>
                    </a:lnTo>
                    <a:lnTo>
                      <a:pt x="1" y="9848"/>
                    </a:lnTo>
                    <a:lnTo>
                      <a:pt x="1" y="9903"/>
                    </a:lnTo>
                    <a:lnTo>
                      <a:pt x="14" y="9944"/>
                    </a:lnTo>
                    <a:lnTo>
                      <a:pt x="28" y="9984"/>
                    </a:lnTo>
                    <a:lnTo>
                      <a:pt x="69" y="10025"/>
                    </a:lnTo>
                    <a:lnTo>
                      <a:pt x="96" y="10052"/>
                    </a:lnTo>
                    <a:lnTo>
                      <a:pt x="137" y="10066"/>
                    </a:lnTo>
                    <a:lnTo>
                      <a:pt x="191" y="10080"/>
                    </a:lnTo>
                    <a:lnTo>
                      <a:pt x="232" y="10093"/>
                    </a:lnTo>
                    <a:lnTo>
                      <a:pt x="273" y="10080"/>
                    </a:lnTo>
                    <a:lnTo>
                      <a:pt x="327" y="10066"/>
                    </a:lnTo>
                    <a:lnTo>
                      <a:pt x="368" y="10052"/>
                    </a:lnTo>
                    <a:lnTo>
                      <a:pt x="395" y="10025"/>
                    </a:lnTo>
                    <a:lnTo>
                      <a:pt x="10026" y="395"/>
                    </a:lnTo>
                    <a:lnTo>
                      <a:pt x="10053" y="367"/>
                    </a:lnTo>
                    <a:lnTo>
                      <a:pt x="10067" y="327"/>
                    </a:lnTo>
                    <a:lnTo>
                      <a:pt x="10080" y="272"/>
                    </a:lnTo>
                    <a:lnTo>
                      <a:pt x="10094" y="231"/>
                    </a:lnTo>
                    <a:lnTo>
                      <a:pt x="10080" y="191"/>
                    </a:lnTo>
                    <a:lnTo>
                      <a:pt x="10067" y="136"/>
                    </a:lnTo>
                    <a:lnTo>
                      <a:pt x="10053" y="95"/>
                    </a:lnTo>
                    <a:lnTo>
                      <a:pt x="10026" y="68"/>
                    </a:lnTo>
                    <a:lnTo>
                      <a:pt x="9985" y="27"/>
                    </a:lnTo>
                    <a:lnTo>
                      <a:pt x="9944" y="14"/>
                    </a:lnTo>
                    <a:lnTo>
                      <a:pt x="990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37"/>
              <p:cNvSpPr/>
              <p:nvPr/>
            </p:nvSpPr>
            <p:spPr>
              <a:xfrm>
                <a:off x="1833660" y="3070673"/>
                <a:ext cx="54512" cy="54512"/>
              </a:xfrm>
              <a:custGeom>
                <a:rect b="b" l="l" r="r" t="t"/>
                <a:pathLst>
                  <a:path extrusionOk="0" h="1851" w="1851">
                    <a:moveTo>
                      <a:pt x="830" y="0"/>
                    </a:moveTo>
                    <a:lnTo>
                      <a:pt x="735" y="14"/>
                    </a:lnTo>
                    <a:lnTo>
                      <a:pt x="640" y="41"/>
                    </a:lnTo>
                    <a:lnTo>
                      <a:pt x="558" y="68"/>
                    </a:lnTo>
                    <a:lnTo>
                      <a:pt x="477" y="109"/>
                    </a:lnTo>
                    <a:lnTo>
                      <a:pt x="409" y="150"/>
                    </a:lnTo>
                    <a:lnTo>
                      <a:pt x="327" y="204"/>
                    </a:lnTo>
                    <a:lnTo>
                      <a:pt x="259" y="259"/>
                    </a:lnTo>
                    <a:lnTo>
                      <a:pt x="205" y="327"/>
                    </a:lnTo>
                    <a:lnTo>
                      <a:pt x="150" y="408"/>
                    </a:lnTo>
                    <a:lnTo>
                      <a:pt x="109" y="476"/>
                    </a:lnTo>
                    <a:lnTo>
                      <a:pt x="69" y="558"/>
                    </a:lnTo>
                    <a:lnTo>
                      <a:pt x="41" y="640"/>
                    </a:lnTo>
                    <a:lnTo>
                      <a:pt x="14" y="735"/>
                    </a:lnTo>
                    <a:lnTo>
                      <a:pt x="1" y="830"/>
                    </a:lnTo>
                    <a:lnTo>
                      <a:pt x="1" y="925"/>
                    </a:lnTo>
                    <a:lnTo>
                      <a:pt x="1" y="1020"/>
                    </a:lnTo>
                    <a:lnTo>
                      <a:pt x="14" y="1102"/>
                    </a:lnTo>
                    <a:lnTo>
                      <a:pt x="41" y="1197"/>
                    </a:lnTo>
                    <a:lnTo>
                      <a:pt x="69" y="1279"/>
                    </a:lnTo>
                    <a:lnTo>
                      <a:pt x="109" y="1360"/>
                    </a:lnTo>
                    <a:lnTo>
                      <a:pt x="150" y="1442"/>
                    </a:lnTo>
                    <a:lnTo>
                      <a:pt x="205" y="1510"/>
                    </a:lnTo>
                    <a:lnTo>
                      <a:pt x="259" y="1578"/>
                    </a:lnTo>
                    <a:lnTo>
                      <a:pt x="327" y="1632"/>
                    </a:lnTo>
                    <a:lnTo>
                      <a:pt x="409" y="1687"/>
                    </a:lnTo>
                    <a:lnTo>
                      <a:pt x="477" y="1728"/>
                    </a:lnTo>
                    <a:lnTo>
                      <a:pt x="558" y="1769"/>
                    </a:lnTo>
                    <a:lnTo>
                      <a:pt x="640" y="1809"/>
                    </a:lnTo>
                    <a:lnTo>
                      <a:pt x="735" y="1823"/>
                    </a:lnTo>
                    <a:lnTo>
                      <a:pt x="830" y="1837"/>
                    </a:lnTo>
                    <a:lnTo>
                      <a:pt x="926" y="1850"/>
                    </a:lnTo>
                    <a:lnTo>
                      <a:pt x="1021" y="1837"/>
                    </a:lnTo>
                    <a:lnTo>
                      <a:pt x="1102" y="1823"/>
                    </a:lnTo>
                    <a:lnTo>
                      <a:pt x="1198" y="1809"/>
                    </a:lnTo>
                    <a:lnTo>
                      <a:pt x="1279" y="1769"/>
                    </a:lnTo>
                    <a:lnTo>
                      <a:pt x="1361" y="1728"/>
                    </a:lnTo>
                    <a:lnTo>
                      <a:pt x="1442" y="1687"/>
                    </a:lnTo>
                    <a:lnTo>
                      <a:pt x="1510" y="1632"/>
                    </a:lnTo>
                    <a:lnTo>
                      <a:pt x="1578" y="1578"/>
                    </a:lnTo>
                    <a:lnTo>
                      <a:pt x="1633" y="1510"/>
                    </a:lnTo>
                    <a:lnTo>
                      <a:pt x="1687" y="1442"/>
                    </a:lnTo>
                    <a:lnTo>
                      <a:pt x="1728" y="1360"/>
                    </a:lnTo>
                    <a:lnTo>
                      <a:pt x="1769" y="1279"/>
                    </a:lnTo>
                    <a:lnTo>
                      <a:pt x="1810" y="1197"/>
                    </a:lnTo>
                    <a:lnTo>
                      <a:pt x="1823" y="1102"/>
                    </a:lnTo>
                    <a:lnTo>
                      <a:pt x="1837" y="1020"/>
                    </a:lnTo>
                    <a:lnTo>
                      <a:pt x="1851" y="925"/>
                    </a:lnTo>
                    <a:lnTo>
                      <a:pt x="1837" y="830"/>
                    </a:lnTo>
                    <a:lnTo>
                      <a:pt x="1823" y="735"/>
                    </a:lnTo>
                    <a:lnTo>
                      <a:pt x="1810" y="640"/>
                    </a:lnTo>
                    <a:lnTo>
                      <a:pt x="1769" y="558"/>
                    </a:lnTo>
                    <a:lnTo>
                      <a:pt x="1728" y="476"/>
                    </a:lnTo>
                    <a:lnTo>
                      <a:pt x="1687" y="408"/>
                    </a:lnTo>
                    <a:lnTo>
                      <a:pt x="1633" y="327"/>
                    </a:lnTo>
                    <a:lnTo>
                      <a:pt x="1578" y="259"/>
                    </a:lnTo>
                    <a:lnTo>
                      <a:pt x="1510" y="204"/>
                    </a:lnTo>
                    <a:lnTo>
                      <a:pt x="1442" y="150"/>
                    </a:lnTo>
                    <a:lnTo>
                      <a:pt x="1361" y="109"/>
                    </a:lnTo>
                    <a:lnTo>
                      <a:pt x="1279" y="68"/>
                    </a:lnTo>
                    <a:lnTo>
                      <a:pt x="1198" y="41"/>
                    </a:lnTo>
                    <a:lnTo>
                      <a:pt x="1102" y="14"/>
                    </a:lnTo>
                    <a:lnTo>
                      <a:pt x="10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37"/>
              <p:cNvSpPr/>
              <p:nvPr/>
            </p:nvSpPr>
            <p:spPr>
              <a:xfrm>
                <a:off x="1907787" y="2710523"/>
                <a:ext cx="330105" cy="330105"/>
              </a:xfrm>
              <a:custGeom>
                <a:rect b="b" l="l" r="r" t="t"/>
                <a:pathLst>
                  <a:path extrusionOk="0" h="11209" w="11209">
                    <a:moveTo>
                      <a:pt x="5604" y="1"/>
                    </a:moveTo>
                    <a:lnTo>
                      <a:pt x="5319" y="14"/>
                    </a:lnTo>
                    <a:lnTo>
                      <a:pt x="5033" y="28"/>
                    </a:lnTo>
                    <a:lnTo>
                      <a:pt x="4747" y="69"/>
                    </a:lnTo>
                    <a:lnTo>
                      <a:pt x="4475" y="109"/>
                    </a:lnTo>
                    <a:lnTo>
                      <a:pt x="4203" y="177"/>
                    </a:lnTo>
                    <a:lnTo>
                      <a:pt x="3945" y="259"/>
                    </a:lnTo>
                    <a:lnTo>
                      <a:pt x="3686" y="341"/>
                    </a:lnTo>
                    <a:lnTo>
                      <a:pt x="3428" y="436"/>
                    </a:lnTo>
                    <a:lnTo>
                      <a:pt x="3183" y="558"/>
                    </a:lnTo>
                    <a:lnTo>
                      <a:pt x="2938" y="681"/>
                    </a:lnTo>
                    <a:lnTo>
                      <a:pt x="2707" y="817"/>
                    </a:lnTo>
                    <a:lnTo>
                      <a:pt x="2476" y="953"/>
                    </a:lnTo>
                    <a:lnTo>
                      <a:pt x="2258" y="1116"/>
                    </a:lnTo>
                    <a:lnTo>
                      <a:pt x="2040" y="1279"/>
                    </a:lnTo>
                    <a:lnTo>
                      <a:pt x="1836" y="1456"/>
                    </a:lnTo>
                    <a:lnTo>
                      <a:pt x="1646" y="1646"/>
                    </a:lnTo>
                    <a:lnTo>
                      <a:pt x="1456" y="1837"/>
                    </a:lnTo>
                    <a:lnTo>
                      <a:pt x="1279" y="2041"/>
                    </a:lnTo>
                    <a:lnTo>
                      <a:pt x="1115" y="2245"/>
                    </a:lnTo>
                    <a:lnTo>
                      <a:pt x="966" y="2476"/>
                    </a:lnTo>
                    <a:lnTo>
                      <a:pt x="816" y="2694"/>
                    </a:lnTo>
                    <a:lnTo>
                      <a:pt x="680" y="2939"/>
                    </a:lnTo>
                    <a:lnTo>
                      <a:pt x="558" y="3170"/>
                    </a:lnTo>
                    <a:lnTo>
                      <a:pt x="449" y="3428"/>
                    </a:lnTo>
                    <a:lnTo>
                      <a:pt x="340" y="3673"/>
                    </a:lnTo>
                    <a:lnTo>
                      <a:pt x="258" y="3932"/>
                    </a:lnTo>
                    <a:lnTo>
                      <a:pt x="177" y="4204"/>
                    </a:lnTo>
                    <a:lnTo>
                      <a:pt x="122" y="4476"/>
                    </a:lnTo>
                    <a:lnTo>
                      <a:pt x="68" y="4748"/>
                    </a:lnTo>
                    <a:lnTo>
                      <a:pt x="41" y="5033"/>
                    </a:lnTo>
                    <a:lnTo>
                      <a:pt x="14" y="5319"/>
                    </a:lnTo>
                    <a:lnTo>
                      <a:pt x="0" y="5605"/>
                    </a:lnTo>
                    <a:lnTo>
                      <a:pt x="14" y="5890"/>
                    </a:lnTo>
                    <a:lnTo>
                      <a:pt x="41" y="6176"/>
                    </a:lnTo>
                    <a:lnTo>
                      <a:pt x="68" y="6462"/>
                    </a:lnTo>
                    <a:lnTo>
                      <a:pt x="122" y="6734"/>
                    </a:lnTo>
                    <a:lnTo>
                      <a:pt x="177" y="7006"/>
                    </a:lnTo>
                    <a:lnTo>
                      <a:pt x="258" y="7264"/>
                    </a:lnTo>
                    <a:lnTo>
                      <a:pt x="340" y="7523"/>
                    </a:lnTo>
                    <a:lnTo>
                      <a:pt x="449" y="7781"/>
                    </a:lnTo>
                    <a:lnTo>
                      <a:pt x="558" y="8026"/>
                    </a:lnTo>
                    <a:lnTo>
                      <a:pt x="680" y="8271"/>
                    </a:lnTo>
                    <a:lnTo>
                      <a:pt x="816" y="8502"/>
                    </a:lnTo>
                    <a:lnTo>
                      <a:pt x="966" y="8733"/>
                    </a:lnTo>
                    <a:lnTo>
                      <a:pt x="1115" y="8951"/>
                    </a:lnTo>
                    <a:lnTo>
                      <a:pt x="1279" y="9169"/>
                    </a:lnTo>
                    <a:lnTo>
                      <a:pt x="1456" y="9373"/>
                    </a:lnTo>
                    <a:lnTo>
                      <a:pt x="1646" y="9563"/>
                    </a:lnTo>
                    <a:lnTo>
                      <a:pt x="1836" y="9754"/>
                    </a:lnTo>
                    <a:lnTo>
                      <a:pt x="2040" y="9930"/>
                    </a:lnTo>
                    <a:lnTo>
                      <a:pt x="2258" y="10094"/>
                    </a:lnTo>
                    <a:lnTo>
                      <a:pt x="2476" y="10243"/>
                    </a:lnTo>
                    <a:lnTo>
                      <a:pt x="2707" y="10393"/>
                    </a:lnTo>
                    <a:lnTo>
                      <a:pt x="2938" y="10529"/>
                    </a:lnTo>
                    <a:lnTo>
                      <a:pt x="3183" y="10651"/>
                    </a:lnTo>
                    <a:lnTo>
                      <a:pt x="3428" y="10760"/>
                    </a:lnTo>
                    <a:lnTo>
                      <a:pt x="3686" y="10869"/>
                    </a:lnTo>
                    <a:lnTo>
                      <a:pt x="3945" y="10951"/>
                    </a:lnTo>
                    <a:lnTo>
                      <a:pt x="4203" y="11032"/>
                    </a:lnTo>
                    <a:lnTo>
                      <a:pt x="4475" y="11087"/>
                    </a:lnTo>
                    <a:lnTo>
                      <a:pt x="4747" y="11141"/>
                    </a:lnTo>
                    <a:lnTo>
                      <a:pt x="5033" y="11168"/>
                    </a:lnTo>
                    <a:lnTo>
                      <a:pt x="5319" y="11195"/>
                    </a:lnTo>
                    <a:lnTo>
                      <a:pt x="5604" y="11209"/>
                    </a:lnTo>
                    <a:lnTo>
                      <a:pt x="5890" y="11195"/>
                    </a:lnTo>
                    <a:lnTo>
                      <a:pt x="6176" y="11168"/>
                    </a:lnTo>
                    <a:lnTo>
                      <a:pt x="6461" y="11141"/>
                    </a:lnTo>
                    <a:lnTo>
                      <a:pt x="6733" y="11087"/>
                    </a:lnTo>
                    <a:lnTo>
                      <a:pt x="7005" y="11032"/>
                    </a:lnTo>
                    <a:lnTo>
                      <a:pt x="7277" y="10951"/>
                    </a:lnTo>
                    <a:lnTo>
                      <a:pt x="7536" y="10869"/>
                    </a:lnTo>
                    <a:lnTo>
                      <a:pt x="7781" y="10760"/>
                    </a:lnTo>
                    <a:lnTo>
                      <a:pt x="8039" y="10651"/>
                    </a:lnTo>
                    <a:lnTo>
                      <a:pt x="8270" y="10529"/>
                    </a:lnTo>
                    <a:lnTo>
                      <a:pt x="8515" y="10393"/>
                    </a:lnTo>
                    <a:lnTo>
                      <a:pt x="8733" y="10243"/>
                    </a:lnTo>
                    <a:lnTo>
                      <a:pt x="8951" y="10094"/>
                    </a:lnTo>
                    <a:lnTo>
                      <a:pt x="9168" y="9930"/>
                    </a:lnTo>
                    <a:lnTo>
                      <a:pt x="9372" y="9754"/>
                    </a:lnTo>
                    <a:lnTo>
                      <a:pt x="9563" y="9563"/>
                    </a:lnTo>
                    <a:lnTo>
                      <a:pt x="9753" y="9373"/>
                    </a:lnTo>
                    <a:lnTo>
                      <a:pt x="9930" y="9169"/>
                    </a:lnTo>
                    <a:lnTo>
                      <a:pt x="10093" y="8951"/>
                    </a:lnTo>
                    <a:lnTo>
                      <a:pt x="10256" y="8733"/>
                    </a:lnTo>
                    <a:lnTo>
                      <a:pt x="10392" y="8502"/>
                    </a:lnTo>
                    <a:lnTo>
                      <a:pt x="10528" y="8271"/>
                    </a:lnTo>
                    <a:lnTo>
                      <a:pt x="10651" y="8026"/>
                    </a:lnTo>
                    <a:lnTo>
                      <a:pt x="10773" y="7781"/>
                    </a:lnTo>
                    <a:lnTo>
                      <a:pt x="10869" y="7523"/>
                    </a:lnTo>
                    <a:lnTo>
                      <a:pt x="10950" y="7264"/>
                    </a:lnTo>
                    <a:lnTo>
                      <a:pt x="11032" y="7006"/>
                    </a:lnTo>
                    <a:lnTo>
                      <a:pt x="11100" y="6734"/>
                    </a:lnTo>
                    <a:lnTo>
                      <a:pt x="11141" y="6462"/>
                    </a:lnTo>
                    <a:lnTo>
                      <a:pt x="11181" y="6176"/>
                    </a:lnTo>
                    <a:lnTo>
                      <a:pt x="11195" y="5890"/>
                    </a:lnTo>
                    <a:lnTo>
                      <a:pt x="11209" y="5605"/>
                    </a:lnTo>
                    <a:lnTo>
                      <a:pt x="11195" y="5319"/>
                    </a:lnTo>
                    <a:lnTo>
                      <a:pt x="11181" y="5033"/>
                    </a:lnTo>
                    <a:lnTo>
                      <a:pt x="11141" y="4748"/>
                    </a:lnTo>
                    <a:lnTo>
                      <a:pt x="11100" y="4476"/>
                    </a:lnTo>
                    <a:lnTo>
                      <a:pt x="11032" y="4204"/>
                    </a:lnTo>
                    <a:lnTo>
                      <a:pt x="10950" y="3932"/>
                    </a:lnTo>
                    <a:lnTo>
                      <a:pt x="10869" y="3673"/>
                    </a:lnTo>
                    <a:lnTo>
                      <a:pt x="10773" y="3428"/>
                    </a:lnTo>
                    <a:lnTo>
                      <a:pt x="10651" y="3170"/>
                    </a:lnTo>
                    <a:lnTo>
                      <a:pt x="10528" y="2939"/>
                    </a:lnTo>
                    <a:lnTo>
                      <a:pt x="10392" y="2694"/>
                    </a:lnTo>
                    <a:lnTo>
                      <a:pt x="10256" y="2476"/>
                    </a:lnTo>
                    <a:lnTo>
                      <a:pt x="10093" y="2245"/>
                    </a:lnTo>
                    <a:lnTo>
                      <a:pt x="9930" y="2041"/>
                    </a:lnTo>
                    <a:lnTo>
                      <a:pt x="9753" y="1837"/>
                    </a:lnTo>
                    <a:lnTo>
                      <a:pt x="9563" y="1646"/>
                    </a:lnTo>
                    <a:lnTo>
                      <a:pt x="9372" y="1456"/>
                    </a:lnTo>
                    <a:lnTo>
                      <a:pt x="9168" y="1279"/>
                    </a:lnTo>
                    <a:lnTo>
                      <a:pt x="8951" y="1116"/>
                    </a:lnTo>
                    <a:lnTo>
                      <a:pt x="8733" y="953"/>
                    </a:lnTo>
                    <a:lnTo>
                      <a:pt x="8515" y="817"/>
                    </a:lnTo>
                    <a:lnTo>
                      <a:pt x="8270" y="681"/>
                    </a:lnTo>
                    <a:lnTo>
                      <a:pt x="8039" y="558"/>
                    </a:lnTo>
                    <a:lnTo>
                      <a:pt x="7781" y="436"/>
                    </a:lnTo>
                    <a:lnTo>
                      <a:pt x="7536" y="341"/>
                    </a:lnTo>
                    <a:lnTo>
                      <a:pt x="7277" y="259"/>
                    </a:lnTo>
                    <a:lnTo>
                      <a:pt x="7005" y="177"/>
                    </a:lnTo>
                    <a:lnTo>
                      <a:pt x="6733" y="109"/>
                    </a:lnTo>
                    <a:lnTo>
                      <a:pt x="6461" y="69"/>
                    </a:lnTo>
                    <a:lnTo>
                      <a:pt x="6176" y="28"/>
                    </a:lnTo>
                    <a:lnTo>
                      <a:pt x="5890" y="14"/>
                    </a:lnTo>
                    <a:lnTo>
                      <a:pt x="560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37"/>
              <p:cNvSpPr/>
              <p:nvPr/>
            </p:nvSpPr>
            <p:spPr>
              <a:xfrm>
                <a:off x="1974669" y="2779820"/>
                <a:ext cx="189923" cy="190306"/>
              </a:xfrm>
              <a:custGeom>
                <a:rect b="b" l="l" r="r" t="t"/>
                <a:pathLst>
                  <a:path extrusionOk="0" h="6462" w="6449">
                    <a:moveTo>
                      <a:pt x="3320" y="2272"/>
                    </a:moveTo>
                    <a:lnTo>
                      <a:pt x="3415" y="2300"/>
                    </a:lnTo>
                    <a:lnTo>
                      <a:pt x="3510" y="2313"/>
                    </a:lnTo>
                    <a:lnTo>
                      <a:pt x="3592" y="2354"/>
                    </a:lnTo>
                    <a:lnTo>
                      <a:pt x="3687" y="2395"/>
                    </a:lnTo>
                    <a:lnTo>
                      <a:pt x="3755" y="2436"/>
                    </a:lnTo>
                    <a:lnTo>
                      <a:pt x="3837" y="2490"/>
                    </a:lnTo>
                    <a:lnTo>
                      <a:pt x="3905" y="2558"/>
                    </a:lnTo>
                    <a:lnTo>
                      <a:pt x="3959" y="2626"/>
                    </a:lnTo>
                    <a:lnTo>
                      <a:pt x="4027" y="2694"/>
                    </a:lnTo>
                    <a:lnTo>
                      <a:pt x="4068" y="2776"/>
                    </a:lnTo>
                    <a:lnTo>
                      <a:pt x="4109" y="2857"/>
                    </a:lnTo>
                    <a:lnTo>
                      <a:pt x="4136" y="2953"/>
                    </a:lnTo>
                    <a:lnTo>
                      <a:pt x="4163" y="3034"/>
                    </a:lnTo>
                    <a:lnTo>
                      <a:pt x="4177" y="3129"/>
                    </a:lnTo>
                    <a:lnTo>
                      <a:pt x="4190" y="3238"/>
                    </a:lnTo>
                    <a:lnTo>
                      <a:pt x="4177" y="3333"/>
                    </a:lnTo>
                    <a:lnTo>
                      <a:pt x="4163" y="3429"/>
                    </a:lnTo>
                    <a:lnTo>
                      <a:pt x="4136" y="3524"/>
                    </a:lnTo>
                    <a:lnTo>
                      <a:pt x="4109" y="3605"/>
                    </a:lnTo>
                    <a:lnTo>
                      <a:pt x="4068" y="3687"/>
                    </a:lnTo>
                    <a:lnTo>
                      <a:pt x="4027" y="3769"/>
                    </a:lnTo>
                    <a:lnTo>
                      <a:pt x="3959" y="3837"/>
                    </a:lnTo>
                    <a:lnTo>
                      <a:pt x="3905" y="3905"/>
                    </a:lnTo>
                    <a:lnTo>
                      <a:pt x="3837" y="3973"/>
                    </a:lnTo>
                    <a:lnTo>
                      <a:pt x="3755" y="4027"/>
                    </a:lnTo>
                    <a:lnTo>
                      <a:pt x="3687" y="4082"/>
                    </a:lnTo>
                    <a:lnTo>
                      <a:pt x="3592" y="4122"/>
                    </a:lnTo>
                    <a:lnTo>
                      <a:pt x="3510" y="4150"/>
                    </a:lnTo>
                    <a:lnTo>
                      <a:pt x="3415" y="4177"/>
                    </a:lnTo>
                    <a:lnTo>
                      <a:pt x="3320" y="4190"/>
                    </a:lnTo>
                    <a:lnTo>
                      <a:pt x="3129" y="4190"/>
                    </a:lnTo>
                    <a:lnTo>
                      <a:pt x="3034" y="4177"/>
                    </a:lnTo>
                    <a:lnTo>
                      <a:pt x="2939" y="4150"/>
                    </a:lnTo>
                    <a:lnTo>
                      <a:pt x="2857" y="4122"/>
                    </a:lnTo>
                    <a:lnTo>
                      <a:pt x="2762" y="4082"/>
                    </a:lnTo>
                    <a:lnTo>
                      <a:pt x="2694" y="4027"/>
                    </a:lnTo>
                    <a:lnTo>
                      <a:pt x="2612" y="3973"/>
                    </a:lnTo>
                    <a:lnTo>
                      <a:pt x="2544" y="3905"/>
                    </a:lnTo>
                    <a:lnTo>
                      <a:pt x="2490" y="3837"/>
                    </a:lnTo>
                    <a:lnTo>
                      <a:pt x="2436" y="3769"/>
                    </a:lnTo>
                    <a:lnTo>
                      <a:pt x="2381" y="3687"/>
                    </a:lnTo>
                    <a:lnTo>
                      <a:pt x="2340" y="3605"/>
                    </a:lnTo>
                    <a:lnTo>
                      <a:pt x="2313" y="3524"/>
                    </a:lnTo>
                    <a:lnTo>
                      <a:pt x="2286" y="3429"/>
                    </a:lnTo>
                    <a:lnTo>
                      <a:pt x="2272" y="3333"/>
                    </a:lnTo>
                    <a:lnTo>
                      <a:pt x="2259" y="3238"/>
                    </a:lnTo>
                    <a:lnTo>
                      <a:pt x="2272" y="3129"/>
                    </a:lnTo>
                    <a:lnTo>
                      <a:pt x="2286" y="3034"/>
                    </a:lnTo>
                    <a:lnTo>
                      <a:pt x="2313" y="2953"/>
                    </a:lnTo>
                    <a:lnTo>
                      <a:pt x="2340" y="2857"/>
                    </a:lnTo>
                    <a:lnTo>
                      <a:pt x="2381" y="2776"/>
                    </a:lnTo>
                    <a:lnTo>
                      <a:pt x="2436" y="2694"/>
                    </a:lnTo>
                    <a:lnTo>
                      <a:pt x="2490" y="2626"/>
                    </a:lnTo>
                    <a:lnTo>
                      <a:pt x="2544" y="2558"/>
                    </a:lnTo>
                    <a:lnTo>
                      <a:pt x="2612" y="2490"/>
                    </a:lnTo>
                    <a:lnTo>
                      <a:pt x="2694" y="2436"/>
                    </a:lnTo>
                    <a:lnTo>
                      <a:pt x="2762" y="2395"/>
                    </a:lnTo>
                    <a:lnTo>
                      <a:pt x="2857" y="2354"/>
                    </a:lnTo>
                    <a:lnTo>
                      <a:pt x="2939" y="2313"/>
                    </a:lnTo>
                    <a:lnTo>
                      <a:pt x="3034" y="2300"/>
                    </a:lnTo>
                    <a:lnTo>
                      <a:pt x="3129" y="2272"/>
                    </a:lnTo>
                    <a:close/>
                    <a:moveTo>
                      <a:pt x="2612" y="1"/>
                    </a:moveTo>
                    <a:lnTo>
                      <a:pt x="2612" y="967"/>
                    </a:lnTo>
                    <a:lnTo>
                      <a:pt x="2436" y="1021"/>
                    </a:lnTo>
                    <a:lnTo>
                      <a:pt x="2245" y="1089"/>
                    </a:lnTo>
                    <a:lnTo>
                      <a:pt x="2082" y="1171"/>
                    </a:lnTo>
                    <a:lnTo>
                      <a:pt x="1919" y="1279"/>
                    </a:lnTo>
                    <a:lnTo>
                      <a:pt x="1225" y="586"/>
                    </a:lnTo>
                    <a:lnTo>
                      <a:pt x="490" y="1320"/>
                    </a:lnTo>
                    <a:lnTo>
                      <a:pt x="1198" y="2041"/>
                    </a:lnTo>
                    <a:lnTo>
                      <a:pt x="1130" y="2177"/>
                    </a:lnTo>
                    <a:lnTo>
                      <a:pt x="1062" y="2313"/>
                    </a:lnTo>
                    <a:lnTo>
                      <a:pt x="994" y="2463"/>
                    </a:lnTo>
                    <a:lnTo>
                      <a:pt x="953" y="2626"/>
                    </a:lnTo>
                    <a:lnTo>
                      <a:pt x="1" y="2626"/>
                    </a:lnTo>
                    <a:lnTo>
                      <a:pt x="1" y="3673"/>
                    </a:lnTo>
                    <a:lnTo>
                      <a:pt x="912" y="3673"/>
                    </a:lnTo>
                    <a:lnTo>
                      <a:pt x="953" y="3837"/>
                    </a:lnTo>
                    <a:lnTo>
                      <a:pt x="1007" y="4000"/>
                    </a:lnTo>
                    <a:lnTo>
                      <a:pt x="1062" y="4163"/>
                    </a:lnTo>
                    <a:lnTo>
                      <a:pt x="1143" y="4313"/>
                    </a:lnTo>
                    <a:lnTo>
                      <a:pt x="382" y="5074"/>
                    </a:lnTo>
                    <a:lnTo>
                      <a:pt x="1116" y="5823"/>
                    </a:lnTo>
                    <a:lnTo>
                      <a:pt x="1823" y="5115"/>
                    </a:lnTo>
                    <a:lnTo>
                      <a:pt x="2000" y="5238"/>
                    </a:lnTo>
                    <a:lnTo>
                      <a:pt x="2191" y="5347"/>
                    </a:lnTo>
                    <a:lnTo>
                      <a:pt x="2395" y="5442"/>
                    </a:lnTo>
                    <a:lnTo>
                      <a:pt x="2612" y="5510"/>
                    </a:lnTo>
                    <a:lnTo>
                      <a:pt x="2612" y="6462"/>
                    </a:lnTo>
                    <a:lnTo>
                      <a:pt x="3660" y="6462"/>
                    </a:lnTo>
                    <a:lnTo>
                      <a:pt x="3660" y="5551"/>
                    </a:lnTo>
                    <a:lnTo>
                      <a:pt x="3864" y="5496"/>
                    </a:lnTo>
                    <a:lnTo>
                      <a:pt x="4054" y="5428"/>
                    </a:lnTo>
                    <a:lnTo>
                      <a:pt x="4245" y="5360"/>
                    </a:lnTo>
                    <a:lnTo>
                      <a:pt x="4422" y="5251"/>
                    </a:lnTo>
                    <a:lnTo>
                      <a:pt x="5047" y="5891"/>
                    </a:lnTo>
                    <a:lnTo>
                      <a:pt x="5795" y="5143"/>
                    </a:lnTo>
                    <a:lnTo>
                      <a:pt x="5183" y="4544"/>
                    </a:lnTo>
                    <a:lnTo>
                      <a:pt x="5306" y="4340"/>
                    </a:lnTo>
                    <a:lnTo>
                      <a:pt x="5401" y="4122"/>
                    </a:lnTo>
                    <a:lnTo>
                      <a:pt x="5483" y="3905"/>
                    </a:lnTo>
                    <a:lnTo>
                      <a:pt x="5537" y="3673"/>
                    </a:lnTo>
                    <a:lnTo>
                      <a:pt x="6448" y="3673"/>
                    </a:lnTo>
                    <a:lnTo>
                      <a:pt x="6448" y="2626"/>
                    </a:lnTo>
                    <a:lnTo>
                      <a:pt x="5496" y="2626"/>
                    </a:lnTo>
                    <a:lnTo>
                      <a:pt x="5455" y="2463"/>
                    </a:lnTo>
                    <a:lnTo>
                      <a:pt x="5387" y="2313"/>
                    </a:lnTo>
                    <a:lnTo>
                      <a:pt x="5333" y="2177"/>
                    </a:lnTo>
                    <a:lnTo>
                      <a:pt x="5251" y="2041"/>
                    </a:lnTo>
                    <a:lnTo>
                      <a:pt x="5959" y="1320"/>
                    </a:lnTo>
                    <a:lnTo>
                      <a:pt x="5224" y="586"/>
                    </a:lnTo>
                    <a:lnTo>
                      <a:pt x="4530" y="1279"/>
                    </a:lnTo>
                    <a:lnTo>
                      <a:pt x="4326" y="1157"/>
                    </a:lnTo>
                    <a:lnTo>
                      <a:pt x="4122" y="1048"/>
                    </a:lnTo>
                    <a:lnTo>
                      <a:pt x="3891" y="980"/>
                    </a:lnTo>
                    <a:lnTo>
                      <a:pt x="3660" y="926"/>
                    </a:lnTo>
                    <a:lnTo>
                      <a:pt x="366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37"/>
              <p:cNvSpPr/>
              <p:nvPr/>
            </p:nvSpPr>
            <p:spPr>
              <a:xfrm>
                <a:off x="638262" y="2931667"/>
                <a:ext cx="297681" cy="297268"/>
              </a:xfrm>
              <a:custGeom>
                <a:rect b="b" l="l" r="r" t="t"/>
                <a:pathLst>
                  <a:path extrusionOk="0" h="10094" w="10108">
                    <a:moveTo>
                      <a:pt x="204" y="0"/>
                    </a:moveTo>
                    <a:lnTo>
                      <a:pt x="150" y="14"/>
                    </a:lnTo>
                    <a:lnTo>
                      <a:pt x="109" y="27"/>
                    </a:lnTo>
                    <a:lnTo>
                      <a:pt x="82" y="68"/>
                    </a:lnTo>
                    <a:lnTo>
                      <a:pt x="41" y="95"/>
                    </a:lnTo>
                    <a:lnTo>
                      <a:pt x="28" y="136"/>
                    </a:lnTo>
                    <a:lnTo>
                      <a:pt x="14" y="191"/>
                    </a:lnTo>
                    <a:lnTo>
                      <a:pt x="0" y="231"/>
                    </a:lnTo>
                    <a:lnTo>
                      <a:pt x="14" y="272"/>
                    </a:lnTo>
                    <a:lnTo>
                      <a:pt x="28" y="327"/>
                    </a:lnTo>
                    <a:lnTo>
                      <a:pt x="41" y="367"/>
                    </a:lnTo>
                    <a:lnTo>
                      <a:pt x="82" y="395"/>
                    </a:lnTo>
                    <a:lnTo>
                      <a:pt x="9699" y="10025"/>
                    </a:lnTo>
                    <a:lnTo>
                      <a:pt x="9740" y="10052"/>
                    </a:lnTo>
                    <a:lnTo>
                      <a:pt x="9781" y="10066"/>
                    </a:lnTo>
                    <a:lnTo>
                      <a:pt x="9821" y="10080"/>
                    </a:lnTo>
                    <a:lnTo>
                      <a:pt x="9862" y="10093"/>
                    </a:lnTo>
                    <a:lnTo>
                      <a:pt x="9903" y="10080"/>
                    </a:lnTo>
                    <a:lnTo>
                      <a:pt x="9957" y="10066"/>
                    </a:lnTo>
                    <a:lnTo>
                      <a:pt x="9998" y="10052"/>
                    </a:lnTo>
                    <a:lnTo>
                      <a:pt x="10026" y="10025"/>
                    </a:lnTo>
                    <a:lnTo>
                      <a:pt x="10066" y="9984"/>
                    </a:lnTo>
                    <a:lnTo>
                      <a:pt x="10080" y="9944"/>
                    </a:lnTo>
                    <a:lnTo>
                      <a:pt x="10094" y="9903"/>
                    </a:lnTo>
                    <a:lnTo>
                      <a:pt x="10107" y="9848"/>
                    </a:lnTo>
                    <a:lnTo>
                      <a:pt x="10094" y="9808"/>
                    </a:lnTo>
                    <a:lnTo>
                      <a:pt x="10080" y="9767"/>
                    </a:lnTo>
                    <a:lnTo>
                      <a:pt x="10066" y="9726"/>
                    </a:lnTo>
                    <a:lnTo>
                      <a:pt x="10026" y="9685"/>
                    </a:lnTo>
                    <a:lnTo>
                      <a:pt x="408" y="68"/>
                    </a:lnTo>
                    <a:lnTo>
                      <a:pt x="368" y="27"/>
                    </a:lnTo>
                    <a:lnTo>
                      <a:pt x="327" y="14"/>
                    </a:lnTo>
                    <a:lnTo>
                      <a:pt x="2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37"/>
              <p:cNvSpPr/>
              <p:nvPr/>
            </p:nvSpPr>
            <p:spPr>
              <a:xfrm>
                <a:off x="780066" y="3070673"/>
                <a:ext cx="54924" cy="54512"/>
              </a:xfrm>
              <a:custGeom>
                <a:rect b="b" l="l" r="r" t="t"/>
                <a:pathLst>
                  <a:path extrusionOk="0" h="1851" w="1865">
                    <a:moveTo>
                      <a:pt x="844" y="0"/>
                    </a:moveTo>
                    <a:lnTo>
                      <a:pt x="749" y="14"/>
                    </a:lnTo>
                    <a:lnTo>
                      <a:pt x="654" y="41"/>
                    </a:lnTo>
                    <a:lnTo>
                      <a:pt x="572" y="68"/>
                    </a:lnTo>
                    <a:lnTo>
                      <a:pt x="490" y="109"/>
                    </a:lnTo>
                    <a:lnTo>
                      <a:pt x="409" y="150"/>
                    </a:lnTo>
                    <a:lnTo>
                      <a:pt x="341" y="204"/>
                    </a:lnTo>
                    <a:lnTo>
                      <a:pt x="273" y="259"/>
                    </a:lnTo>
                    <a:lnTo>
                      <a:pt x="218" y="327"/>
                    </a:lnTo>
                    <a:lnTo>
                      <a:pt x="164" y="408"/>
                    </a:lnTo>
                    <a:lnTo>
                      <a:pt x="123" y="476"/>
                    </a:lnTo>
                    <a:lnTo>
                      <a:pt x="82" y="558"/>
                    </a:lnTo>
                    <a:lnTo>
                      <a:pt x="55" y="640"/>
                    </a:lnTo>
                    <a:lnTo>
                      <a:pt x="28" y="735"/>
                    </a:lnTo>
                    <a:lnTo>
                      <a:pt x="14" y="830"/>
                    </a:lnTo>
                    <a:lnTo>
                      <a:pt x="1" y="925"/>
                    </a:lnTo>
                    <a:lnTo>
                      <a:pt x="14" y="1020"/>
                    </a:lnTo>
                    <a:lnTo>
                      <a:pt x="28" y="1102"/>
                    </a:lnTo>
                    <a:lnTo>
                      <a:pt x="55" y="1197"/>
                    </a:lnTo>
                    <a:lnTo>
                      <a:pt x="82" y="1279"/>
                    </a:lnTo>
                    <a:lnTo>
                      <a:pt x="123" y="1360"/>
                    </a:lnTo>
                    <a:lnTo>
                      <a:pt x="164" y="1442"/>
                    </a:lnTo>
                    <a:lnTo>
                      <a:pt x="218" y="1510"/>
                    </a:lnTo>
                    <a:lnTo>
                      <a:pt x="273" y="1578"/>
                    </a:lnTo>
                    <a:lnTo>
                      <a:pt x="341" y="1632"/>
                    </a:lnTo>
                    <a:lnTo>
                      <a:pt x="409" y="1687"/>
                    </a:lnTo>
                    <a:lnTo>
                      <a:pt x="490" y="1728"/>
                    </a:lnTo>
                    <a:lnTo>
                      <a:pt x="572" y="1769"/>
                    </a:lnTo>
                    <a:lnTo>
                      <a:pt x="654" y="1809"/>
                    </a:lnTo>
                    <a:lnTo>
                      <a:pt x="749" y="1823"/>
                    </a:lnTo>
                    <a:lnTo>
                      <a:pt x="844" y="1837"/>
                    </a:lnTo>
                    <a:lnTo>
                      <a:pt x="939" y="1850"/>
                    </a:lnTo>
                    <a:lnTo>
                      <a:pt x="1035" y="1837"/>
                    </a:lnTo>
                    <a:lnTo>
                      <a:pt x="1116" y="1823"/>
                    </a:lnTo>
                    <a:lnTo>
                      <a:pt x="1211" y="1809"/>
                    </a:lnTo>
                    <a:lnTo>
                      <a:pt x="1293" y="1769"/>
                    </a:lnTo>
                    <a:lnTo>
                      <a:pt x="1375" y="1728"/>
                    </a:lnTo>
                    <a:lnTo>
                      <a:pt x="1456" y="1687"/>
                    </a:lnTo>
                    <a:lnTo>
                      <a:pt x="1524" y="1632"/>
                    </a:lnTo>
                    <a:lnTo>
                      <a:pt x="1592" y="1578"/>
                    </a:lnTo>
                    <a:lnTo>
                      <a:pt x="1647" y="1510"/>
                    </a:lnTo>
                    <a:lnTo>
                      <a:pt x="1701" y="1442"/>
                    </a:lnTo>
                    <a:lnTo>
                      <a:pt x="1742" y="1360"/>
                    </a:lnTo>
                    <a:lnTo>
                      <a:pt x="1783" y="1279"/>
                    </a:lnTo>
                    <a:lnTo>
                      <a:pt x="1823" y="1197"/>
                    </a:lnTo>
                    <a:lnTo>
                      <a:pt x="1837" y="1102"/>
                    </a:lnTo>
                    <a:lnTo>
                      <a:pt x="1851" y="1020"/>
                    </a:lnTo>
                    <a:lnTo>
                      <a:pt x="1864" y="925"/>
                    </a:lnTo>
                    <a:lnTo>
                      <a:pt x="1851" y="830"/>
                    </a:lnTo>
                    <a:lnTo>
                      <a:pt x="1837" y="735"/>
                    </a:lnTo>
                    <a:lnTo>
                      <a:pt x="1823" y="640"/>
                    </a:lnTo>
                    <a:lnTo>
                      <a:pt x="1783" y="558"/>
                    </a:lnTo>
                    <a:lnTo>
                      <a:pt x="1742" y="476"/>
                    </a:lnTo>
                    <a:lnTo>
                      <a:pt x="1701" y="408"/>
                    </a:lnTo>
                    <a:lnTo>
                      <a:pt x="1647" y="327"/>
                    </a:lnTo>
                    <a:lnTo>
                      <a:pt x="1592" y="259"/>
                    </a:lnTo>
                    <a:lnTo>
                      <a:pt x="1524" y="204"/>
                    </a:lnTo>
                    <a:lnTo>
                      <a:pt x="1456" y="150"/>
                    </a:lnTo>
                    <a:lnTo>
                      <a:pt x="1375" y="109"/>
                    </a:lnTo>
                    <a:lnTo>
                      <a:pt x="1293" y="68"/>
                    </a:lnTo>
                    <a:lnTo>
                      <a:pt x="1211" y="41"/>
                    </a:lnTo>
                    <a:lnTo>
                      <a:pt x="1116" y="14"/>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37"/>
              <p:cNvSpPr/>
              <p:nvPr/>
            </p:nvSpPr>
            <p:spPr>
              <a:xfrm>
                <a:off x="457200" y="2719329"/>
                <a:ext cx="330105" cy="329722"/>
              </a:xfrm>
              <a:custGeom>
                <a:rect b="b" l="l" r="r" t="t"/>
                <a:pathLst>
                  <a:path extrusionOk="0" h="11196" w="11209">
                    <a:moveTo>
                      <a:pt x="5319" y="1"/>
                    </a:moveTo>
                    <a:lnTo>
                      <a:pt x="5033" y="28"/>
                    </a:lnTo>
                    <a:lnTo>
                      <a:pt x="4747" y="55"/>
                    </a:lnTo>
                    <a:lnTo>
                      <a:pt x="4475" y="110"/>
                    </a:lnTo>
                    <a:lnTo>
                      <a:pt x="4203" y="178"/>
                    </a:lnTo>
                    <a:lnTo>
                      <a:pt x="3931" y="246"/>
                    </a:lnTo>
                    <a:lnTo>
                      <a:pt x="3673" y="341"/>
                    </a:lnTo>
                    <a:lnTo>
                      <a:pt x="3428" y="436"/>
                    </a:lnTo>
                    <a:lnTo>
                      <a:pt x="3169" y="545"/>
                    </a:lnTo>
                    <a:lnTo>
                      <a:pt x="2938" y="667"/>
                    </a:lnTo>
                    <a:lnTo>
                      <a:pt x="2693" y="803"/>
                    </a:lnTo>
                    <a:lnTo>
                      <a:pt x="2476" y="953"/>
                    </a:lnTo>
                    <a:lnTo>
                      <a:pt x="2244" y="1103"/>
                    </a:lnTo>
                    <a:lnTo>
                      <a:pt x="2040" y="1279"/>
                    </a:lnTo>
                    <a:lnTo>
                      <a:pt x="1836" y="1456"/>
                    </a:lnTo>
                    <a:lnTo>
                      <a:pt x="1646" y="1633"/>
                    </a:lnTo>
                    <a:lnTo>
                      <a:pt x="1455" y="1837"/>
                    </a:lnTo>
                    <a:lnTo>
                      <a:pt x="1279" y="2041"/>
                    </a:lnTo>
                    <a:lnTo>
                      <a:pt x="1115" y="2245"/>
                    </a:lnTo>
                    <a:lnTo>
                      <a:pt x="952" y="2463"/>
                    </a:lnTo>
                    <a:lnTo>
                      <a:pt x="816" y="2694"/>
                    </a:lnTo>
                    <a:lnTo>
                      <a:pt x="680" y="2925"/>
                    </a:lnTo>
                    <a:lnTo>
                      <a:pt x="558" y="3170"/>
                    </a:lnTo>
                    <a:lnTo>
                      <a:pt x="435" y="3415"/>
                    </a:lnTo>
                    <a:lnTo>
                      <a:pt x="340" y="3673"/>
                    </a:lnTo>
                    <a:lnTo>
                      <a:pt x="258" y="3932"/>
                    </a:lnTo>
                    <a:lnTo>
                      <a:pt x="177" y="4204"/>
                    </a:lnTo>
                    <a:lnTo>
                      <a:pt x="109" y="4462"/>
                    </a:lnTo>
                    <a:lnTo>
                      <a:pt x="68" y="4748"/>
                    </a:lnTo>
                    <a:lnTo>
                      <a:pt x="27" y="5020"/>
                    </a:lnTo>
                    <a:lnTo>
                      <a:pt x="14" y="5306"/>
                    </a:lnTo>
                    <a:lnTo>
                      <a:pt x="0" y="5591"/>
                    </a:lnTo>
                    <a:lnTo>
                      <a:pt x="14" y="5891"/>
                    </a:lnTo>
                    <a:lnTo>
                      <a:pt x="27" y="6176"/>
                    </a:lnTo>
                    <a:lnTo>
                      <a:pt x="68" y="6448"/>
                    </a:lnTo>
                    <a:lnTo>
                      <a:pt x="109" y="6720"/>
                    </a:lnTo>
                    <a:lnTo>
                      <a:pt x="177" y="6992"/>
                    </a:lnTo>
                    <a:lnTo>
                      <a:pt x="258" y="7265"/>
                    </a:lnTo>
                    <a:lnTo>
                      <a:pt x="340" y="7523"/>
                    </a:lnTo>
                    <a:lnTo>
                      <a:pt x="435" y="7781"/>
                    </a:lnTo>
                    <a:lnTo>
                      <a:pt x="558" y="8026"/>
                    </a:lnTo>
                    <a:lnTo>
                      <a:pt x="680" y="8271"/>
                    </a:lnTo>
                    <a:lnTo>
                      <a:pt x="816" y="8502"/>
                    </a:lnTo>
                    <a:lnTo>
                      <a:pt x="952" y="8734"/>
                    </a:lnTo>
                    <a:lnTo>
                      <a:pt x="1115" y="8951"/>
                    </a:lnTo>
                    <a:lnTo>
                      <a:pt x="1279" y="9155"/>
                    </a:lnTo>
                    <a:lnTo>
                      <a:pt x="1455" y="9359"/>
                    </a:lnTo>
                    <a:lnTo>
                      <a:pt x="1646" y="9563"/>
                    </a:lnTo>
                    <a:lnTo>
                      <a:pt x="1836" y="9740"/>
                    </a:lnTo>
                    <a:lnTo>
                      <a:pt x="2040" y="9917"/>
                    </a:lnTo>
                    <a:lnTo>
                      <a:pt x="2244" y="10080"/>
                    </a:lnTo>
                    <a:lnTo>
                      <a:pt x="2476" y="10243"/>
                    </a:lnTo>
                    <a:lnTo>
                      <a:pt x="2693" y="10393"/>
                    </a:lnTo>
                    <a:lnTo>
                      <a:pt x="2938" y="10516"/>
                    </a:lnTo>
                    <a:lnTo>
                      <a:pt x="3169" y="10652"/>
                    </a:lnTo>
                    <a:lnTo>
                      <a:pt x="3428" y="10760"/>
                    </a:lnTo>
                    <a:lnTo>
                      <a:pt x="3673" y="10856"/>
                    </a:lnTo>
                    <a:lnTo>
                      <a:pt x="3931" y="10951"/>
                    </a:lnTo>
                    <a:lnTo>
                      <a:pt x="4203" y="11019"/>
                    </a:lnTo>
                    <a:lnTo>
                      <a:pt x="4475" y="11087"/>
                    </a:lnTo>
                    <a:lnTo>
                      <a:pt x="4747" y="11128"/>
                    </a:lnTo>
                    <a:lnTo>
                      <a:pt x="5033" y="11168"/>
                    </a:lnTo>
                    <a:lnTo>
                      <a:pt x="5319" y="11196"/>
                    </a:lnTo>
                    <a:lnTo>
                      <a:pt x="5890" y="11196"/>
                    </a:lnTo>
                    <a:lnTo>
                      <a:pt x="6176" y="11168"/>
                    </a:lnTo>
                    <a:lnTo>
                      <a:pt x="6448" y="11128"/>
                    </a:lnTo>
                    <a:lnTo>
                      <a:pt x="6733" y="11087"/>
                    </a:lnTo>
                    <a:lnTo>
                      <a:pt x="7005" y="11019"/>
                    </a:lnTo>
                    <a:lnTo>
                      <a:pt x="7264" y="10951"/>
                    </a:lnTo>
                    <a:lnTo>
                      <a:pt x="7522" y="10856"/>
                    </a:lnTo>
                    <a:lnTo>
                      <a:pt x="7781" y="10760"/>
                    </a:lnTo>
                    <a:lnTo>
                      <a:pt x="8026" y="10652"/>
                    </a:lnTo>
                    <a:lnTo>
                      <a:pt x="8270" y="10516"/>
                    </a:lnTo>
                    <a:lnTo>
                      <a:pt x="8502" y="10393"/>
                    </a:lnTo>
                    <a:lnTo>
                      <a:pt x="8733" y="10243"/>
                    </a:lnTo>
                    <a:lnTo>
                      <a:pt x="8951" y="10080"/>
                    </a:lnTo>
                    <a:lnTo>
                      <a:pt x="9168" y="9917"/>
                    </a:lnTo>
                    <a:lnTo>
                      <a:pt x="9372" y="9740"/>
                    </a:lnTo>
                    <a:lnTo>
                      <a:pt x="9563" y="9563"/>
                    </a:lnTo>
                    <a:lnTo>
                      <a:pt x="9753" y="9359"/>
                    </a:lnTo>
                    <a:lnTo>
                      <a:pt x="9916" y="9155"/>
                    </a:lnTo>
                    <a:lnTo>
                      <a:pt x="10093" y="8951"/>
                    </a:lnTo>
                    <a:lnTo>
                      <a:pt x="10243" y="8734"/>
                    </a:lnTo>
                    <a:lnTo>
                      <a:pt x="10392" y="8502"/>
                    </a:lnTo>
                    <a:lnTo>
                      <a:pt x="10528" y="8271"/>
                    </a:lnTo>
                    <a:lnTo>
                      <a:pt x="10651" y="8026"/>
                    </a:lnTo>
                    <a:lnTo>
                      <a:pt x="10760" y="7781"/>
                    </a:lnTo>
                    <a:lnTo>
                      <a:pt x="10868" y="7523"/>
                    </a:lnTo>
                    <a:lnTo>
                      <a:pt x="10950" y="7265"/>
                    </a:lnTo>
                    <a:lnTo>
                      <a:pt x="11032" y="6992"/>
                    </a:lnTo>
                    <a:lnTo>
                      <a:pt x="11086" y="6720"/>
                    </a:lnTo>
                    <a:lnTo>
                      <a:pt x="11141" y="6448"/>
                    </a:lnTo>
                    <a:lnTo>
                      <a:pt x="11168" y="6176"/>
                    </a:lnTo>
                    <a:lnTo>
                      <a:pt x="11195" y="5891"/>
                    </a:lnTo>
                    <a:lnTo>
                      <a:pt x="11209" y="5591"/>
                    </a:lnTo>
                    <a:lnTo>
                      <a:pt x="11195" y="5306"/>
                    </a:lnTo>
                    <a:lnTo>
                      <a:pt x="11168" y="5020"/>
                    </a:lnTo>
                    <a:lnTo>
                      <a:pt x="11141" y="4748"/>
                    </a:lnTo>
                    <a:lnTo>
                      <a:pt x="11086" y="4462"/>
                    </a:lnTo>
                    <a:lnTo>
                      <a:pt x="11032" y="4204"/>
                    </a:lnTo>
                    <a:lnTo>
                      <a:pt x="10950" y="3932"/>
                    </a:lnTo>
                    <a:lnTo>
                      <a:pt x="10868" y="3673"/>
                    </a:lnTo>
                    <a:lnTo>
                      <a:pt x="10760" y="3415"/>
                    </a:lnTo>
                    <a:lnTo>
                      <a:pt x="10651" y="3170"/>
                    </a:lnTo>
                    <a:lnTo>
                      <a:pt x="10528" y="2925"/>
                    </a:lnTo>
                    <a:lnTo>
                      <a:pt x="10392" y="2694"/>
                    </a:lnTo>
                    <a:lnTo>
                      <a:pt x="10243" y="2463"/>
                    </a:lnTo>
                    <a:lnTo>
                      <a:pt x="10093" y="2245"/>
                    </a:lnTo>
                    <a:lnTo>
                      <a:pt x="9916" y="2041"/>
                    </a:lnTo>
                    <a:lnTo>
                      <a:pt x="9753" y="1837"/>
                    </a:lnTo>
                    <a:lnTo>
                      <a:pt x="9563" y="1633"/>
                    </a:lnTo>
                    <a:lnTo>
                      <a:pt x="9372" y="1456"/>
                    </a:lnTo>
                    <a:lnTo>
                      <a:pt x="9168" y="1279"/>
                    </a:lnTo>
                    <a:lnTo>
                      <a:pt x="8951" y="1103"/>
                    </a:lnTo>
                    <a:lnTo>
                      <a:pt x="8733" y="953"/>
                    </a:lnTo>
                    <a:lnTo>
                      <a:pt x="8502" y="803"/>
                    </a:lnTo>
                    <a:lnTo>
                      <a:pt x="8270" y="667"/>
                    </a:lnTo>
                    <a:lnTo>
                      <a:pt x="8026" y="545"/>
                    </a:lnTo>
                    <a:lnTo>
                      <a:pt x="7781" y="436"/>
                    </a:lnTo>
                    <a:lnTo>
                      <a:pt x="7522" y="341"/>
                    </a:lnTo>
                    <a:lnTo>
                      <a:pt x="7264" y="246"/>
                    </a:lnTo>
                    <a:lnTo>
                      <a:pt x="7005" y="178"/>
                    </a:lnTo>
                    <a:lnTo>
                      <a:pt x="6733" y="110"/>
                    </a:lnTo>
                    <a:lnTo>
                      <a:pt x="6448" y="55"/>
                    </a:lnTo>
                    <a:lnTo>
                      <a:pt x="6176" y="28"/>
                    </a:lnTo>
                    <a:lnTo>
                      <a:pt x="589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37"/>
              <p:cNvSpPr/>
              <p:nvPr/>
            </p:nvSpPr>
            <p:spPr>
              <a:xfrm>
                <a:off x="558952" y="2780233"/>
                <a:ext cx="121010" cy="207946"/>
              </a:xfrm>
              <a:custGeom>
                <a:rect b="b" l="l" r="r" t="t"/>
                <a:pathLst>
                  <a:path extrusionOk="0" h="7061" w="4109">
                    <a:moveTo>
                      <a:pt x="3305" y="327"/>
                    </a:moveTo>
                    <a:lnTo>
                      <a:pt x="3401" y="354"/>
                    </a:lnTo>
                    <a:lnTo>
                      <a:pt x="3496" y="408"/>
                    </a:lnTo>
                    <a:lnTo>
                      <a:pt x="3578" y="504"/>
                    </a:lnTo>
                    <a:lnTo>
                      <a:pt x="3646" y="612"/>
                    </a:lnTo>
                    <a:lnTo>
                      <a:pt x="3700" y="762"/>
                    </a:lnTo>
                    <a:lnTo>
                      <a:pt x="3741" y="925"/>
                    </a:lnTo>
                    <a:lnTo>
                      <a:pt x="3768" y="1116"/>
                    </a:lnTo>
                    <a:lnTo>
                      <a:pt x="3782" y="1333"/>
                    </a:lnTo>
                    <a:lnTo>
                      <a:pt x="3782" y="1565"/>
                    </a:lnTo>
                    <a:lnTo>
                      <a:pt x="3754" y="1809"/>
                    </a:lnTo>
                    <a:lnTo>
                      <a:pt x="3727" y="2082"/>
                    </a:lnTo>
                    <a:lnTo>
                      <a:pt x="3673" y="2367"/>
                    </a:lnTo>
                    <a:lnTo>
                      <a:pt x="3605" y="2666"/>
                    </a:lnTo>
                    <a:lnTo>
                      <a:pt x="3523" y="2993"/>
                    </a:lnTo>
                    <a:lnTo>
                      <a:pt x="3414" y="3319"/>
                    </a:lnTo>
                    <a:lnTo>
                      <a:pt x="3292" y="3659"/>
                    </a:lnTo>
                    <a:lnTo>
                      <a:pt x="3156" y="4000"/>
                    </a:lnTo>
                    <a:lnTo>
                      <a:pt x="3006" y="4340"/>
                    </a:lnTo>
                    <a:lnTo>
                      <a:pt x="2843" y="4666"/>
                    </a:lnTo>
                    <a:lnTo>
                      <a:pt x="2680" y="4965"/>
                    </a:lnTo>
                    <a:lnTo>
                      <a:pt x="2517" y="5237"/>
                    </a:lnTo>
                    <a:lnTo>
                      <a:pt x="2340" y="5496"/>
                    </a:lnTo>
                    <a:lnTo>
                      <a:pt x="2163" y="5741"/>
                    </a:lnTo>
                    <a:lnTo>
                      <a:pt x="2000" y="5945"/>
                    </a:lnTo>
                    <a:lnTo>
                      <a:pt x="1823" y="6135"/>
                    </a:lnTo>
                    <a:lnTo>
                      <a:pt x="1660" y="6298"/>
                    </a:lnTo>
                    <a:lnTo>
                      <a:pt x="1496" y="6434"/>
                    </a:lnTo>
                    <a:lnTo>
                      <a:pt x="1347" y="6543"/>
                    </a:lnTo>
                    <a:lnTo>
                      <a:pt x="1197" y="6638"/>
                    </a:lnTo>
                    <a:lnTo>
                      <a:pt x="1047" y="6693"/>
                    </a:lnTo>
                    <a:lnTo>
                      <a:pt x="925" y="6720"/>
                    </a:lnTo>
                    <a:lnTo>
                      <a:pt x="803" y="6734"/>
                    </a:lnTo>
                    <a:lnTo>
                      <a:pt x="707" y="6706"/>
                    </a:lnTo>
                    <a:lnTo>
                      <a:pt x="612" y="6638"/>
                    </a:lnTo>
                    <a:lnTo>
                      <a:pt x="531" y="6557"/>
                    </a:lnTo>
                    <a:lnTo>
                      <a:pt x="463" y="6448"/>
                    </a:lnTo>
                    <a:lnTo>
                      <a:pt x="408" y="6298"/>
                    </a:lnTo>
                    <a:lnTo>
                      <a:pt x="367" y="6135"/>
                    </a:lnTo>
                    <a:lnTo>
                      <a:pt x="340" y="5945"/>
                    </a:lnTo>
                    <a:lnTo>
                      <a:pt x="327" y="5727"/>
                    </a:lnTo>
                    <a:lnTo>
                      <a:pt x="327" y="5496"/>
                    </a:lnTo>
                    <a:lnTo>
                      <a:pt x="354" y="5237"/>
                    </a:lnTo>
                    <a:lnTo>
                      <a:pt x="381" y="4979"/>
                    </a:lnTo>
                    <a:lnTo>
                      <a:pt x="435" y="4680"/>
                    </a:lnTo>
                    <a:lnTo>
                      <a:pt x="503" y="4380"/>
                    </a:lnTo>
                    <a:lnTo>
                      <a:pt x="585" y="4068"/>
                    </a:lnTo>
                    <a:lnTo>
                      <a:pt x="694" y="3741"/>
                    </a:lnTo>
                    <a:lnTo>
                      <a:pt x="816" y="3401"/>
                    </a:lnTo>
                    <a:lnTo>
                      <a:pt x="952" y="3061"/>
                    </a:lnTo>
                    <a:lnTo>
                      <a:pt x="1102" y="2721"/>
                    </a:lnTo>
                    <a:lnTo>
                      <a:pt x="1265" y="2394"/>
                    </a:lnTo>
                    <a:lnTo>
                      <a:pt x="1428" y="2095"/>
                    </a:lnTo>
                    <a:lnTo>
                      <a:pt x="1592" y="1809"/>
                    </a:lnTo>
                    <a:lnTo>
                      <a:pt x="1768" y="1565"/>
                    </a:lnTo>
                    <a:lnTo>
                      <a:pt x="1945" y="1320"/>
                    </a:lnTo>
                    <a:lnTo>
                      <a:pt x="2108" y="1116"/>
                    </a:lnTo>
                    <a:lnTo>
                      <a:pt x="2285" y="925"/>
                    </a:lnTo>
                    <a:lnTo>
                      <a:pt x="2449" y="762"/>
                    </a:lnTo>
                    <a:lnTo>
                      <a:pt x="2612" y="626"/>
                    </a:lnTo>
                    <a:lnTo>
                      <a:pt x="2761" y="504"/>
                    </a:lnTo>
                    <a:lnTo>
                      <a:pt x="2911" y="422"/>
                    </a:lnTo>
                    <a:lnTo>
                      <a:pt x="3061" y="368"/>
                    </a:lnTo>
                    <a:lnTo>
                      <a:pt x="3183" y="327"/>
                    </a:lnTo>
                    <a:close/>
                    <a:moveTo>
                      <a:pt x="3129" y="0"/>
                    </a:moveTo>
                    <a:lnTo>
                      <a:pt x="3033" y="28"/>
                    </a:lnTo>
                    <a:lnTo>
                      <a:pt x="2843" y="82"/>
                    </a:lnTo>
                    <a:lnTo>
                      <a:pt x="2653" y="177"/>
                    </a:lnTo>
                    <a:lnTo>
                      <a:pt x="2462" y="313"/>
                    </a:lnTo>
                    <a:lnTo>
                      <a:pt x="2258" y="476"/>
                    </a:lnTo>
                    <a:lnTo>
                      <a:pt x="2040" y="680"/>
                    </a:lnTo>
                    <a:lnTo>
                      <a:pt x="1850" y="898"/>
                    </a:lnTo>
                    <a:lnTo>
                      <a:pt x="1660" y="1129"/>
                    </a:lnTo>
                    <a:lnTo>
                      <a:pt x="1483" y="1388"/>
                    </a:lnTo>
                    <a:lnTo>
                      <a:pt x="1292" y="1673"/>
                    </a:lnTo>
                    <a:lnTo>
                      <a:pt x="1115" y="1959"/>
                    </a:lnTo>
                    <a:lnTo>
                      <a:pt x="952" y="2272"/>
                    </a:lnTo>
                    <a:lnTo>
                      <a:pt x="789" y="2598"/>
                    </a:lnTo>
                    <a:lnTo>
                      <a:pt x="639" y="2925"/>
                    </a:lnTo>
                    <a:lnTo>
                      <a:pt x="503" y="3265"/>
                    </a:lnTo>
                    <a:lnTo>
                      <a:pt x="381" y="3605"/>
                    </a:lnTo>
                    <a:lnTo>
                      <a:pt x="272" y="3945"/>
                    </a:lnTo>
                    <a:lnTo>
                      <a:pt x="190" y="4272"/>
                    </a:lnTo>
                    <a:lnTo>
                      <a:pt x="109" y="4598"/>
                    </a:lnTo>
                    <a:lnTo>
                      <a:pt x="54" y="4911"/>
                    </a:lnTo>
                    <a:lnTo>
                      <a:pt x="14" y="5210"/>
                    </a:lnTo>
                    <a:lnTo>
                      <a:pt x="0" y="5496"/>
                    </a:lnTo>
                    <a:lnTo>
                      <a:pt x="0" y="5781"/>
                    </a:lnTo>
                    <a:lnTo>
                      <a:pt x="14" y="6040"/>
                    </a:lnTo>
                    <a:lnTo>
                      <a:pt x="54" y="6285"/>
                    </a:lnTo>
                    <a:lnTo>
                      <a:pt x="122" y="6489"/>
                    </a:lnTo>
                    <a:lnTo>
                      <a:pt x="204" y="6666"/>
                    </a:lnTo>
                    <a:lnTo>
                      <a:pt x="245" y="6747"/>
                    </a:lnTo>
                    <a:lnTo>
                      <a:pt x="299" y="6815"/>
                    </a:lnTo>
                    <a:lnTo>
                      <a:pt x="367" y="6870"/>
                    </a:lnTo>
                    <a:lnTo>
                      <a:pt x="422" y="6924"/>
                    </a:lnTo>
                    <a:lnTo>
                      <a:pt x="490" y="6965"/>
                    </a:lnTo>
                    <a:lnTo>
                      <a:pt x="571" y="7006"/>
                    </a:lnTo>
                    <a:lnTo>
                      <a:pt x="653" y="7033"/>
                    </a:lnTo>
                    <a:lnTo>
                      <a:pt x="721" y="7060"/>
                    </a:lnTo>
                    <a:lnTo>
                      <a:pt x="979" y="7060"/>
                    </a:lnTo>
                    <a:lnTo>
                      <a:pt x="1075" y="7033"/>
                    </a:lnTo>
                    <a:lnTo>
                      <a:pt x="1252" y="6978"/>
                    </a:lnTo>
                    <a:lnTo>
                      <a:pt x="1456" y="6870"/>
                    </a:lnTo>
                    <a:lnTo>
                      <a:pt x="1646" y="6747"/>
                    </a:lnTo>
                    <a:lnTo>
                      <a:pt x="1850" y="6570"/>
                    </a:lnTo>
                    <a:lnTo>
                      <a:pt x="2054" y="6380"/>
                    </a:lnTo>
                    <a:lnTo>
                      <a:pt x="2258" y="6162"/>
                    </a:lnTo>
                    <a:lnTo>
                      <a:pt x="2449" y="5917"/>
                    </a:lnTo>
                    <a:lnTo>
                      <a:pt x="2625" y="5673"/>
                    </a:lnTo>
                    <a:lnTo>
                      <a:pt x="2816" y="5387"/>
                    </a:lnTo>
                    <a:lnTo>
                      <a:pt x="2993" y="5101"/>
                    </a:lnTo>
                    <a:lnTo>
                      <a:pt x="3156" y="4788"/>
                    </a:lnTo>
                    <a:lnTo>
                      <a:pt x="3319" y="4462"/>
                    </a:lnTo>
                    <a:lnTo>
                      <a:pt x="3469" y="4136"/>
                    </a:lnTo>
                    <a:lnTo>
                      <a:pt x="3605" y="3795"/>
                    </a:lnTo>
                    <a:lnTo>
                      <a:pt x="3727" y="3455"/>
                    </a:lnTo>
                    <a:lnTo>
                      <a:pt x="3836" y="3115"/>
                    </a:lnTo>
                    <a:lnTo>
                      <a:pt x="3918" y="2789"/>
                    </a:lnTo>
                    <a:lnTo>
                      <a:pt x="3999" y="2462"/>
                    </a:lnTo>
                    <a:lnTo>
                      <a:pt x="4054" y="2150"/>
                    </a:lnTo>
                    <a:lnTo>
                      <a:pt x="4094" y="1850"/>
                    </a:lnTo>
                    <a:lnTo>
                      <a:pt x="4108" y="1565"/>
                    </a:lnTo>
                    <a:lnTo>
                      <a:pt x="4108" y="1279"/>
                    </a:lnTo>
                    <a:lnTo>
                      <a:pt x="4094" y="1007"/>
                    </a:lnTo>
                    <a:lnTo>
                      <a:pt x="4054" y="776"/>
                    </a:lnTo>
                    <a:lnTo>
                      <a:pt x="3986" y="572"/>
                    </a:lnTo>
                    <a:lnTo>
                      <a:pt x="3904" y="395"/>
                    </a:lnTo>
                    <a:lnTo>
                      <a:pt x="3863" y="313"/>
                    </a:lnTo>
                    <a:lnTo>
                      <a:pt x="3809" y="245"/>
                    </a:lnTo>
                    <a:lnTo>
                      <a:pt x="3741" y="191"/>
                    </a:lnTo>
                    <a:lnTo>
                      <a:pt x="3686" y="136"/>
                    </a:lnTo>
                    <a:lnTo>
                      <a:pt x="3605" y="82"/>
                    </a:lnTo>
                    <a:lnTo>
                      <a:pt x="3537" y="55"/>
                    </a:lnTo>
                    <a:lnTo>
                      <a:pt x="3455" y="28"/>
                    </a:lnTo>
                    <a:lnTo>
                      <a:pt x="338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37"/>
              <p:cNvSpPr/>
              <p:nvPr/>
            </p:nvSpPr>
            <p:spPr>
              <a:xfrm>
                <a:off x="538513" y="2794663"/>
                <a:ext cx="161857" cy="179085"/>
              </a:xfrm>
              <a:custGeom>
                <a:rect b="b" l="l" r="r" t="t"/>
                <a:pathLst>
                  <a:path extrusionOk="0" h="6081" w="5496">
                    <a:moveTo>
                      <a:pt x="871" y="327"/>
                    </a:moveTo>
                    <a:lnTo>
                      <a:pt x="993" y="340"/>
                    </a:lnTo>
                    <a:lnTo>
                      <a:pt x="1129" y="381"/>
                    </a:lnTo>
                    <a:lnTo>
                      <a:pt x="1279" y="422"/>
                    </a:lnTo>
                    <a:lnTo>
                      <a:pt x="1442" y="476"/>
                    </a:lnTo>
                    <a:lnTo>
                      <a:pt x="1728" y="626"/>
                    </a:lnTo>
                    <a:lnTo>
                      <a:pt x="1959" y="762"/>
                    </a:lnTo>
                    <a:lnTo>
                      <a:pt x="2204" y="911"/>
                    </a:lnTo>
                    <a:lnTo>
                      <a:pt x="2449" y="1102"/>
                    </a:lnTo>
                    <a:lnTo>
                      <a:pt x="2694" y="1292"/>
                    </a:lnTo>
                    <a:lnTo>
                      <a:pt x="2938" y="1510"/>
                    </a:lnTo>
                    <a:lnTo>
                      <a:pt x="3183" y="1741"/>
                    </a:lnTo>
                    <a:lnTo>
                      <a:pt x="3415" y="1986"/>
                    </a:lnTo>
                    <a:lnTo>
                      <a:pt x="3659" y="2258"/>
                    </a:lnTo>
                    <a:lnTo>
                      <a:pt x="3891" y="2544"/>
                    </a:lnTo>
                    <a:lnTo>
                      <a:pt x="4108" y="2829"/>
                    </a:lnTo>
                    <a:lnTo>
                      <a:pt x="4312" y="3101"/>
                    </a:lnTo>
                    <a:lnTo>
                      <a:pt x="4489" y="3373"/>
                    </a:lnTo>
                    <a:lnTo>
                      <a:pt x="4639" y="3646"/>
                    </a:lnTo>
                    <a:lnTo>
                      <a:pt x="4775" y="3904"/>
                    </a:lnTo>
                    <a:lnTo>
                      <a:pt x="4897" y="4149"/>
                    </a:lnTo>
                    <a:lnTo>
                      <a:pt x="4992" y="4380"/>
                    </a:lnTo>
                    <a:lnTo>
                      <a:pt x="5061" y="4611"/>
                    </a:lnTo>
                    <a:lnTo>
                      <a:pt x="5115" y="4815"/>
                    </a:lnTo>
                    <a:lnTo>
                      <a:pt x="5156" y="5006"/>
                    </a:lnTo>
                    <a:lnTo>
                      <a:pt x="5169" y="5169"/>
                    </a:lnTo>
                    <a:lnTo>
                      <a:pt x="5156" y="5319"/>
                    </a:lnTo>
                    <a:lnTo>
                      <a:pt x="5129" y="5455"/>
                    </a:lnTo>
                    <a:lnTo>
                      <a:pt x="5074" y="5563"/>
                    </a:lnTo>
                    <a:lnTo>
                      <a:pt x="5006" y="5645"/>
                    </a:lnTo>
                    <a:lnTo>
                      <a:pt x="4911" y="5700"/>
                    </a:lnTo>
                    <a:lnTo>
                      <a:pt x="4802" y="5740"/>
                    </a:lnTo>
                    <a:lnTo>
                      <a:pt x="4666" y="5754"/>
                    </a:lnTo>
                    <a:lnTo>
                      <a:pt x="4516" y="5740"/>
                    </a:lnTo>
                    <a:lnTo>
                      <a:pt x="4353" y="5700"/>
                    </a:lnTo>
                    <a:lnTo>
                      <a:pt x="4176" y="5645"/>
                    </a:lnTo>
                    <a:lnTo>
                      <a:pt x="3972" y="5563"/>
                    </a:lnTo>
                    <a:lnTo>
                      <a:pt x="3768" y="5455"/>
                    </a:lnTo>
                    <a:lnTo>
                      <a:pt x="3537" y="5319"/>
                    </a:lnTo>
                    <a:lnTo>
                      <a:pt x="3292" y="5155"/>
                    </a:lnTo>
                    <a:lnTo>
                      <a:pt x="3047" y="4979"/>
                    </a:lnTo>
                    <a:lnTo>
                      <a:pt x="2802" y="4788"/>
                    </a:lnTo>
                    <a:lnTo>
                      <a:pt x="2558" y="4570"/>
                    </a:lnTo>
                    <a:lnTo>
                      <a:pt x="2313" y="4339"/>
                    </a:lnTo>
                    <a:lnTo>
                      <a:pt x="2082" y="4081"/>
                    </a:lnTo>
                    <a:lnTo>
                      <a:pt x="1837" y="3822"/>
                    </a:lnTo>
                    <a:lnTo>
                      <a:pt x="1619" y="3550"/>
                    </a:lnTo>
                    <a:lnTo>
                      <a:pt x="1401" y="3278"/>
                    </a:lnTo>
                    <a:lnTo>
                      <a:pt x="1211" y="3006"/>
                    </a:lnTo>
                    <a:lnTo>
                      <a:pt x="1034" y="2734"/>
                    </a:lnTo>
                    <a:lnTo>
                      <a:pt x="871" y="2462"/>
                    </a:lnTo>
                    <a:lnTo>
                      <a:pt x="721" y="2204"/>
                    </a:lnTo>
                    <a:lnTo>
                      <a:pt x="599" y="1932"/>
                    </a:lnTo>
                    <a:lnTo>
                      <a:pt x="504" y="1687"/>
                    </a:lnTo>
                    <a:lnTo>
                      <a:pt x="422" y="1469"/>
                    </a:lnTo>
                    <a:lnTo>
                      <a:pt x="368" y="1251"/>
                    </a:lnTo>
                    <a:lnTo>
                      <a:pt x="340" y="1075"/>
                    </a:lnTo>
                    <a:lnTo>
                      <a:pt x="327" y="898"/>
                    </a:lnTo>
                    <a:lnTo>
                      <a:pt x="340" y="748"/>
                    </a:lnTo>
                    <a:lnTo>
                      <a:pt x="368" y="626"/>
                    </a:lnTo>
                    <a:lnTo>
                      <a:pt x="422" y="517"/>
                    </a:lnTo>
                    <a:lnTo>
                      <a:pt x="490" y="435"/>
                    </a:lnTo>
                    <a:lnTo>
                      <a:pt x="558" y="381"/>
                    </a:lnTo>
                    <a:lnTo>
                      <a:pt x="653" y="354"/>
                    </a:lnTo>
                    <a:lnTo>
                      <a:pt x="748" y="327"/>
                    </a:lnTo>
                    <a:close/>
                    <a:moveTo>
                      <a:pt x="735" y="0"/>
                    </a:moveTo>
                    <a:lnTo>
                      <a:pt x="653" y="14"/>
                    </a:lnTo>
                    <a:lnTo>
                      <a:pt x="558" y="27"/>
                    </a:lnTo>
                    <a:lnTo>
                      <a:pt x="476" y="54"/>
                    </a:lnTo>
                    <a:lnTo>
                      <a:pt x="408" y="95"/>
                    </a:lnTo>
                    <a:lnTo>
                      <a:pt x="340" y="136"/>
                    </a:lnTo>
                    <a:lnTo>
                      <a:pt x="272" y="177"/>
                    </a:lnTo>
                    <a:lnTo>
                      <a:pt x="218" y="245"/>
                    </a:lnTo>
                    <a:lnTo>
                      <a:pt x="164" y="299"/>
                    </a:lnTo>
                    <a:lnTo>
                      <a:pt x="109" y="367"/>
                    </a:lnTo>
                    <a:lnTo>
                      <a:pt x="82" y="449"/>
                    </a:lnTo>
                    <a:lnTo>
                      <a:pt x="41" y="531"/>
                    </a:lnTo>
                    <a:lnTo>
                      <a:pt x="28" y="626"/>
                    </a:lnTo>
                    <a:lnTo>
                      <a:pt x="0" y="816"/>
                    </a:lnTo>
                    <a:lnTo>
                      <a:pt x="0" y="1034"/>
                    </a:lnTo>
                    <a:lnTo>
                      <a:pt x="41" y="1265"/>
                    </a:lnTo>
                    <a:lnTo>
                      <a:pt x="96" y="1524"/>
                    </a:lnTo>
                    <a:lnTo>
                      <a:pt x="191" y="1796"/>
                    </a:lnTo>
                    <a:lnTo>
                      <a:pt x="300" y="2068"/>
                    </a:lnTo>
                    <a:lnTo>
                      <a:pt x="422" y="2340"/>
                    </a:lnTo>
                    <a:lnTo>
                      <a:pt x="572" y="2625"/>
                    </a:lnTo>
                    <a:lnTo>
                      <a:pt x="748" y="2911"/>
                    </a:lnTo>
                    <a:lnTo>
                      <a:pt x="925" y="3197"/>
                    </a:lnTo>
                    <a:lnTo>
                      <a:pt x="1129" y="3482"/>
                    </a:lnTo>
                    <a:lnTo>
                      <a:pt x="1347" y="3768"/>
                    </a:lnTo>
                    <a:lnTo>
                      <a:pt x="1592" y="4040"/>
                    </a:lnTo>
                    <a:lnTo>
                      <a:pt x="1837" y="4312"/>
                    </a:lnTo>
                    <a:lnTo>
                      <a:pt x="2082" y="4570"/>
                    </a:lnTo>
                    <a:lnTo>
                      <a:pt x="2340" y="4815"/>
                    </a:lnTo>
                    <a:lnTo>
                      <a:pt x="2598" y="5047"/>
                    </a:lnTo>
                    <a:lnTo>
                      <a:pt x="2857" y="5251"/>
                    </a:lnTo>
                    <a:lnTo>
                      <a:pt x="3115" y="5441"/>
                    </a:lnTo>
                    <a:lnTo>
                      <a:pt x="3360" y="5604"/>
                    </a:lnTo>
                    <a:lnTo>
                      <a:pt x="3619" y="5754"/>
                    </a:lnTo>
                    <a:lnTo>
                      <a:pt x="3918" y="5904"/>
                    </a:lnTo>
                    <a:lnTo>
                      <a:pt x="4122" y="5972"/>
                    </a:lnTo>
                    <a:lnTo>
                      <a:pt x="4326" y="6040"/>
                    </a:lnTo>
                    <a:lnTo>
                      <a:pt x="4503" y="6067"/>
                    </a:lnTo>
                    <a:lnTo>
                      <a:pt x="4680" y="6080"/>
                    </a:lnTo>
                    <a:lnTo>
                      <a:pt x="4843" y="6067"/>
                    </a:lnTo>
                    <a:lnTo>
                      <a:pt x="4979" y="6040"/>
                    </a:lnTo>
                    <a:lnTo>
                      <a:pt x="5115" y="5972"/>
                    </a:lnTo>
                    <a:lnTo>
                      <a:pt x="5224" y="5890"/>
                    </a:lnTo>
                    <a:lnTo>
                      <a:pt x="5278" y="5836"/>
                    </a:lnTo>
                    <a:lnTo>
                      <a:pt x="5333" y="5781"/>
                    </a:lnTo>
                    <a:lnTo>
                      <a:pt x="5387" y="5700"/>
                    </a:lnTo>
                    <a:lnTo>
                      <a:pt x="5414" y="5631"/>
                    </a:lnTo>
                    <a:lnTo>
                      <a:pt x="5441" y="5550"/>
                    </a:lnTo>
                    <a:lnTo>
                      <a:pt x="5469" y="5455"/>
                    </a:lnTo>
                    <a:lnTo>
                      <a:pt x="5496" y="5264"/>
                    </a:lnTo>
                    <a:lnTo>
                      <a:pt x="5496" y="5047"/>
                    </a:lnTo>
                    <a:lnTo>
                      <a:pt x="5455" y="4815"/>
                    </a:lnTo>
                    <a:lnTo>
                      <a:pt x="5401" y="4557"/>
                    </a:lnTo>
                    <a:lnTo>
                      <a:pt x="5305" y="4285"/>
                    </a:lnTo>
                    <a:lnTo>
                      <a:pt x="5197" y="4013"/>
                    </a:lnTo>
                    <a:lnTo>
                      <a:pt x="5074" y="3741"/>
                    </a:lnTo>
                    <a:lnTo>
                      <a:pt x="4924" y="3455"/>
                    </a:lnTo>
                    <a:lnTo>
                      <a:pt x="4748" y="3169"/>
                    </a:lnTo>
                    <a:lnTo>
                      <a:pt x="4571" y="2884"/>
                    </a:lnTo>
                    <a:lnTo>
                      <a:pt x="4367" y="2598"/>
                    </a:lnTo>
                    <a:lnTo>
                      <a:pt x="4136" y="2312"/>
                    </a:lnTo>
                    <a:lnTo>
                      <a:pt x="3904" y="2040"/>
                    </a:lnTo>
                    <a:lnTo>
                      <a:pt x="3659" y="1755"/>
                    </a:lnTo>
                    <a:lnTo>
                      <a:pt x="3415" y="1510"/>
                    </a:lnTo>
                    <a:lnTo>
                      <a:pt x="3156" y="1265"/>
                    </a:lnTo>
                    <a:lnTo>
                      <a:pt x="2898" y="1034"/>
                    </a:lnTo>
                    <a:lnTo>
                      <a:pt x="2639" y="830"/>
                    </a:lnTo>
                    <a:lnTo>
                      <a:pt x="2381" y="639"/>
                    </a:lnTo>
                    <a:lnTo>
                      <a:pt x="2136" y="476"/>
                    </a:lnTo>
                    <a:lnTo>
                      <a:pt x="1877" y="327"/>
                    </a:lnTo>
                    <a:lnTo>
                      <a:pt x="1619" y="204"/>
                    </a:lnTo>
                    <a:lnTo>
                      <a:pt x="1374" y="109"/>
                    </a:lnTo>
                    <a:lnTo>
                      <a:pt x="1143" y="41"/>
                    </a:lnTo>
                    <a:lnTo>
                      <a:pt x="93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37"/>
              <p:cNvSpPr/>
              <p:nvPr/>
            </p:nvSpPr>
            <p:spPr>
              <a:xfrm>
                <a:off x="508061" y="2838721"/>
                <a:ext cx="222760" cy="90971"/>
              </a:xfrm>
              <a:custGeom>
                <a:rect b="b" l="l" r="r" t="t"/>
                <a:pathLst>
                  <a:path extrusionOk="0" h="3089" w="7564">
                    <a:moveTo>
                      <a:pt x="4068" y="327"/>
                    </a:moveTo>
                    <a:lnTo>
                      <a:pt x="4421" y="340"/>
                    </a:lnTo>
                    <a:lnTo>
                      <a:pt x="4748" y="354"/>
                    </a:lnTo>
                    <a:lnTo>
                      <a:pt x="5074" y="381"/>
                    </a:lnTo>
                    <a:lnTo>
                      <a:pt x="5387" y="422"/>
                    </a:lnTo>
                    <a:lnTo>
                      <a:pt x="5686" y="463"/>
                    </a:lnTo>
                    <a:lnTo>
                      <a:pt x="5972" y="531"/>
                    </a:lnTo>
                    <a:lnTo>
                      <a:pt x="6231" y="612"/>
                    </a:lnTo>
                    <a:lnTo>
                      <a:pt x="6530" y="721"/>
                    </a:lnTo>
                    <a:lnTo>
                      <a:pt x="6679" y="789"/>
                    </a:lnTo>
                    <a:lnTo>
                      <a:pt x="6815" y="871"/>
                    </a:lnTo>
                    <a:lnTo>
                      <a:pt x="6938" y="939"/>
                    </a:lnTo>
                    <a:lnTo>
                      <a:pt x="7033" y="1021"/>
                    </a:lnTo>
                    <a:lnTo>
                      <a:pt x="7115" y="1102"/>
                    </a:lnTo>
                    <a:lnTo>
                      <a:pt x="7169" y="1197"/>
                    </a:lnTo>
                    <a:lnTo>
                      <a:pt x="7210" y="1279"/>
                    </a:lnTo>
                    <a:lnTo>
                      <a:pt x="7224" y="1374"/>
                    </a:lnTo>
                    <a:lnTo>
                      <a:pt x="7210" y="1483"/>
                    </a:lnTo>
                    <a:lnTo>
                      <a:pt x="7169" y="1592"/>
                    </a:lnTo>
                    <a:lnTo>
                      <a:pt x="7101" y="1701"/>
                    </a:lnTo>
                    <a:lnTo>
                      <a:pt x="6992" y="1809"/>
                    </a:lnTo>
                    <a:lnTo>
                      <a:pt x="6856" y="1918"/>
                    </a:lnTo>
                    <a:lnTo>
                      <a:pt x="6707" y="2027"/>
                    </a:lnTo>
                    <a:lnTo>
                      <a:pt x="6516" y="2136"/>
                    </a:lnTo>
                    <a:lnTo>
                      <a:pt x="6312" y="2231"/>
                    </a:lnTo>
                    <a:lnTo>
                      <a:pt x="6067" y="2326"/>
                    </a:lnTo>
                    <a:lnTo>
                      <a:pt x="5809" y="2408"/>
                    </a:lnTo>
                    <a:lnTo>
                      <a:pt x="5537" y="2490"/>
                    </a:lnTo>
                    <a:lnTo>
                      <a:pt x="5238" y="2558"/>
                    </a:lnTo>
                    <a:lnTo>
                      <a:pt x="4911" y="2626"/>
                    </a:lnTo>
                    <a:lnTo>
                      <a:pt x="4571" y="2680"/>
                    </a:lnTo>
                    <a:lnTo>
                      <a:pt x="4217" y="2721"/>
                    </a:lnTo>
                    <a:lnTo>
                      <a:pt x="3836" y="2748"/>
                    </a:lnTo>
                    <a:lnTo>
                      <a:pt x="3143" y="2748"/>
                    </a:lnTo>
                    <a:lnTo>
                      <a:pt x="2816" y="2734"/>
                    </a:lnTo>
                    <a:lnTo>
                      <a:pt x="2490" y="2707"/>
                    </a:lnTo>
                    <a:lnTo>
                      <a:pt x="2177" y="2666"/>
                    </a:lnTo>
                    <a:lnTo>
                      <a:pt x="1878" y="2612"/>
                    </a:lnTo>
                    <a:lnTo>
                      <a:pt x="1592" y="2558"/>
                    </a:lnTo>
                    <a:lnTo>
                      <a:pt x="1334" y="2476"/>
                    </a:lnTo>
                    <a:lnTo>
                      <a:pt x="1116" y="2394"/>
                    </a:lnTo>
                    <a:lnTo>
                      <a:pt x="912" y="2313"/>
                    </a:lnTo>
                    <a:lnTo>
                      <a:pt x="749" y="2231"/>
                    </a:lnTo>
                    <a:lnTo>
                      <a:pt x="613" y="2136"/>
                    </a:lnTo>
                    <a:lnTo>
                      <a:pt x="490" y="2027"/>
                    </a:lnTo>
                    <a:lnTo>
                      <a:pt x="409" y="1932"/>
                    </a:lnTo>
                    <a:lnTo>
                      <a:pt x="354" y="1823"/>
                    </a:lnTo>
                    <a:lnTo>
                      <a:pt x="341" y="1714"/>
                    </a:lnTo>
                    <a:lnTo>
                      <a:pt x="354" y="1605"/>
                    </a:lnTo>
                    <a:lnTo>
                      <a:pt x="395" y="1497"/>
                    </a:lnTo>
                    <a:lnTo>
                      <a:pt x="463" y="1388"/>
                    </a:lnTo>
                    <a:lnTo>
                      <a:pt x="558" y="1279"/>
                    </a:lnTo>
                    <a:lnTo>
                      <a:pt x="694" y="1170"/>
                    </a:lnTo>
                    <a:lnTo>
                      <a:pt x="857" y="1061"/>
                    </a:lnTo>
                    <a:lnTo>
                      <a:pt x="1034" y="953"/>
                    </a:lnTo>
                    <a:lnTo>
                      <a:pt x="1252" y="857"/>
                    </a:lnTo>
                    <a:lnTo>
                      <a:pt x="1497" y="762"/>
                    </a:lnTo>
                    <a:lnTo>
                      <a:pt x="1769" y="667"/>
                    </a:lnTo>
                    <a:lnTo>
                      <a:pt x="2068" y="585"/>
                    </a:lnTo>
                    <a:lnTo>
                      <a:pt x="2367" y="517"/>
                    </a:lnTo>
                    <a:lnTo>
                      <a:pt x="2694" y="449"/>
                    </a:lnTo>
                    <a:lnTo>
                      <a:pt x="3034" y="408"/>
                    </a:lnTo>
                    <a:lnTo>
                      <a:pt x="3374" y="368"/>
                    </a:lnTo>
                    <a:lnTo>
                      <a:pt x="3728" y="340"/>
                    </a:lnTo>
                    <a:lnTo>
                      <a:pt x="4068" y="327"/>
                    </a:lnTo>
                    <a:close/>
                    <a:moveTo>
                      <a:pt x="4068" y="0"/>
                    </a:moveTo>
                    <a:lnTo>
                      <a:pt x="3700" y="14"/>
                    </a:lnTo>
                    <a:lnTo>
                      <a:pt x="3333" y="41"/>
                    </a:lnTo>
                    <a:lnTo>
                      <a:pt x="2980" y="68"/>
                    </a:lnTo>
                    <a:lnTo>
                      <a:pt x="2639" y="123"/>
                    </a:lnTo>
                    <a:lnTo>
                      <a:pt x="2299" y="191"/>
                    </a:lnTo>
                    <a:lnTo>
                      <a:pt x="1973" y="259"/>
                    </a:lnTo>
                    <a:lnTo>
                      <a:pt x="1674" y="354"/>
                    </a:lnTo>
                    <a:lnTo>
                      <a:pt x="1388" y="449"/>
                    </a:lnTo>
                    <a:lnTo>
                      <a:pt x="1116" y="558"/>
                    </a:lnTo>
                    <a:lnTo>
                      <a:pt x="857" y="680"/>
                    </a:lnTo>
                    <a:lnTo>
                      <a:pt x="626" y="816"/>
                    </a:lnTo>
                    <a:lnTo>
                      <a:pt x="436" y="953"/>
                    </a:lnTo>
                    <a:lnTo>
                      <a:pt x="273" y="1102"/>
                    </a:lnTo>
                    <a:lnTo>
                      <a:pt x="150" y="1252"/>
                    </a:lnTo>
                    <a:lnTo>
                      <a:pt x="109" y="1333"/>
                    </a:lnTo>
                    <a:lnTo>
                      <a:pt x="69" y="1401"/>
                    </a:lnTo>
                    <a:lnTo>
                      <a:pt x="41" y="1483"/>
                    </a:lnTo>
                    <a:lnTo>
                      <a:pt x="14" y="1565"/>
                    </a:lnTo>
                    <a:lnTo>
                      <a:pt x="1" y="1646"/>
                    </a:lnTo>
                    <a:lnTo>
                      <a:pt x="1" y="1728"/>
                    </a:lnTo>
                    <a:lnTo>
                      <a:pt x="28" y="1864"/>
                    </a:lnTo>
                    <a:lnTo>
                      <a:pt x="69" y="2000"/>
                    </a:lnTo>
                    <a:lnTo>
                      <a:pt x="150" y="2136"/>
                    </a:lnTo>
                    <a:lnTo>
                      <a:pt x="245" y="2258"/>
                    </a:lnTo>
                    <a:lnTo>
                      <a:pt x="381" y="2367"/>
                    </a:lnTo>
                    <a:lnTo>
                      <a:pt x="531" y="2476"/>
                    </a:lnTo>
                    <a:lnTo>
                      <a:pt x="708" y="2585"/>
                    </a:lnTo>
                    <a:lnTo>
                      <a:pt x="912" y="2680"/>
                    </a:lnTo>
                    <a:lnTo>
                      <a:pt x="1225" y="2789"/>
                    </a:lnTo>
                    <a:lnTo>
                      <a:pt x="1497" y="2870"/>
                    </a:lnTo>
                    <a:lnTo>
                      <a:pt x="1796" y="2938"/>
                    </a:lnTo>
                    <a:lnTo>
                      <a:pt x="2109" y="2993"/>
                    </a:lnTo>
                    <a:lnTo>
                      <a:pt x="2435" y="3034"/>
                    </a:lnTo>
                    <a:lnTo>
                      <a:pt x="2775" y="3074"/>
                    </a:lnTo>
                    <a:lnTo>
                      <a:pt x="3129" y="3088"/>
                    </a:lnTo>
                    <a:lnTo>
                      <a:pt x="3496" y="3088"/>
                    </a:lnTo>
                    <a:lnTo>
                      <a:pt x="3864" y="3074"/>
                    </a:lnTo>
                    <a:lnTo>
                      <a:pt x="4231" y="3047"/>
                    </a:lnTo>
                    <a:lnTo>
                      <a:pt x="4585" y="3006"/>
                    </a:lnTo>
                    <a:lnTo>
                      <a:pt x="4925" y="2966"/>
                    </a:lnTo>
                    <a:lnTo>
                      <a:pt x="5265" y="2898"/>
                    </a:lnTo>
                    <a:lnTo>
                      <a:pt x="5591" y="2830"/>
                    </a:lnTo>
                    <a:lnTo>
                      <a:pt x="5890" y="2734"/>
                    </a:lnTo>
                    <a:lnTo>
                      <a:pt x="6176" y="2639"/>
                    </a:lnTo>
                    <a:lnTo>
                      <a:pt x="6448" y="2530"/>
                    </a:lnTo>
                    <a:lnTo>
                      <a:pt x="6707" y="2408"/>
                    </a:lnTo>
                    <a:lnTo>
                      <a:pt x="6938" y="2272"/>
                    </a:lnTo>
                    <a:lnTo>
                      <a:pt x="7128" y="2136"/>
                    </a:lnTo>
                    <a:lnTo>
                      <a:pt x="7292" y="1986"/>
                    </a:lnTo>
                    <a:lnTo>
                      <a:pt x="7414" y="1837"/>
                    </a:lnTo>
                    <a:lnTo>
                      <a:pt x="7455" y="1755"/>
                    </a:lnTo>
                    <a:lnTo>
                      <a:pt x="7496" y="1673"/>
                    </a:lnTo>
                    <a:lnTo>
                      <a:pt x="7523" y="1592"/>
                    </a:lnTo>
                    <a:lnTo>
                      <a:pt x="7550" y="1510"/>
                    </a:lnTo>
                    <a:lnTo>
                      <a:pt x="7564" y="1429"/>
                    </a:lnTo>
                    <a:lnTo>
                      <a:pt x="7564" y="1347"/>
                    </a:lnTo>
                    <a:lnTo>
                      <a:pt x="7550" y="1265"/>
                    </a:lnTo>
                    <a:lnTo>
                      <a:pt x="7536" y="1197"/>
                    </a:lnTo>
                    <a:lnTo>
                      <a:pt x="7509" y="1116"/>
                    </a:lnTo>
                    <a:lnTo>
                      <a:pt x="7468" y="1034"/>
                    </a:lnTo>
                    <a:lnTo>
                      <a:pt x="7414" y="966"/>
                    </a:lnTo>
                    <a:lnTo>
                      <a:pt x="7360" y="884"/>
                    </a:lnTo>
                    <a:lnTo>
                      <a:pt x="7224" y="748"/>
                    </a:lnTo>
                    <a:lnTo>
                      <a:pt x="7060" y="612"/>
                    </a:lnTo>
                    <a:lnTo>
                      <a:pt x="6843" y="504"/>
                    </a:lnTo>
                    <a:lnTo>
                      <a:pt x="6611" y="395"/>
                    </a:lnTo>
                    <a:lnTo>
                      <a:pt x="6339" y="286"/>
                    </a:lnTo>
                    <a:lnTo>
                      <a:pt x="6054" y="204"/>
                    </a:lnTo>
                    <a:lnTo>
                      <a:pt x="5768" y="136"/>
                    </a:lnTo>
                    <a:lnTo>
                      <a:pt x="5455" y="82"/>
                    </a:lnTo>
                    <a:lnTo>
                      <a:pt x="5129" y="41"/>
                    </a:lnTo>
                    <a:lnTo>
                      <a:pt x="4789" y="14"/>
                    </a:lnTo>
                    <a:lnTo>
                      <a:pt x="44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37"/>
              <p:cNvSpPr/>
              <p:nvPr/>
            </p:nvSpPr>
            <p:spPr>
              <a:xfrm>
                <a:off x="594999" y="2859543"/>
                <a:ext cx="48887" cy="48916"/>
              </a:xfrm>
              <a:custGeom>
                <a:rect b="b" l="l" r="r" t="t"/>
                <a:pathLst>
                  <a:path extrusionOk="0" h="1661" w="1660">
                    <a:moveTo>
                      <a:pt x="830" y="1"/>
                    </a:moveTo>
                    <a:lnTo>
                      <a:pt x="667" y="28"/>
                    </a:lnTo>
                    <a:lnTo>
                      <a:pt x="517" y="69"/>
                    </a:lnTo>
                    <a:lnTo>
                      <a:pt x="381" y="137"/>
                    </a:lnTo>
                    <a:lnTo>
                      <a:pt x="259" y="246"/>
                    </a:lnTo>
                    <a:lnTo>
                      <a:pt x="191" y="300"/>
                    </a:lnTo>
                    <a:lnTo>
                      <a:pt x="150" y="368"/>
                    </a:lnTo>
                    <a:lnTo>
                      <a:pt x="109" y="436"/>
                    </a:lnTo>
                    <a:lnTo>
                      <a:pt x="68" y="504"/>
                    </a:lnTo>
                    <a:lnTo>
                      <a:pt x="41" y="586"/>
                    </a:lnTo>
                    <a:lnTo>
                      <a:pt x="14" y="667"/>
                    </a:lnTo>
                    <a:lnTo>
                      <a:pt x="0" y="749"/>
                    </a:lnTo>
                    <a:lnTo>
                      <a:pt x="0" y="830"/>
                    </a:lnTo>
                    <a:lnTo>
                      <a:pt x="14" y="994"/>
                    </a:lnTo>
                    <a:lnTo>
                      <a:pt x="55" y="1143"/>
                    </a:lnTo>
                    <a:lnTo>
                      <a:pt x="136" y="1293"/>
                    </a:lnTo>
                    <a:lnTo>
                      <a:pt x="232" y="1415"/>
                    </a:lnTo>
                    <a:lnTo>
                      <a:pt x="286" y="1470"/>
                    </a:lnTo>
                    <a:lnTo>
                      <a:pt x="354" y="1511"/>
                    </a:lnTo>
                    <a:lnTo>
                      <a:pt x="422" y="1565"/>
                    </a:lnTo>
                    <a:lnTo>
                      <a:pt x="504" y="1592"/>
                    </a:lnTo>
                    <a:lnTo>
                      <a:pt x="585" y="1633"/>
                    </a:lnTo>
                    <a:lnTo>
                      <a:pt x="667" y="1647"/>
                    </a:lnTo>
                    <a:lnTo>
                      <a:pt x="748" y="1660"/>
                    </a:lnTo>
                    <a:lnTo>
                      <a:pt x="830" y="1660"/>
                    </a:lnTo>
                    <a:lnTo>
                      <a:pt x="980" y="1647"/>
                    </a:lnTo>
                    <a:lnTo>
                      <a:pt x="1143" y="1606"/>
                    </a:lnTo>
                    <a:lnTo>
                      <a:pt x="1279" y="1538"/>
                    </a:lnTo>
                    <a:lnTo>
                      <a:pt x="1401" y="1429"/>
                    </a:lnTo>
                    <a:lnTo>
                      <a:pt x="1456" y="1375"/>
                    </a:lnTo>
                    <a:lnTo>
                      <a:pt x="1510" y="1307"/>
                    </a:lnTo>
                    <a:lnTo>
                      <a:pt x="1551" y="1238"/>
                    </a:lnTo>
                    <a:lnTo>
                      <a:pt x="1592" y="1157"/>
                    </a:lnTo>
                    <a:lnTo>
                      <a:pt x="1619" y="1075"/>
                    </a:lnTo>
                    <a:lnTo>
                      <a:pt x="1646" y="1007"/>
                    </a:lnTo>
                    <a:lnTo>
                      <a:pt x="1660" y="926"/>
                    </a:lnTo>
                    <a:lnTo>
                      <a:pt x="1660" y="844"/>
                    </a:lnTo>
                    <a:lnTo>
                      <a:pt x="1646" y="681"/>
                    </a:lnTo>
                    <a:lnTo>
                      <a:pt x="1592" y="531"/>
                    </a:lnTo>
                    <a:lnTo>
                      <a:pt x="1524" y="382"/>
                    </a:lnTo>
                    <a:lnTo>
                      <a:pt x="1429" y="259"/>
                    </a:lnTo>
                    <a:lnTo>
                      <a:pt x="1361" y="205"/>
                    </a:lnTo>
                    <a:lnTo>
                      <a:pt x="1306" y="150"/>
                    </a:lnTo>
                    <a:lnTo>
                      <a:pt x="1225" y="109"/>
                    </a:lnTo>
                    <a:lnTo>
                      <a:pt x="1157" y="69"/>
                    </a:lnTo>
                    <a:lnTo>
                      <a:pt x="1075" y="41"/>
                    </a:lnTo>
                    <a:lnTo>
                      <a:pt x="993" y="28"/>
                    </a:lnTo>
                    <a:lnTo>
                      <a:pt x="912" y="14"/>
                    </a:lnTo>
                    <a:lnTo>
                      <a:pt x="83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37"/>
              <p:cNvSpPr/>
              <p:nvPr/>
            </p:nvSpPr>
            <p:spPr>
              <a:xfrm>
                <a:off x="661086" y="2790658"/>
                <a:ext cx="28890" cy="28449"/>
              </a:xfrm>
              <a:custGeom>
                <a:rect b="b" l="l" r="r" t="t"/>
                <a:pathLst>
                  <a:path extrusionOk="0" h="966" w="981">
                    <a:moveTo>
                      <a:pt x="395" y="0"/>
                    </a:moveTo>
                    <a:lnTo>
                      <a:pt x="314" y="27"/>
                    </a:lnTo>
                    <a:lnTo>
                      <a:pt x="232" y="68"/>
                    </a:lnTo>
                    <a:lnTo>
                      <a:pt x="150" y="136"/>
                    </a:lnTo>
                    <a:lnTo>
                      <a:pt x="96" y="204"/>
                    </a:lnTo>
                    <a:lnTo>
                      <a:pt x="42" y="286"/>
                    </a:lnTo>
                    <a:lnTo>
                      <a:pt x="14" y="381"/>
                    </a:lnTo>
                    <a:lnTo>
                      <a:pt x="1" y="476"/>
                    </a:lnTo>
                    <a:lnTo>
                      <a:pt x="14" y="571"/>
                    </a:lnTo>
                    <a:lnTo>
                      <a:pt x="42" y="667"/>
                    </a:lnTo>
                    <a:lnTo>
                      <a:pt x="82" y="748"/>
                    </a:lnTo>
                    <a:lnTo>
                      <a:pt x="137" y="816"/>
                    </a:lnTo>
                    <a:lnTo>
                      <a:pt x="218" y="884"/>
                    </a:lnTo>
                    <a:lnTo>
                      <a:pt x="300" y="925"/>
                    </a:lnTo>
                    <a:lnTo>
                      <a:pt x="395" y="966"/>
                    </a:lnTo>
                    <a:lnTo>
                      <a:pt x="586" y="966"/>
                    </a:lnTo>
                    <a:lnTo>
                      <a:pt x="681" y="939"/>
                    </a:lnTo>
                    <a:lnTo>
                      <a:pt x="762" y="884"/>
                    </a:lnTo>
                    <a:lnTo>
                      <a:pt x="830" y="830"/>
                    </a:lnTo>
                    <a:lnTo>
                      <a:pt x="899" y="762"/>
                    </a:lnTo>
                    <a:lnTo>
                      <a:pt x="939" y="667"/>
                    </a:lnTo>
                    <a:lnTo>
                      <a:pt x="967" y="585"/>
                    </a:lnTo>
                    <a:lnTo>
                      <a:pt x="980" y="490"/>
                    </a:lnTo>
                    <a:lnTo>
                      <a:pt x="967" y="394"/>
                    </a:lnTo>
                    <a:lnTo>
                      <a:pt x="939" y="299"/>
                    </a:lnTo>
                    <a:lnTo>
                      <a:pt x="899" y="218"/>
                    </a:lnTo>
                    <a:lnTo>
                      <a:pt x="844" y="150"/>
                    </a:lnTo>
                    <a:lnTo>
                      <a:pt x="776" y="82"/>
                    </a:lnTo>
                    <a:lnTo>
                      <a:pt x="681" y="27"/>
                    </a:lnTo>
                    <a:lnTo>
                      <a:pt x="5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37"/>
              <p:cNvSpPr/>
              <p:nvPr/>
            </p:nvSpPr>
            <p:spPr>
              <a:xfrm>
                <a:off x="506471" y="2860750"/>
                <a:ext cx="28449" cy="28861"/>
              </a:xfrm>
              <a:custGeom>
                <a:rect b="b" l="l" r="r" t="t"/>
                <a:pathLst>
                  <a:path extrusionOk="0" h="980" w="966">
                    <a:moveTo>
                      <a:pt x="490" y="0"/>
                    </a:moveTo>
                    <a:lnTo>
                      <a:pt x="395" y="14"/>
                    </a:lnTo>
                    <a:lnTo>
                      <a:pt x="299" y="41"/>
                    </a:lnTo>
                    <a:lnTo>
                      <a:pt x="218" y="82"/>
                    </a:lnTo>
                    <a:lnTo>
                      <a:pt x="150" y="136"/>
                    </a:lnTo>
                    <a:lnTo>
                      <a:pt x="82" y="218"/>
                    </a:lnTo>
                    <a:lnTo>
                      <a:pt x="27" y="300"/>
                    </a:lnTo>
                    <a:lnTo>
                      <a:pt x="0" y="395"/>
                    </a:lnTo>
                    <a:lnTo>
                      <a:pt x="0" y="490"/>
                    </a:lnTo>
                    <a:lnTo>
                      <a:pt x="0" y="585"/>
                    </a:lnTo>
                    <a:lnTo>
                      <a:pt x="27" y="667"/>
                    </a:lnTo>
                    <a:lnTo>
                      <a:pt x="68" y="762"/>
                    </a:lnTo>
                    <a:lnTo>
                      <a:pt x="136" y="830"/>
                    </a:lnTo>
                    <a:lnTo>
                      <a:pt x="204" y="898"/>
                    </a:lnTo>
                    <a:lnTo>
                      <a:pt x="286" y="939"/>
                    </a:lnTo>
                    <a:lnTo>
                      <a:pt x="381" y="966"/>
                    </a:lnTo>
                    <a:lnTo>
                      <a:pt x="476" y="980"/>
                    </a:lnTo>
                    <a:lnTo>
                      <a:pt x="571" y="966"/>
                    </a:lnTo>
                    <a:lnTo>
                      <a:pt x="667" y="939"/>
                    </a:lnTo>
                    <a:lnTo>
                      <a:pt x="748" y="898"/>
                    </a:lnTo>
                    <a:lnTo>
                      <a:pt x="816" y="844"/>
                    </a:lnTo>
                    <a:lnTo>
                      <a:pt x="884" y="762"/>
                    </a:lnTo>
                    <a:lnTo>
                      <a:pt x="925" y="681"/>
                    </a:lnTo>
                    <a:lnTo>
                      <a:pt x="966" y="585"/>
                    </a:lnTo>
                    <a:lnTo>
                      <a:pt x="966" y="490"/>
                    </a:lnTo>
                    <a:lnTo>
                      <a:pt x="966" y="395"/>
                    </a:lnTo>
                    <a:lnTo>
                      <a:pt x="939" y="313"/>
                    </a:lnTo>
                    <a:lnTo>
                      <a:pt x="898" y="232"/>
                    </a:lnTo>
                    <a:lnTo>
                      <a:pt x="830" y="150"/>
                    </a:lnTo>
                    <a:lnTo>
                      <a:pt x="762" y="96"/>
                    </a:lnTo>
                    <a:lnTo>
                      <a:pt x="667" y="41"/>
                    </a:lnTo>
                    <a:lnTo>
                      <a:pt x="585"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37"/>
              <p:cNvSpPr/>
              <p:nvPr/>
            </p:nvSpPr>
            <p:spPr>
              <a:xfrm>
                <a:off x="678315" y="2916441"/>
                <a:ext cx="28478" cy="28861"/>
              </a:xfrm>
              <a:custGeom>
                <a:rect b="b" l="l" r="r" t="t"/>
                <a:pathLst>
                  <a:path extrusionOk="0" h="980" w="967">
                    <a:moveTo>
                      <a:pt x="490" y="0"/>
                    </a:moveTo>
                    <a:lnTo>
                      <a:pt x="395" y="14"/>
                    </a:lnTo>
                    <a:lnTo>
                      <a:pt x="300" y="41"/>
                    </a:lnTo>
                    <a:lnTo>
                      <a:pt x="218" y="82"/>
                    </a:lnTo>
                    <a:lnTo>
                      <a:pt x="150" y="136"/>
                    </a:lnTo>
                    <a:lnTo>
                      <a:pt x="82" y="218"/>
                    </a:lnTo>
                    <a:lnTo>
                      <a:pt x="41" y="299"/>
                    </a:lnTo>
                    <a:lnTo>
                      <a:pt x="1" y="395"/>
                    </a:lnTo>
                    <a:lnTo>
                      <a:pt x="1" y="490"/>
                    </a:lnTo>
                    <a:lnTo>
                      <a:pt x="1" y="585"/>
                    </a:lnTo>
                    <a:lnTo>
                      <a:pt x="28" y="680"/>
                    </a:lnTo>
                    <a:lnTo>
                      <a:pt x="82" y="762"/>
                    </a:lnTo>
                    <a:lnTo>
                      <a:pt x="137" y="830"/>
                    </a:lnTo>
                    <a:lnTo>
                      <a:pt x="205" y="898"/>
                    </a:lnTo>
                    <a:lnTo>
                      <a:pt x="300" y="939"/>
                    </a:lnTo>
                    <a:lnTo>
                      <a:pt x="382" y="966"/>
                    </a:lnTo>
                    <a:lnTo>
                      <a:pt x="477" y="980"/>
                    </a:lnTo>
                    <a:lnTo>
                      <a:pt x="572" y="966"/>
                    </a:lnTo>
                    <a:lnTo>
                      <a:pt x="667" y="939"/>
                    </a:lnTo>
                    <a:lnTo>
                      <a:pt x="749" y="898"/>
                    </a:lnTo>
                    <a:lnTo>
                      <a:pt x="817" y="844"/>
                    </a:lnTo>
                    <a:lnTo>
                      <a:pt x="885" y="776"/>
                    </a:lnTo>
                    <a:lnTo>
                      <a:pt x="939" y="680"/>
                    </a:lnTo>
                    <a:lnTo>
                      <a:pt x="966" y="585"/>
                    </a:lnTo>
                    <a:lnTo>
                      <a:pt x="966" y="490"/>
                    </a:lnTo>
                    <a:lnTo>
                      <a:pt x="966" y="395"/>
                    </a:lnTo>
                    <a:lnTo>
                      <a:pt x="939" y="313"/>
                    </a:lnTo>
                    <a:lnTo>
                      <a:pt x="898" y="231"/>
                    </a:lnTo>
                    <a:lnTo>
                      <a:pt x="830" y="150"/>
                    </a:lnTo>
                    <a:lnTo>
                      <a:pt x="762" y="95"/>
                    </a:lnTo>
                    <a:lnTo>
                      <a:pt x="681" y="41"/>
                    </a:lnTo>
                    <a:lnTo>
                      <a:pt x="586"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5" name="Google Shape;635;p37"/>
            <p:cNvSpPr/>
            <p:nvPr/>
          </p:nvSpPr>
          <p:spPr>
            <a:xfrm>
              <a:off x="3542850"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37"/>
            <p:cNvSpPr/>
            <p:nvPr/>
          </p:nvSpPr>
          <p:spPr>
            <a:xfrm>
              <a:off x="5475175"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37"/>
            <p:cNvSpPr/>
            <p:nvPr/>
          </p:nvSpPr>
          <p:spPr>
            <a:xfrm>
              <a:off x="5160850" y="1646150"/>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38" name="Google Shape;638;p37"/>
          <p:cNvPicPr preferRelativeResize="0"/>
          <p:nvPr/>
        </p:nvPicPr>
        <p:blipFill rotWithShape="1">
          <a:blip r:embed="rId3">
            <a:alphaModFix/>
          </a:blip>
          <a:srcRect b="0" l="0" r="0" t="0"/>
          <a:stretch/>
        </p:blipFill>
        <p:spPr>
          <a:xfrm>
            <a:off x="7407675" y="7675"/>
            <a:ext cx="1650600" cy="1179000"/>
          </a:xfrm>
          <a:prstGeom prst="rect">
            <a:avLst/>
          </a:prstGeom>
          <a:noFill/>
          <a:ln>
            <a:noFill/>
          </a:ln>
        </p:spPr>
      </p:pic>
      <p:pic>
        <p:nvPicPr>
          <p:cNvPr id="639" name="Google Shape;639;p37"/>
          <p:cNvPicPr preferRelativeResize="0"/>
          <p:nvPr/>
        </p:nvPicPr>
        <p:blipFill>
          <a:blip r:embed="rId4">
            <a:alphaModFix/>
          </a:blip>
          <a:stretch>
            <a:fillRect/>
          </a:stretch>
        </p:blipFill>
        <p:spPr>
          <a:xfrm>
            <a:off x="356800" y="1247350"/>
            <a:ext cx="3610450" cy="3611901"/>
          </a:xfrm>
          <a:prstGeom prst="rect">
            <a:avLst/>
          </a:prstGeom>
          <a:noFill/>
          <a:ln>
            <a:noFill/>
          </a:ln>
        </p:spPr>
      </p:pic>
      <p:pic>
        <p:nvPicPr>
          <p:cNvPr id="640" name="Google Shape;640;p37"/>
          <p:cNvPicPr preferRelativeResize="0"/>
          <p:nvPr/>
        </p:nvPicPr>
        <p:blipFill>
          <a:blip r:embed="rId5">
            <a:alphaModFix/>
          </a:blip>
          <a:stretch>
            <a:fillRect/>
          </a:stretch>
        </p:blipFill>
        <p:spPr>
          <a:xfrm>
            <a:off x="4666650" y="3359027"/>
            <a:ext cx="2058324" cy="1673873"/>
          </a:xfrm>
          <a:prstGeom prst="rect">
            <a:avLst/>
          </a:prstGeom>
          <a:noFill/>
          <a:ln>
            <a:noFill/>
          </a:ln>
        </p:spPr>
      </p:pic>
      <p:pic>
        <p:nvPicPr>
          <p:cNvPr id="641" name="Google Shape;641;p37"/>
          <p:cNvPicPr preferRelativeResize="0"/>
          <p:nvPr/>
        </p:nvPicPr>
        <p:blipFill>
          <a:blip r:embed="rId6">
            <a:alphaModFix/>
          </a:blip>
          <a:stretch>
            <a:fillRect/>
          </a:stretch>
        </p:blipFill>
        <p:spPr>
          <a:xfrm>
            <a:off x="4572000" y="1651606"/>
            <a:ext cx="2116449" cy="1707419"/>
          </a:xfrm>
          <a:prstGeom prst="rect">
            <a:avLst/>
          </a:prstGeom>
          <a:noFill/>
          <a:ln>
            <a:noFill/>
          </a:ln>
        </p:spPr>
      </p:pic>
      <p:pic>
        <p:nvPicPr>
          <p:cNvPr id="642" name="Google Shape;642;p37"/>
          <p:cNvPicPr preferRelativeResize="0"/>
          <p:nvPr/>
        </p:nvPicPr>
        <p:blipFill>
          <a:blip r:embed="rId7">
            <a:alphaModFix/>
          </a:blip>
          <a:stretch>
            <a:fillRect/>
          </a:stretch>
        </p:blipFill>
        <p:spPr>
          <a:xfrm>
            <a:off x="4721462" y="62100"/>
            <a:ext cx="1966988" cy="1589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38"/>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4200"/>
              <a:t>ResNet - 152</a:t>
            </a:r>
            <a:endParaRPr sz="4200"/>
          </a:p>
        </p:txBody>
      </p:sp>
      <p:sp>
        <p:nvSpPr>
          <p:cNvPr id="648" name="Google Shape;648;p38"/>
          <p:cNvSpPr txBox="1"/>
          <p:nvPr/>
        </p:nvSpPr>
        <p:spPr>
          <a:xfrm>
            <a:off x="519550" y="1184575"/>
            <a:ext cx="64356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grpSp>
        <p:nvGrpSpPr>
          <p:cNvPr id="649" name="Google Shape;649;p38"/>
          <p:cNvGrpSpPr/>
          <p:nvPr/>
        </p:nvGrpSpPr>
        <p:grpSpPr>
          <a:xfrm>
            <a:off x="6999950" y="880220"/>
            <a:ext cx="2058325" cy="3107876"/>
            <a:chOff x="3542850" y="1624095"/>
            <a:chExt cx="2058325" cy="3107876"/>
          </a:xfrm>
        </p:grpSpPr>
        <p:grpSp>
          <p:nvGrpSpPr>
            <p:cNvPr id="650" name="Google Shape;650;p38"/>
            <p:cNvGrpSpPr/>
            <p:nvPr/>
          </p:nvGrpSpPr>
          <p:grpSpPr>
            <a:xfrm>
              <a:off x="3668838" y="1624095"/>
              <a:ext cx="1806331" cy="3107876"/>
              <a:chOff x="457200" y="1624095"/>
              <a:chExt cx="1806331" cy="3107876"/>
            </a:xfrm>
          </p:grpSpPr>
          <p:sp>
            <p:nvSpPr>
              <p:cNvPr id="651" name="Google Shape;651;p38"/>
              <p:cNvSpPr/>
              <p:nvPr/>
            </p:nvSpPr>
            <p:spPr>
              <a:xfrm>
                <a:off x="1003596" y="1624095"/>
                <a:ext cx="214749" cy="214749"/>
              </a:xfrm>
              <a:custGeom>
                <a:rect b="b" l="l" r="r" t="t"/>
                <a:pathLst>
                  <a:path extrusionOk="0" h="7292" w="7292">
                    <a:moveTo>
                      <a:pt x="3646" y="0"/>
                    </a:moveTo>
                    <a:lnTo>
                      <a:pt x="3456" y="14"/>
                    </a:lnTo>
                    <a:lnTo>
                      <a:pt x="3266" y="28"/>
                    </a:lnTo>
                    <a:lnTo>
                      <a:pt x="3089" y="41"/>
                    </a:lnTo>
                    <a:lnTo>
                      <a:pt x="2912" y="82"/>
                    </a:lnTo>
                    <a:lnTo>
                      <a:pt x="2735" y="123"/>
                    </a:lnTo>
                    <a:lnTo>
                      <a:pt x="2558" y="164"/>
                    </a:lnTo>
                    <a:lnTo>
                      <a:pt x="2395" y="232"/>
                    </a:lnTo>
                    <a:lnTo>
                      <a:pt x="2218" y="286"/>
                    </a:lnTo>
                    <a:lnTo>
                      <a:pt x="2069" y="368"/>
                    </a:lnTo>
                    <a:lnTo>
                      <a:pt x="1905" y="449"/>
                    </a:lnTo>
                    <a:lnTo>
                      <a:pt x="1756" y="531"/>
                    </a:lnTo>
                    <a:lnTo>
                      <a:pt x="1606" y="626"/>
                    </a:lnTo>
                    <a:lnTo>
                      <a:pt x="1456" y="735"/>
                    </a:lnTo>
                    <a:lnTo>
                      <a:pt x="1320" y="844"/>
                    </a:lnTo>
                    <a:lnTo>
                      <a:pt x="1198" y="953"/>
                    </a:lnTo>
                    <a:lnTo>
                      <a:pt x="1062" y="1075"/>
                    </a:lnTo>
                    <a:lnTo>
                      <a:pt x="940" y="1197"/>
                    </a:lnTo>
                    <a:lnTo>
                      <a:pt x="831" y="1334"/>
                    </a:lnTo>
                    <a:lnTo>
                      <a:pt x="722" y="1470"/>
                    </a:lnTo>
                    <a:lnTo>
                      <a:pt x="627" y="1606"/>
                    </a:lnTo>
                    <a:lnTo>
                      <a:pt x="531" y="1755"/>
                    </a:lnTo>
                    <a:lnTo>
                      <a:pt x="436" y="1918"/>
                    </a:lnTo>
                    <a:lnTo>
                      <a:pt x="355" y="2068"/>
                    </a:lnTo>
                    <a:lnTo>
                      <a:pt x="287" y="2231"/>
                    </a:lnTo>
                    <a:lnTo>
                      <a:pt x="219" y="2395"/>
                    </a:lnTo>
                    <a:lnTo>
                      <a:pt x="164" y="2571"/>
                    </a:lnTo>
                    <a:lnTo>
                      <a:pt x="110" y="2735"/>
                    </a:lnTo>
                    <a:lnTo>
                      <a:pt x="69" y="2911"/>
                    </a:lnTo>
                    <a:lnTo>
                      <a:pt x="42" y="3088"/>
                    </a:lnTo>
                    <a:lnTo>
                      <a:pt x="15" y="3279"/>
                    </a:lnTo>
                    <a:lnTo>
                      <a:pt x="1" y="3456"/>
                    </a:lnTo>
                    <a:lnTo>
                      <a:pt x="1" y="3646"/>
                    </a:lnTo>
                    <a:lnTo>
                      <a:pt x="1" y="3836"/>
                    </a:lnTo>
                    <a:lnTo>
                      <a:pt x="15" y="4027"/>
                    </a:lnTo>
                    <a:lnTo>
                      <a:pt x="42" y="4204"/>
                    </a:lnTo>
                    <a:lnTo>
                      <a:pt x="69" y="4380"/>
                    </a:lnTo>
                    <a:lnTo>
                      <a:pt x="110" y="4557"/>
                    </a:lnTo>
                    <a:lnTo>
                      <a:pt x="164" y="4734"/>
                    </a:lnTo>
                    <a:lnTo>
                      <a:pt x="219" y="4897"/>
                    </a:lnTo>
                    <a:lnTo>
                      <a:pt x="287" y="5074"/>
                    </a:lnTo>
                    <a:lnTo>
                      <a:pt x="355" y="5224"/>
                    </a:lnTo>
                    <a:lnTo>
                      <a:pt x="436" y="5387"/>
                    </a:lnTo>
                    <a:lnTo>
                      <a:pt x="531" y="5537"/>
                    </a:lnTo>
                    <a:lnTo>
                      <a:pt x="627" y="5686"/>
                    </a:lnTo>
                    <a:lnTo>
                      <a:pt x="722" y="5836"/>
                    </a:lnTo>
                    <a:lnTo>
                      <a:pt x="831" y="5972"/>
                    </a:lnTo>
                    <a:lnTo>
                      <a:pt x="940" y="6094"/>
                    </a:lnTo>
                    <a:lnTo>
                      <a:pt x="1062" y="6230"/>
                    </a:lnTo>
                    <a:lnTo>
                      <a:pt x="1198" y="6353"/>
                    </a:lnTo>
                    <a:lnTo>
                      <a:pt x="1320" y="6462"/>
                    </a:lnTo>
                    <a:lnTo>
                      <a:pt x="1456" y="6570"/>
                    </a:lnTo>
                    <a:lnTo>
                      <a:pt x="1606" y="6666"/>
                    </a:lnTo>
                    <a:lnTo>
                      <a:pt x="1756" y="6761"/>
                    </a:lnTo>
                    <a:lnTo>
                      <a:pt x="1905" y="6856"/>
                    </a:lnTo>
                    <a:lnTo>
                      <a:pt x="2069" y="6938"/>
                    </a:lnTo>
                    <a:lnTo>
                      <a:pt x="2218" y="7006"/>
                    </a:lnTo>
                    <a:lnTo>
                      <a:pt x="2395" y="7074"/>
                    </a:lnTo>
                    <a:lnTo>
                      <a:pt x="2558" y="7128"/>
                    </a:lnTo>
                    <a:lnTo>
                      <a:pt x="2735" y="7183"/>
                    </a:lnTo>
                    <a:lnTo>
                      <a:pt x="2912" y="7223"/>
                    </a:lnTo>
                    <a:lnTo>
                      <a:pt x="3089" y="7251"/>
                    </a:lnTo>
                    <a:lnTo>
                      <a:pt x="3266" y="7278"/>
                    </a:lnTo>
                    <a:lnTo>
                      <a:pt x="3456" y="7291"/>
                    </a:lnTo>
                    <a:lnTo>
                      <a:pt x="3837" y="7291"/>
                    </a:lnTo>
                    <a:lnTo>
                      <a:pt x="4014" y="7278"/>
                    </a:lnTo>
                    <a:lnTo>
                      <a:pt x="4204" y="7251"/>
                    </a:lnTo>
                    <a:lnTo>
                      <a:pt x="4381" y="7223"/>
                    </a:lnTo>
                    <a:lnTo>
                      <a:pt x="4558" y="7183"/>
                    </a:lnTo>
                    <a:lnTo>
                      <a:pt x="4721" y="7128"/>
                    </a:lnTo>
                    <a:lnTo>
                      <a:pt x="4898" y="7074"/>
                    </a:lnTo>
                    <a:lnTo>
                      <a:pt x="5061" y="7006"/>
                    </a:lnTo>
                    <a:lnTo>
                      <a:pt x="5224" y="6938"/>
                    </a:lnTo>
                    <a:lnTo>
                      <a:pt x="5374" y="6856"/>
                    </a:lnTo>
                    <a:lnTo>
                      <a:pt x="5537" y="6761"/>
                    </a:lnTo>
                    <a:lnTo>
                      <a:pt x="5687" y="6666"/>
                    </a:lnTo>
                    <a:lnTo>
                      <a:pt x="5823" y="6570"/>
                    </a:lnTo>
                    <a:lnTo>
                      <a:pt x="5959" y="6462"/>
                    </a:lnTo>
                    <a:lnTo>
                      <a:pt x="6095" y="6353"/>
                    </a:lnTo>
                    <a:lnTo>
                      <a:pt x="6217" y="6230"/>
                    </a:lnTo>
                    <a:lnTo>
                      <a:pt x="6340" y="6094"/>
                    </a:lnTo>
                    <a:lnTo>
                      <a:pt x="6462" y="5972"/>
                    </a:lnTo>
                    <a:lnTo>
                      <a:pt x="6557" y="5836"/>
                    </a:lnTo>
                    <a:lnTo>
                      <a:pt x="6666" y="5686"/>
                    </a:lnTo>
                    <a:lnTo>
                      <a:pt x="6761" y="5537"/>
                    </a:lnTo>
                    <a:lnTo>
                      <a:pt x="6843" y="5387"/>
                    </a:lnTo>
                    <a:lnTo>
                      <a:pt x="6925" y="5224"/>
                    </a:lnTo>
                    <a:lnTo>
                      <a:pt x="7006" y="5074"/>
                    </a:lnTo>
                    <a:lnTo>
                      <a:pt x="7061" y="4897"/>
                    </a:lnTo>
                    <a:lnTo>
                      <a:pt x="7129" y="4734"/>
                    </a:lnTo>
                    <a:lnTo>
                      <a:pt x="7170" y="4557"/>
                    </a:lnTo>
                    <a:lnTo>
                      <a:pt x="7210" y="4380"/>
                    </a:lnTo>
                    <a:lnTo>
                      <a:pt x="7251" y="4204"/>
                    </a:lnTo>
                    <a:lnTo>
                      <a:pt x="7265" y="4027"/>
                    </a:lnTo>
                    <a:lnTo>
                      <a:pt x="7278" y="3836"/>
                    </a:lnTo>
                    <a:lnTo>
                      <a:pt x="7292" y="3646"/>
                    </a:lnTo>
                    <a:lnTo>
                      <a:pt x="7278" y="3456"/>
                    </a:lnTo>
                    <a:lnTo>
                      <a:pt x="7265" y="3279"/>
                    </a:lnTo>
                    <a:lnTo>
                      <a:pt x="7251" y="3088"/>
                    </a:lnTo>
                    <a:lnTo>
                      <a:pt x="7210" y="2911"/>
                    </a:lnTo>
                    <a:lnTo>
                      <a:pt x="7170" y="2735"/>
                    </a:lnTo>
                    <a:lnTo>
                      <a:pt x="7129" y="2571"/>
                    </a:lnTo>
                    <a:lnTo>
                      <a:pt x="7061" y="2395"/>
                    </a:lnTo>
                    <a:lnTo>
                      <a:pt x="7006" y="2231"/>
                    </a:lnTo>
                    <a:lnTo>
                      <a:pt x="6925" y="2068"/>
                    </a:lnTo>
                    <a:lnTo>
                      <a:pt x="6843" y="1918"/>
                    </a:lnTo>
                    <a:lnTo>
                      <a:pt x="6761" y="1755"/>
                    </a:lnTo>
                    <a:lnTo>
                      <a:pt x="6666" y="1606"/>
                    </a:lnTo>
                    <a:lnTo>
                      <a:pt x="6557" y="1470"/>
                    </a:lnTo>
                    <a:lnTo>
                      <a:pt x="6462" y="1334"/>
                    </a:lnTo>
                    <a:lnTo>
                      <a:pt x="6340" y="1197"/>
                    </a:lnTo>
                    <a:lnTo>
                      <a:pt x="6217" y="1075"/>
                    </a:lnTo>
                    <a:lnTo>
                      <a:pt x="6095" y="953"/>
                    </a:lnTo>
                    <a:lnTo>
                      <a:pt x="5959" y="844"/>
                    </a:lnTo>
                    <a:lnTo>
                      <a:pt x="5823" y="735"/>
                    </a:lnTo>
                    <a:lnTo>
                      <a:pt x="5687" y="626"/>
                    </a:lnTo>
                    <a:lnTo>
                      <a:pt x="5537" y="531"/>
                    </a:lnTo>
                    <a:lnTo>
                      <a:pt x="5374" y="449"/>
                    </a:lnTo>
                    <a:lnTo>
                      <a:pt x="5224" y="368"/>
                    </a:lnTo>
                    <a:lnTo>
                      <a:pt x="5061" y="286"/>
                    </a:lnTo>
                    <a:lnTo>
                      <a:pt x="4898" y="232"/>
                    </a:lnTo>
                    <a:lnTo>
                      <a:pt x="4721"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38"/>
              <p:cNvSpPr/>
              <p:nvPr/>
            </p:nvSpPr>
            <p:spPr>
              <a:xfrm>
                <a:off x="1524783" y="1624095"/>
                <a:ext cx="214749" cy="214749"/>
              </a:xfrm>
              <a:custGeom>
                <a:rect b="b" l="l" r="r" t="t"/>
                <a:pathLst>
                  <a:path extrusionOk="0" h="7292" w="7292">
                    <a:moveTo>
                      <a:pt x="3646" y="0"/>
                    </a:moveTo>
                    <a:lnTo>
                      <a:pt x="3456" y="14"/>
                    </a:lnTo>
                    <a:lnTo>
                      <a:pt x="3279" y="28"/>
                    </a:lnTo>
                    <a:lnTo>
                      <a:pt x="3089" y="41"/>
                    </a:lnTo>
                    <a:lnTo>
                      <a:pt x="2912" y="82"/>
                    </a:lnTo>
                    <a:lnTo>
                      <a:pt x="2735" y="123"/>
                    </a:lnTo>
                    <a:lnTo>
                      <a:pt x="2558" y="164"/>
                    </a:lnTo>
                    <a:lnTo>
                      <a:pt x="2395" y="232"/>
                    </a:lnTo>
                    <a:lnTo>
                      <a:pt x="2232" y="286"/>
                    </a:lnTo>
                    <a:lnTo>
                      <a:pt x="2069" y="368"/>
                    </a:lnTo>
                    <a:lnTo>
                      <a:pt x="1905" y="449"/>
                    </a:lnTo>
                    <a:lnTo>
                      <a:pt x="1756" y="531"/>
                    </a:lnTo>
                    <a:lnTo>
                      <a:pt x="1606" y="626"/>
                    </a:lnTo>
                    <a:lnTo>
                      <a:pt x="1470" y="735"/>
                    </a:lnTo>
                    <a:lnTo>
                      <a:pt x="1334" y="844"/>
                    </a:lnTo>
                    <a:lnTo>
                      <a:pt x="1198" y="953"/>
                    </a:lnTo>
                    <a:lnTo>
                      <a:pt x="1076" y="1075"/>
                    </a:lnTo>
                    <a:lnTo>
                      <a:pt x="953" y="1197"/>
                    </a:lnTo>
                    <a:lnTo>
                      <a:pt x="831" y="1334"/>
                    </a:lnTo>
                    <a:lnTo>
                      <a:pt x="722" y="1470"/>
                    </a:lnTo>
                    <a:lnTo>
                      <a:pt x="627" y="1606"/>
                    </a:lnTo>
                    <a:lnTo>
                      <a:pt x="531" y="1755"/>
                    </a:lnTo>
                    <a:lnTo>
                      <a:pt x="436" y="1918"/>
                    </a:lnTo>
                    <a:lnTo>
                      <a:pt x="368" y="2068"/>
                    </a:lnTo>
                    <a:lnTo>
                      <a:pt x="287" y="2231"/>
                    </a:lnTo>
                    <a:lnTo>
                      <a:pt x="219" y="2395"/>
                    </a:lnTo>
                    <a:lnTo>
                      <a:pt x="164" y="2571"/>
                    </a:lnTo>
                    <a:lnTo>
                      <a:pt x="123" y="2735"/>
                    </a:lnTo>
                    <a:lnTo>
                      <a:pt x="83" y="2911"/>
                    </a:lnTo>
                    <a:lnTo>
                      <a:pt x="42" y="3088"/>
                    </a:lnTo>
                    <a:lnTo>
                      <a:pt x="15" y="3279"/>
                    </a:lnTo>
                    <a:lnTo>
                      <a:pt x="1" y="3456"/>
                    </a:lnTo>
                    <a:lnTo>
                      <a:pt x="1" y="3646"/>
                    </a:lnTo>
                    <a:lnTo>
                      <a:pt x="1" y="3836"/>
                    </a:lnTo>
                    <a:lnTo>
                      <a:pt x="15" y="4027"/>
                    </a:lnTo>
                    <a:lnTo>
                      <a:pt x="42" y="4204"/>
                    </a:lnTo>
                    <a:lnTo>
                      <a:pt x="83" y="4380"/>
                    </a:lnTo>
                    <a:lnTo>
                      <a:pt x="123" y="4557"/>
                    </a:lnTo>
                    <a:lnTo>
                      <a:pt x="164" y="4734"/>
                    </a:lnTo>
                    <a:lnTo>
                      <a:pt x="219" y="4897"/>
                    </a:lnTo>
                    <a:lnTo>
                      <a:pt x="287" y="5074"/>
                    </a:lnTo>
                    <a:lnTo>
                      <a:pt x="368" y="5224"/>
                    </a:lnTo>
                    <a:lnTo>
                      <a:pt x="436" y="5387"/>
                    </a:lnTo>
                    <a:lnTo>
                      <a:pt x="531" y="5537"/>
                    </a:lnTo>
                    <a:lnTo>
                      <a:pt x="627" y="5686"/>
                    </a:lnTo>
                    <a:lnTo>
                      <a:pt x="722" y="5836"/>
                    </a:lnTo>
                    <a:lnTo>
                      <a:pt x="831" y="5972"/>
                    </a:lnTo>
                    <a:lnTo>
                      <a:pt x="953" y="6094"/>
                    </a:lnTo>
                    <a:lnTo>
                      <a:pt x="1076" y="6230"/>
                    </a:lnTo>
                    <a:lnTo>
                      <a:pt x="1198" y="6353"/>
                    </a:lnTo>
                    <a:lnTo>
                      <a:pt x="1334" y="6462"/>
                    </a:lnTo>
                    <a:lnTo>
                      <a:pt x="1470" y="6570"/>
                    </a:lnTo>
                    <a:lnTo>
                      <a:pt x="1606" y="6666"/>
                    </a:lnTo>
                    <a:lnTo>
                      <a:pt x="1756" y="6761"/>
                    </a:lnTo>
                    <a:lnTo>
                      <a:pt x="1905" y="6856"/>
                    </a:lnTo>
                    <a:lnTo>
                      <a:pt x="2069" y="6938"/>
                    </a:lnTo>
                    <a:lnTo>
                      <a:pt x="2232" y="7006"/>
                    </a:lnTo>
                    <a:lnTo>
                      <a:pt x="2395" y="7074"/>
                    </a:lnTo>
                    <a:lnTo>
                      <a:pt x="2558" y="7128"/>
                    </a:lnTo>
                    <a:lnTo>
                      <a:pt x="2735" y="7183"/>
                    </a:lnTo>
                    <a:lnTo>
                      <a:pt x="2912" y="7223"/>
                    </a:lnTo>
                    <a:lnTo>
                      <a:pt x="3089" y="7251"/>
                    </a:lnTo>
                    <a:lnTo>
                      <a:pt x="3279" y="7278"/>
                    </a:lnTo>
                    <a:lnTo>
                      <a:pt x="3456" y="7291"/>
                    </a:lnTo>
                    <a:lnTo>
                      <a:pt x="3837" y="7291"/>
                    </a:lnTo>
                    <a:lnTo>
                      <a:pt x="4014" y="7278"/>
                    </a:lnTo>
                    <a:lnTo>
                      <a:pt x="4204" y="7251"/>
                    </a:lnTo>
                    <a:lnTo>
                      <a:pt x="4381" y="7223"/>
                    </a:lnTo>
                    <a:lnTo>
                      <a:pt x="4558" y="7183"/>
                    </a:lnTo>
                    <a:lnTo>
                      <a:pt x="4735" y="7128"/>
                    </a:lnTo>
                    <a:lnTo>
                      <a:pt x="4898" y="7074"/>
                    </a:lnTo>
                    <a:lnTo>
                      <a:pt x="5061" y="7006"/>
                    </a:lnTo>
                    <a:lnTo>
                      <a:pt x="5224" y="6938"/>
                    </a:lnTo>
                    <a:lnTo>
                      <a:pt x="5388" y="6856"/>
                    </a:lnTo>
                    <a:lnTo>
                      <a:pt x="5537" y="6761"/>
                    </a:lnTo>
                    <a:lnTo>
                      <a:pt x="5687" y="6666"/>
                    </a:lnTo>
                    <a:lnTo>
                      <a:pt x="5823" y="6570"/>
                    </a:lnTo>
                    <a:lnTo>
                      <a:pt x="5959" y="6462"/>
                    </a:lnTo>
                    <a:lnTo>
                      <a:pt x="6095" y="6353"/>
                    </a:lnTo>
                    <a:lnTo>
                      <a:pt x="6217" y="6230"/>
                    </a:lnTo>
                    <a:lnTo>
                      <a:pt x="6340" y="6094"/>
                    </a:lnTo>
                    <a:lnTo>
                      <a:pt x="6462" y="5972"/>
                    </a:lnTo>
                    <a:lnTo>
                      <a:pt x="6571" y="5836"/>
                    </a:lnTo>
                    <a:lnTo>
                      <a:pt x="6666" y="5686"/>
                    </a:lnTo>
                    <a:lnTo>
                      <a:pt x="6761" y="5537"/>
                    </a:lnTo>
                    <a:lnTo>
                      <a:pt x="6857" y="5387"/>
                    </a:lnTo>
                    <a:lnTo>
                      <a:pt x="6938" y="5224"/>
                    </a:lnTo>
                    <a:lnTo>
                      <a:pt x="7006" y="5074"/>
                    </a:lnTo>
                    <a:lnTo>
                      <a:pt x="7074" y="4897"/>
                    </a:lnTo>
                    <a:lnTo>
                      <a:pt x="7129" y="4734"/>
                    </a:lnTo>
                    <a:lnTo>
                      <a:pt x="7183" y="4557"/>
                    </a:lnTo>
                    <a:lnTo>
                      <a:pt x="7210" y="4380"/>
                    </a:lnTo>
                    <a:lnTo>
                      <a:pt x="7251" y="4204"/>
                    </a:lnTo>
                    <a:lnTo>
                      <a:pt x="7278" y="4027"/>
                    </a:lnTo>
                    <a:lnTo>
                      <a:pt x="7292" y="3836"/>
                    </a:lnTo>
                    <a:lnTo>
                      <a:pt x="7292" y="3646"/>
                    </a:lnTo>
                    <a:lnTo>
                      <a:pt x="7292" y="3456"/>
                    </a:lnTo>
                    <a:lnTo>
                      <a:pt x="7278" y="3279"/>
                    </a:lnTo>
                    <a:lnTo>
                      <a:pt x="7251" y="3088"/>
                    </a:lnTo>
                    <a:lnTo>
                      <a:pt x="7210" y="2911"/>
                    </a:lnTo>
                    <a:lnTo>
                      <a:pt x="7183" y="2735"/>
                    </a:lnTo>
                    <a:lnTo>
                      <a:pt x="7129" y="2571"/>
                    </a:lnTo>
                    <a:lnTo>
                      <a:pt x="7074" y="2395"/>
                    </a:lnTo>
                    <a:lnTo>
                      <a:pt x="7006" y="2231"/>
                    </a:lnTo>
                    <a:lnTo>
                      <a:pt x="6938" y="2068"/>
                    </a:lnTo>
                    <a:lnTo>
                      <a:pt x="6857" y="1918"/>
                    </a:lnTo>
                    <a:lnTo>
                      <a:pt x="6761" y="1755"/>
                    </a:lnTo>
                    <a:lnTo>
                      <a:pt x="6666" y="1606"/>
                    </a:lnTo>
                    <a:lnTo>
                      <a:pt x="6571" y="1470"/>
                    </a:lnTo>
                    <a:lnTo>
                      <a:pt x="6462" y="1334"/>
                    </a:lnTo>
                    <a:lnTo>
                      <a:pt x="6340" y="1197"/>
                    </a:lnTo>
                    <a:lnTo>
                      <a:pt x="6217" y="1075"/>
                    </a:lnTo>
                    <a:lnTo>
                      <a:pt x="6095" y="953"/>
                    </a:lnTo>
                    <a:lnTo>
                      <a:pt x="5959" y="844"/>
                    </a:lnTo>
                    <a:lnTo>
                      <a:pt x="5823" y="735"/>
                    </a:lnTo>
                    <a:lnTo>
                      <a:pt x="5687" y="626"/>
                    </a:lnTo>
                    <a:lnTo>
                      <a:pt x="5537" y="531"/>
                    </a:lnTo>
                    <a:lnTo>
                      <a:pt x="5388" y="449"/>
                    </a:lnTo>
                    <a:lnTo>
                      <a:pt x="5224" y="368"/>
                    </a:lnTo>
                    <a:lnTo>
                      <a:pt x="5061" y="286"/>
                    </a:lnTo>
                    <a:lnTo>
                      <a:pt x="4898" y="232"/>
                    </a:lnTo>
                    <a:lnTo>
                      <a:pt x="4735"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38"/>
              <p:cNvSpPr/>
              <p:nvPr/>
            </p:nvSpPr>
            <p:spPr>
              <a:xfrm>
                <a:off x="586989" y="4500406"/>
                <a:ext cx="1581171" cy="231565"/>
              </a:xfrm>
              <a:custGeom>
                <a:rect b="b" l="l" r="r" t="t"/>
                <a:pathLst>
                  <a:path extrusionOk="0" h="7863" w="53690">
                    <a:moveTo>
                      <a:pt x="26852" y="1"/>
                    </a:moveTo>
                    <a:lnTo>
                      <a:pt x="25464" y="14"/>
                    </a:lnTo>
                    <a:lnTo>
                      <a:pt x="24104" y="28"/>
                    </a:lnTo>
                    <a:lnTo>
                      <a:pt x="22757" y="55"/>
                    </a:lnTo>
                    <a:lnTo>
                      <a:pt x="21438" y="82"/>
                    </a:lnTo>
                    <a:lnTo>
                      <a:pt x="20146" y="123"/>
                    </a:lnTo>
                    <a:lnTo>
                      <a:pt x="18867" y="177"/>
                    </a:lnTo>
                    <a:lnTo>
                      <a:pt x="17616" y="245"/>
                    </a:lnTo>
                    <a:lnTo>
                      <a:pt x="16405" y="313"/>
                    </a:lnTo>
                    <a:lnTo>
                      <a:pt x="15208" y="395"/>
                    </a:lnTo>
                    <a:lnTo>
                      <a:pt x="14052" y="477"/>
                    </a:lnTo>
                    <a:lnTo>
                      <a:pt x="12923" y="572"/>
                    </a:lnTo>
                    <a:lnTo>
                      <a:pt x="11835" y="681"/>
                    </a:lnTo>
                    <a:lnTo>
                      <a:pt x="10787" y="790"/>
                    </a:lnTo>
                    <a:lnTo>
                      <a:pt x="9767" y="898"/>
                    </a:lnTo>
                    <a:lnTo>
                      <a:pt x="8801" y="1021"/>
                    </a:lnTo>
                    <a:lnTo>
                      <a:pt x="7863" y="1157"/>
                    </a:lnTo>
                    <a:lnTo>
                      <a:pt x="6978" y="1293"/>
                    </a:lnTo>
                    <a:lnTo>
                      <a:pt x="6135" y="1429"/>
                    </a:lnTo>
                    <a:lnTo>
                      <a:pt x="5332" y="1578"/>
                    </a:lnTo>
                    <a:lnTo>
                      <a:pt x="4584" y="1742"/>
                    </a:lnTo>
                    <a:lnTo>
                      <a:pt x="3891" y="1891"/>
                    </a:lnTo>
                    <a:lnTo>
                      <a:pt x="3251" y="2055"/>
                    </a:lnTo>
                    <a:lnTo>
                      <a:pt x="2653" y="2231"/>
                    </a:lnTo>
                    <a:lnTo>
                      <a:pt x="2109" y="2408"/>
                    </a:lnTo>
                    <a:lnTo>
                      <a:pt x="1633" y="2585"/>
                    </a:lnTo>
                    <a:lnTo>
                      <a:pt x="1211" y="2762"/>
                    </a:lnTo>
                    <a:lnTo>
                      <a:pt x="844" y="2952"/>
                    </a:lnTo>
                    <a:lnTo>
                      <a:pt x="694" y="3048"/>
                    </a:lnTo>
                    <a:lnTo>
                      <a:pt x="544" y="3143"/>
                    </a:lnTo>
                    <a:lnTo>
                      <a:pt x="422" y="3238"/>
                    </a:lnTo>
                    <a:lnTo>
                      <a:pt x="313" y="3333"/>
                    </a:lnTo>
                    <a:lnTo>
                      <a:pt x="218" y="3428"/>
                    </a:lnTo>
                    <a:lnTo>
                      <a:pt x="150" y="3537"/>
                    </a:lnTo>
                    <a:lnTo>
                      <a:pt x="82" y="3632"/>
                    </a:lnTo>
                    <a:lnTo>
                      <a:pt x="41" y="3728"/>
                    </a:lnTo>
                    <a:lnTo>
                      <a:pt x="14" y="3837"/>
                    </a:lnTo>
                    <a:lnTo>
                      <a:pt x="0" y="3932"/>
                    </a:lnTo>
                    <a:lnTo>
                      <a:pt x="14" y="4041"/>
                    </a:lnTo>
                    <a:lnTo>
                      <a:pt x="41" y="4136"/>
                    </a:lnTo>
                    <a:lnTo>
                      <a:pt x="82" y="4231"/>
                    </a:lnTo>
                    <a:lnTo>
                      <a:pt x="150" y="4340"/>
                    </a:lnTo>
                    <a:lnTo>
                      <a:pt x="218" y="4435"/>
                    </a:lnTo>
                    <a:lnTo>
                      <a:pt x="313" y="4530"/>
                    </a:lnTo>
                    <a:lnTo>
                      <a:pt x="422" y="4625"/>
                    </a:lnTo>
                    <a:lnTo>
                      <a:pt x="544" y="4721"/>
                    </a:lnTo>
                    <a:lnTo>
                      <a:pt x="694" y="4829"/>
                    </a:lnTo>
                    <a:lnTo>
                      <a:pt x="844" y="4911"/>
                    </a:lnTo>
                    <a:lnTo>
                      <a:pt x="1211" y="5102"/>
                    </a:lnTo>
                    <a:lnTo>
                      <a:pt x="1633" y="5292"/>
                    </a:lnTo>
                    <a:lnTo>
                      <a:pt x="2109" y="5469"/>
                    </a:lnTo>
                    <a:lnTo>
                      <a:pt x="2653" y="5646"/>
                    </a:lnTo>
                    <a:lnTo>
                      <a:pt x="3251" y="5809"/>
                    </a:lnTo>
                    <a:lnTo>
                      <a:pt x="3891" y="5972"/>
                    </a:lnTo>
                    <a:lnTo>
                      <a:pt x="4584" y="6135"/>
                    </a:lnTo>
                    <a:lnTo>
                      <a:pt x="5332" y="6285"/>
                    </a:lnTo>
                    <a:lnTo>
                      <a:pt x="6135" y="6435"/>
                    </a:lnTo>
                    <a:lnTo>
                      <a:pt x="6978" y="6584"/>
                    </a:lnTo>
                    <a:lnTo>
                      <a:pt x="7863" y="6720"/>
                    </a:lnTo>
                    <a:lnTo>
                      <a:pt x="8801" y="6843"/>
                    </a:lnTo>
                    <a:lnTo>
                      <a:pt x="9767" y="6965"/>
                    </a:lnTo>
                    <a:lnTo>
                      <a:pt x="10787" y="7088"/>
                    </a:lnTo>
                    <a:lnTo>
                      <a:pt x="11835" y="7196"/>
                    </a:lnTo>
                    <a:lnTo>
                      <a:pt x="12923" y="7292"/>
                    </a:lnTo>
                    <a:lnTo>
                      <a:pt x="14052" y="7387"/>
                    </a:lnTo>
                    <a:lnTo>
                      <a:pt x="15208" y="7482"/>
                    </a:lnTo>
                    <a:lnTo>
                      <a:pt x="16405" y="7564"/>
                    </a:lnTo>
                    <a:lnTo>
                      <a:pt x="17616" y="7632"/>
                    </a:lnTo>
                    <a:lnTo>
                      <a:pt x="18867" y="7686"/>
                    </a:lnTo>
                    <a:lnTo>
                      <a:pt x="20146" y="7740"/>
                    </a:lnTo>
                    <a:lnTo>
                      <a:pt x="21438" y="7781"/>
                    </a:lnTo>
                    <a:lnTo>
                      <a:pt x="22757" y="7822"/>
                    </a:lnTo>
                    <a:lnTo>
                      <a:pt x="24104" y="7849"/>
                    </a:lnTo>
                    <a:lnTo>
                      <a:pt x="25464" y="7863"/>
                    </a:lnTo>
                    <a:lnTo>
                      <a:pt x="28226" y="7863"/>
                    </a:lnTo>
                    <a:lnTo>
                      <a:pt x="29586" y="7849"/>
                    </a:lnTo>
                    <a:lnTo>
                      <a:pt x="30933" y="7822"/>
                    </a:lnTo>
                    <a:lnTo>
                      <a:pt x="32252" y="7781"/>
                    </a:lnTo>
                    <a:lnTo>
                      <a:pt x="33558" y="7740"/>
                    </a:lnTo>
                    <a:lnTo>
                      <a:pt x="34823" y="7686"/>
                    </a:lnTo>
                    <a:lnTo>
                      <a:pt x="36074" y="7632"/>
                    </a:lnTo>
                    <a:lnTo>
                      <a:pt x="37299" y="7564"/>
                    </a:lnTo>
                    <a:lnTo>
                      <a:pt x="38482" y="7482"/>
                    </a:lnTo>
                    <a:lnTo>
                      <a:pt x="39638" y="7387"/>
                    </a:lnTo>
                    <a:lnTo>
                      <a:pt x="40767" y="7292"/>
                    </a:lnTo>
                    <a:lnTo>
                      <a:pt x="41855" y="7196"/>
                    </a:lnTo>
                    <a:lnTo>
                      <a:pt x="42903" y="7088"/>
                    </a:lnTo>
                    <a:lnTo>
                      <a:pt x="43923" y="6965"/>
                    </a:lnTo>
                    <a:lnTo>
                      <a:pt x="44889" y="6843"/>
                    </a:lnTo>
                    <a:lnTo>
                      <a:pt x="45827" y="6720"/>
                    </a:lnTo>
                    <a:lnTo>
                      <a:pt x="46712" y="6584"/>
                    </a:lnTo>
                    <a:lnTo>
                      <a:pt x="47555" y="6435"/>
                    </a:lnTo>
                    <a:lnTo>
                      <a:pt x="48358" y="6285"/>
                    </a:lnTo>
                    <a:lnTo>
                      <a:pt x="49106" y="6135"/>
                    </a:lnTo>
                    <a:lnTo>
                      <a:pt x="49799" y="5972"/>
                    </a:lnTo>
                    <a:lnTo>
                      <a:pt x="50452" y="5809"/>
                    </a:lnTo>
                    <a:lnTo>
                      <a:pt x="51037" y="5646"/>
                    </a:lnTo>
                    <a:lnTo>
                      <a:pt x="51581" y="5469"/>
                    </a:lnTo>
                    <a:lnTo>
                      <a:pt x="52057" y="5292"/>
                    </a:lnTo>
                    <a:lnTo>
                      <a:pt x="52479" y="5102"/>
                    </a:lnTo>
                    <a:lnTo>
                      <a:pt x="52846" y="4911"/>
                    </a:lnTo>
                    <a:lnTo>
                      <a:pt x="52996" y="4829"/>
                    </a:lnTo>
                    <a:lnTo>
                      <a:pt x="53146" y="4721"/>
                    </a:lnTo>
                    <a:lnTo>
                      <a:pt x="53268" y="4625"/>
                    </a:lnTo>
                    <a:lnTo>
                      <a:pt x="53377" y="4530"/>
                    </a:lnTo>
                    <a:lnTo>
                      <a:pt x="53472" y="4435"/>
                    </a:lnTo>
                    <a:lnTo>
                      <a:pt x="53554" y="4340"/>
                    </a:lnTo>
                    <a:lnTo>
                      <a:pt x="53608" y="4231"/>
                    </a:lnTo>
                    <a:lnTo>
                      <a:pt x="53649" y="4136"/>
                    </a:lnTo>
                    <a:lnTo>
                      <a:pt x="53676" y="4041"/>
                    </a:lnTo>
                    <a:lnTo>
                      <a:pt x="53690" y="3932"/>
                    </a:lnTo>
                    <a:lnTo>
                      <a:pt x="53676" y="3837"/>
                    </a:lnTo>
                    <a:lnTo>
                      <a:pt x="53649" y="3728"/>
                    </a:lnTo>
                    <a:lnTo>
                      <a:pt x="53608" y="3632"/>
                    </a:lnTo>
                    <a:lnTo>
                      <a:pt x="53554" y="3537"/>
                    </a:lnTo>
                    <a:lnTo>
                      <a:pt x="53472" y="3428"/>
                    </a:lnTo>
                    <a:lnTo>
                      <a:pt x="53377" y="3333"/>
                    </a:lnTo>
                    <a:lnTo>
                      <a:pt x="53268" y="3238"/>
                    </a:lnTo>
                    <a:lnTo>
                      <a:pt x="53146" y="3143"/>
                    </a:lnTo>
                    <a:lnTo>
                      <a:pt x="52996" y="3048"/>
                    </a:lnTo>
                    <a:lnTo>
                      <a:pt x="52846" y="2952"/>
                    </a:lnTo>
                    <a:lnTo>
                      <a:pt x="52479" y="2762"/>
                    </a:lnTo>
                    <a:lnTo>
                      <a:pt x="52057" y="2585"/>
                    </a:lnTo>
                    <a:lnTo>
                      <a:pt x="51581" y="2408"/>
                    </a:lnTo>
                    <a:lnTo>
                      <a:pt x="51037" y="2231"/>
                    </a:lnTo>
                    <a:lnTo>
                      <a:pt x="50452" y="2055"/>
                    </a:lnTo>
                    <a:lnTo>
                      <a:pt x="49799" y="1891"/>
                    </a:lnTo>
                    <a:lnTo>
                      <a:pt x="49106" y="1742"/>
                    </a:lnTo>
                    <a:lnTo>
                      <a:pt x="48358" y="1578"/>
                    </a:lnTo>
                    <a:lnTo>
                      <a:pt x="47555" y="1429"/>
                    </a:lnTo>
                    <a:lnTo>
                      <a:pt x="46712" y="1293"/>
                    </a:lnTo>
                    <a:lnTo>
                      <a:pt x="45827" y="1157"/>
                    </a:lnTo>
                    <a:lnTo>
                      <a:pt x="44889" y="1021"/>
                    </a:lnTo>
                    <a:lnTo>
                      <a:pt x="43923" y="898"/>
                    </a:lnTo>
                    <a:lnTo>
                      <a:pt x="42903" y="790"/>
                    </a:lnTo>
                    <a:lnTo>
                      <a:pt x="41855" y="681"/>
                    </a:lnTo>
                    <a:lnTo>
                      <a:pt x="40767" y="572"/>
                    </a:lnTo>
                    <a:lnTo>
                      <a:pt x="39638" y="477"/>
                    </a:lnTo>
                    <a:lnTo>
                      <a:pt x="38482" y="395"/>
                    </a:lnTo>
                    <a:lnTo>
                      <a:pt x="37299" y="313"/>
                    </a:lnTo>
                    <a:lnTo>
                      <a:pt x="36074" y="245"/>
                    </a:lnTo>
                    <a:lnTo>
                      <a:pt x="34823" y="177"/>
                    </a:lnTo>
                    <a:lnTo>
                      <a:pt x="33558" y="123"/>
                    </a:lnTo>
                    <a:lnTo>
                      <a:pt x="32252" y="82"/>
                    </a:lnTo>
                    <a:lnTo>
                      <a:pt x="30933" y="55"/>
                    </a:lnTo>
                    <a:lnTo>
                      <a:pt x="29586" y="28"/>
                    </a:lnTo>
                    <a:lnTo>
                      <a:pt x="28226" y="14"/>
                    </a:lnTo>
                    <a:lnTo>
                      <a:pt x="26852" y="1"/>
                    </a:lnTo>
                    <a:close/>
                  </a:path>
                </a:pathLst>
              </a:custGeom>
              <a:solidFill>
                <a:srgbClr val="666666">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38"/>
              <p:cNvSpPr/>
              <p:nvPr/>
            </p:nvSpPr>
            <p:spPr>
              <a:xfrm>
                <a:off x="1289237" y="4091810"/>
                <a:ext cx="974294" cy="530012"/>
              </a:xfrm>
              <a:custGeom>
                <a:rect b="b" l="l" r="r" t="t"/>
                <a:pathLst>
                  <a:path extrusionOk="0" h="17997" w="33083">
                    <a:moveTo>
                      <a:pt x="19616" y="0"/>
                    </a:moveTo>
                    <a:lnTo>
                      <a:pt x="18527" y="41"/>
                    </a:lnTo>
                    <a:lnTo>
                      <a:pt x="17453" y="82"/>
                    </a:lnTo>
                    <a:lnTo>
                      <a:pt x="16378" y="150"/>
                    </a:lnTo>
                    <a:lnTo>
                      <a:pt x="15317" y="245"/>
                    </a:lnTo>
                    <a:lnTo>
                      <a:pt x="14270" y="340"/>
                    </a:lnTo>
                    <a:lnTo>
                      <a:pt x="13236" y="463"/>
                    </a:lnTo>
                    <a:lnTo>
                      <a:pt x="12243" y="585"/>
                    </a:lnTo>
                    <a:lnTo>
                      <a:pt x="11277" y="707"/>
                    </a:lnTo>
                    <a:lnTo>
                      <a:pt x="10352" y="843"/>
                    </a:lnTo>
                    <a:lnTo>
                      <a:pt x="9468" y="979"/>
                    </a:lnTo>
                    <a:lnTo>
                      <a:pt x="8625" y="1115"/>
                    </a:lnTo>
                    <a:lnTo>
                      <a:pt x="7128" y="1387"/>
                    </a:lnTo>
                    <a:lnTo>
                      <a:pt x="5877" y="1632"/>
                    </a:lnTo>
                    <a:lnTo>
                      <a:pt x="4938" y="1823"/>
                    </a:lnTo>
                    <a:lnTo>
                      <a:pt x="4136" y="2000"/>
                    </a:lnTo>
                    <a:lnTo>
                      <a:pt x="3918" y="2054"/>
                    </a:lnTo>
                    <a:lnTo>
                      <a:pt x="3714" y="2136"/>
                    </a:lnTo>
                    <a:lnTo>
                      <a:pt x="3524" y="2217"/>
                    </a:lnTo>
                    <a:lnTo>
                      <a:pt x="3320" y="2299"/>
                    </a:lnTo>
                    <a:lnTo>
                      <a:pt x="3129" y="2408"/>
                    </a:lnTo>
                    <a:lnTo>
                      <a:pt x="2952" y="2516"/>
                    </a:lnTo>
                    <a:lnTo>
                      <a:pt x="2762" y="2639"/>
                    </a:lnTo>
                    <a:lnTo>
                      <a:pt x="2585" y="2761"/>
                    </a:lnTo>
                    <a:lnTo>
                      <a:pt x="2422" y="2897"/>
                    </a:lnTo>
                    <a:lnTo>
                      <a:pt x="2245" y="3033"/>
                    </a:lnTo>
                    <a:lnTo>
                      <a:pt x="2082" y="3197"/>
                    </a:lnTo>
                    <a:lnTo>
                      <a:pt x="1932" y="3346"/>
                    </a:lnTo>
                    <a:lnTo>
                      <a:pt x="1783" y="3509"/>
                    </a:lnTo>
                    <a:lnTo>
                      <a:pt x="1633" y="3686"/>
                    </a:lnTo>
                    <a:lnTo>
                      <a:pt x="1361" y="4040"/>
                    </a:lnTo>
                    <a:lnTo>
                      <a:pt x="1116" y="4421"/>
                    </a:lnTo>
                    <a:lnTo>
                      <a:pt x="885" y="4829"/>
                    </a:lnTo>
                    <a:lnTo>
                      <a:pt x="681" y="5237"/>
                    </a:lnTo>
                    <a:lnTo>
                      <a:pt x="504" y="5672"/>
                    </a:lnTo>
                    <a:lnTo>
                      <a:pt x="354" y="6108"/>
                    </a:lnTo>
                    <a:lnTo>
                      <a:pt x="218" y="6556"/>
                    </a:lnTo>
                    <a:lnTo>
                      <a:pt x="123" y="7019"/>
                    </a:lnTo>
                    <a:lnTo>
                      <a:pt x="55" y="7468"/>
                    </a:lnTo>
                    <a:lnTo>
                      <a:pt x="14" y="7930"/>
                    </a:lnTo>
                    <a:lnTo>
                      <a:pt x="1" y="8379"/>
                    </a:lnTo>
                    <a:lnTo>
                      <a:pt x="14" y="8828"/>
                    </a:lnTo>
                    <a:lnTo>
                      <a:pt x="55" y="9277"/>
                    </a:lnTo>
                    <a:lnTo>
                      <a:pt x="96" y="9495"/>
                    </a:lnTo>
                    <a:lnTo>
                      <a:pt x="137" y="9712"/>
                    </a:lnTo>
                    <a:lnTo>
                      <a:pt x="191" y="9916"/>
                    </a:lnTo>
                    <a:lnTo>
                      <a:pt x="245" y="10120"/>
                    </a:lnTo>
                    <a:lnTo>
                      <a:pt x="313" y="10324"/>
                    </a:lnTo>
                    <a:lnTo>
                      <a:pt x="395" y="10528"/>
                    </a:lnTo>
                    <a:lnTo>
                      <a:pt x="477" y="10719"/>
                    </a:lnTo>
                    <a:lnTo>
                      <a:pt x="572" y="10909"/>
                    </a:lnTo>
                    <a:lnTo>
                      <a:pt x="667" y="11086"/>
                    </a:lnTo>
                    <a:lnTo>
                      <a:pt x="776" y="11263"/>
                    </a:lnTo>
                    <a:lnTo>
                      <a:pt x="898" y="11440"/>
                    </a:lnTo>
                    <a:lnTo>
                      <a:pt x="1021" y="11603"/>
                    </a:lnTo>
                    <a:lnTo>
                      <a:pt x="1170" y="11766"/>
                    </a:lnTo>
                    <a:lnTo>
                      <a:pt x="1306" y="11916"/>
                    </a:lnTo>
                    <a:lnTo>
                      <a:pt x="1470" y="12052"/>
                    </a:lnTo>
                    <a:lnTo>
                      <a:pt x="1633" y="12188"/>
                    </a:lnTo>
                    <a:lnTo>
                      <a:pt x="1796" y="12324"/>
                    </a:lnTo>
                    <a:lnTo>
                      <a:pt x="1987" y="12446"/>
                    </a:lnTo>
                    <a:lnTo>
                      <a:pt x="2177" y="12555"/>
                    </a:lnTo>
                    <a:lnTo>
                      <a:pt x="2381" y="12650"/>
                    </a:lnTo>
                    <a:lnTo>
                      <a:pt x="2585" y="12746"/>
                    </a:lnTo>
                    <a:lnTo>
                      <a:pt x="2816" y="12827"/>
                    </a:lnTo>
                    <a:lnTo>
                      <a:pt x="3048" y="12895"/>
                    </a:lnTo>
                    <a:lnTo>
                      <a:pt x="3279" y="12963"/>
                    </a:lnTo>
                    <a:lnTo>
                      <a:pt x="3646" y="13031"/>
                    </a:lnTo>
                    <a:lnTo>
                      <a:pt x="3973" y="13072"/>
                    </a:lnTo>
                    <a:lnTo>
                      <a:pt x="4299" y="13113"/>
                    </a:lnTo>
                    <a:lnTo>
                      <a:pt x="4775" y="13126"/>
                    </a:lnTo>
                    <a:lnTo>
                      <a:pt x="5265" y="13126"/>
                    </a:lnTo>
                    <a:lnTo>
                      <a:pt x="5782" y="13099"/>
                    </a:lnTo>
                    <a:lnTo>
                      <a:pt x="6312" y="13058"/>
                    </a:lnTo>
                    <a:lnTo>
                      <a:pt x="6856" y="13004"/>
                    </a:lnTo>
                    <a:lnTo>
                      <a:pt x="7414" y="12922"/>
                    </a:lnTo>
                    <a:lnTo>
                      <a:pt x="7985" y="12827"/>
                    </a:lnTo>
                    <a:lnTo>
                      <a:pt x="8570" y="12718"/>
                    </a:lnTo>
                    <a:lnTo>
                      <a:pt x="9169" y="12596"/>
                    </a:lnTo>
                    <a:lnTo>
                      <a:pt x="9767" y="12460"/>
                    </a:lnTo>
                    <a:lnTo>
                      <a:pt x="10366" y="12310"/>
                    </a:lnTo>
                    <a:lnTo>
                      <a:pt x="10964" y="12161"/>
                    </a:lnTo>
                    <a:lnTo>
                      <a:pt x="12175" y="11821"/>
                    </a:lnTo>
                    <a:lnTo>
                      <a:pt x="13386" y="11453"/>
                    </a:lnTo>
                    <a:lnTo>
                      <a:pt x="11753" y="12378"/>
                    </a:lnTo>
                    <a:lnTo>
                      <a:pt x="10339" y="13154"/>
                    </a:lnTo>
                    <a:lnTo>
                      <a:pt x="9155" y="13779"/>
                    </a:lnTo>
                    <a:lnTo>
                      <a:pt x="8203" y="14283"/>
                    </a:lnTo>
                    <a:lnTo>
                      <a:pt x="7455" y="14664"/>
                    </a:lnTo>
                    <a:lnTo>
                      <a:pt x="6924" y="14936"/>
                    </a:lnTo>
                    <a:lnTo>
                      <a:pt x="6503" y="15126"/>
                    </a:lnTo>
                    <a:lnTo>
                      <a:pt x="6462" y="15725"/>
                    </a:lnTo>
                    <a:lnTo>
                      <a:pt x="6448" y="16010"/>
                    </a:lnTo>
                    <a:lnTo>
                      <a:pt x="6326" y="17996"/>
                    </a:lnTo>
                    <a:lnTo>
                      <a:pt x="7523" y="17833"/>
                    </a:lnTo>
                    <a:lnTo>
                      <a:pt x="8693" y="17656"/>
                    </a:lnTo>
                    <a:lnTo>
                      <a:pt x="9835" y="17479"/>
                    </a:lnTo>
                    <a:lnTo>
                      <a:pt x="10951" y="17302"/>
                    </a:lnTo>
                    <a:lnTo>
                      <a:pt x="12025" y="17098"/>
                    </a:lnTo>
                    <a:lnTo>
                      <a:pt x="13086" y="16908"/>
                    </a:lnTo>
                    <a:lnTo>
                      <a:pt x="14107" y="16704"/>
                    </a:lnTo>
                    <a:lnTo>
                      <a:pt x="15100" y="16486"/>
                    </a:lnTo>
                    <a:lnTo>
                      <a:pt x="16065" y="16269"/>
                    </a:lnTo>
                    <a:lnTo>
                      <a:pt x="16990" y="16051"/>
                    </a:lnTo>
                    <a:lnTo>
                      <a:pt x="17902" y="15820"/>
                    </a:lnTo>
                    <a:lnTo>
                      <a:pt x="18772" y="15575"/>
                    </a:lnTo>
                    <a:lnTo>
                      <a:pt x="19629" y="15344"/>
                    </a:lnTo>
                    <a:lnTo>
                      <a:pt x="20445" y="15099"/>
                    </a:lnTo>
                    <a:lnTo>
                      <a:pt x="21248" y="14840"/>
                    </a:lnTo>
                    <a:lnTo>
                      <a:pt x="22010" y="14596"/>
                    </a:lnTo>
                    <a:lnTo>
                      <a:pt x="22744" y="14337"/>
                    </a:lnTo>
                    <a:lnTo>
                      <a:pt x="23465" y="14065"/>
                    </a:lnTo>
                    <a:lnTo>
                      <a:pt x="24145" y="13807"/>
                    </a:lnTo>
                    <a:lnTo>
                      <a:pt x="24798" y="13535"/>
                    </a:lnTo>
                    <a:lnTo>
                      <a:pt x="25437" y="13262"/>
                    </a:lnTo>
                    <a:lnTo>
                      <a:pt x="26036" y="12990"/>
                    </a:lnTo>
                    <a:lnTo>
                      <a:pt x="26621" y="12705"/>
                    </a:lnTo>
                    <a:lnTo>
                      <a:pt x="27165" y="12433"/>
                    </a:lnTo>
                    <a:lnTo>
                      <a:pt x="27696" y="12147"/>
                    </a:lnTo>
                    <a:lnTo>
                      <a:pt x="28199" y="11861"/>
                    </a:lnTo>
                    <a:lnTo>
                      <a:pt x="28661" y="11576"/>
                    </a:lnTo>
                    <a:lnTo>
                      <a:pt x="29110" y="11277"/>
                    </a:lnTo>
                    <a:lnTo>
                      <a:pt x="29545" y="10991"/>
                    </a:lnTo>
                    <a:lnTo>
                      <a:pt x="29940" y="10692"/>
                    </a:lnTo>
                    <a:lnTo>
                      <a:pt x="30307" y="10406"/>
                    </a:lnTo>
                    <a:lnTo>
                      <a:pt x="30661" y="10107"/>
                    </a:lnTo>
                    <a:lnTo>
                      <a:pt x="30987" y="9821"/>
                    </a:lnTo>
                    <a:lnTo>
                      <a:pt x="31287" y="9522"/>
                    </a:lnTo>
                    <a:lnTo>
                      <a:pt x="31572" y="9223"/>
                    </a:lnTo>
                    <a:lnTo>
                      <a:pt x="31817" y="8937"/>
                    </a:lnTo>
                    <a:lnTo>
                      <a:pt x="32048" y="8638"/>
                    </a:lnTo>
                    <a:lnTo>
                      <a:pt x="32252" y="8352"/>
                    </a:lnTo>
                    <a:lnTo>
                      <a:pt x="32443" y="8053"/>
                    </a:lnTo>
                    <a:lnTo>
                      <a:pt x="32592" y="7767"/>
                    </a:lnTo>
                    <a:lnTo>
                      <a:pt x="32742" y="7481"/>
                    </a:lnTo>
                    <a:lnTo>
                      <a:pt x="32851" y="7182"/>
                    </a:lnTo>
                    <a:lnTo>
                      <a:pt x="32946" y="6897"/>
                    </a:lnTo>
                    <a:lnTo>
                      <a:pt x="33014" y="6624"/>
                    </a:lnTo>
                    <a:lnTo>
                      <a:pt x="33055" y="6339"/>
                    </a:lnTo>
                    <a:lnTo>
                      <a:pt x="33082" y="6053"/>
                    </a:lnTo>
                    <a:lnTo>
                      <a:pt x="33082" y="5781"/>
                    </a:lnTo>
                    <a:lnTo>
                      <a:pt x="33069" y="5509"/>
                    </a:lnTo>
                    <a:lnTo>
                      <a:pt x="33028" y="5237"/>
                    </a:lnTo>
                    <a:lnTo>
                      <a:pt x="32973" y="4979"/>
                    </a:lnTo>
                    <a:lnTo>
                      <a:pt x="32892" y="4706"/>
                    </a:lnTo>
                    <a:lnTo>
                      <a:pt x="32783" y="4448"/>
                    </a:lnTo>
                    <a:lnTo>
                      <a:pt x="32660" y="4203"/>
                    </a:lnTo>
                    <a:lnTo>
                      <a:pt x="32524" y="3945"/>
                    </a:lnTo>
                    <a:lnTo>
                      <a:pt x="32361" y="3700"/>
                    </a:lnTo>
                    <a:lnTo>
                      <a:pt x="32171" y="3469"/>
                    </a:lnTo>
                    <a:lnTo>
                      <a:pt x="31967" y="3224"/>
                    </a:lnTo>
                    <a:lnTo>
                      <a:pt x="31749" y="2993"/>
                    </a:lnTo>
                    <a:lnTo>
                      <a:pt x="31504" y="2775"/>
                    </a:lnTo>
                    <a:lnTo>
                      <a:pt x="31246" y="2557"/>
                    </a:lnTo>
                    <a:lnTo>
                      <a:pt x="30960" y="2340"/>
                    </a:lnTo>
                    <a:lnTo>
                      <a:pt x="30661" y="2136"/>
                    </a:lnTo>
                    <a:lnTo>
                      <a:pt x="30348" y="1945"/>
                    </a:lnTo>
                    <a:lnTo>
                      <a:pt x="30008" y="1755"/>
                    </a:lnTo>
                    <a:lnTo>
                      <a:pt x="29641" y="1564"/>
                    </a:lnTo>
                    <a:lnTo>
                      <a:pt x="29273" y="1387"/>
                    </a:lnTo>
                    <a:lnTo>
                      <a:pt x="28879" y="1224"/>
                    </a:lnTo>
                    <a:lnTo>
                      <a:pt x="28484" y="1075"/>
                    </a:lnTo>
                    <a:lnTo>
                      <a:pt x="28063" y="939"/>
                    </a:lnTo>
                    <a:lnTo>
                      <a:pt x="27641" y="816"/>
                    </a:lnTo>
                    <a:lnTo>
                      <a:pt x="27192" y="694"/>
                    </a:lnTo>
                    <a:lnTo>
                      <a:pt x="26743" y="585"/>
                    </a:lnTo>
                    <a:lnTo>
                      <a:pt x="26281" y="490"/>
                    </a:lnTo>
                    <a:lnTo>
                      <a:pt x="25805" y="408"/>
                    </a:lnTo>
                    <a:lnTo>
                      <a:pt x="25329" y="326"/>
                    </a:lnTo>
                    <a:lnTo>
                      <a:pt x="24839" y="258"/>
                    </a:lnTo>
                    <a:lnTo>
                      <a:pt x="24336" y="190"/>
                    </a:lnTo>
                    <a:lnTo>
                      <a:pt x="23832" y="150"/>
                    </a:lnTo>
                    <a:lnTo>
                      <a:pt x="23329" y="95"/>
                    </a:lnTo>
                    <a:lnTo>
                      <a:pt x="22812" y="68"/>
                    </a:lnTo>
                    <a:lnTo>
                      <a:pt x="21751" y="14"/>
                    </a:lnTo>
                    <a:lnTo>
                      <a:pt x="2069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38"/>
              <p:cNvSpPr/>
              <p:nvPr/>
            </p:nvSpPr>
            <p:spPr>
              <a:xfrm>
                <a:off x="1316067" y="4540459"/>
                <a:ext cx="146661" cy="107404"/>
              </a:xfrm>
              <a:custGeom>
                <a:rect b="b" l="l" r="r" t="t"/>
                <a:pathLst>
                  <a:path extrusionOk="0" h="3647" w="4980">
                    <a:moveTo>
                      <a:pt x="4980" y="1"/>
                    </a:moveTo>
                    <a:lnTo>
                      <a:pt x="2381" y="518"/>
                    </a:lnTo>
                    <a:lnTo>
                      <a:pt x="2177" y="790"/>
                    </a:lnTo>
                    <a:lnTo>
                      <a:pt x="1661" y="1524"/>
                    </a:lnTo>
                    <a:lnTo>
                      <a:pt x="1293" y="2014"/>
                    </a:lnTo>
                    <a:lnTo>
                      <a:pt x="899" y="2531"/>
                    </a:lnTo>
                    <a:lnTo>
                      <a:pt x="463" y="3089"/>
                    </a:lnTo>
                    <a:lnTo>
                      <a:pt x="1" y="3646"/>
                    </a:lnTo>
                    <a:lnTo>
                      <a:pt x="4844" y="2939"/>
                    </a:lnTo>
                    <a:lnTo>
                      <a:pt x="4980"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38"/>
              <p:cNvSpPr/>
              <p:nvPr/>
            </p:nvSpPr>
            <p:spPr>
              <a:xfrm>
                <a:off x="1429451" y="4518430"/>
                <a:ext cx="74155" cy="135441"/>
              </a:xfrm>
              <a:custGeom>
                <a:rect b="b" l="l" r="r" t="t"/>
                <a:pathLst>
                  <a:path extrusionOk="0" h="4599" w="2518">
                    <a:moveTo>
                      <a:pt x="1850" y="1"/>
                    </a:moveTo>
                    <a:lnTo>
                      <a:pt x="1592" y="14"/>
                    </a:lnTo>
                    <a:lnTo>
                      <a:pt x="1320" y="28"/>
                    </a:lnTo>
                    <a:lnTo>
                      <a:pt x="1062" y="55"/>
                    </a:lnTo>
                    <a:lnTo>
                      <a:pt x="803" y="110"/>
                    </a:lnTo>
                    <a:lnTo>
                      <a:pt x="545" y="178"/>
                    </a:lnTo>
                    <a:lnTo>
                      <a:pt x="273" y="259"/>
                    </a:lnTo>
                    <a:lnTo>
                      <a:pt x="1" y="382"/>
                    </a:lnTo>
                    <a:lnTo>
                      <a:pt x="422" y="4544"/>
                    </a:lnTo>
                    <a:lnTo>
                      <a:pt x="694" y="4585"/>
                    </a:lnTo>
                    <a:lnTo>
                      <a:pt x="966" y="4598"/>
                    </a:lnTo>
                    <a:lnTo>
                      <a:pt x="1225" y="4598"/>
                    </a:lnTo>
                    <a:lnTo>
                      <a:pt x="1483" y="4558"/>
                    </a:lnTo>
                    <a:lnTo>
                      <a:pt x="1728" y="4517"/>
                    </a:lnTo>
                    <a:lnTo>
                      <a:pt x="1987" y="4435"/>
                    </a:lnTo>
                    <a:lnTo>
                      <a:pt x="2245" y="4340"/>
                    </a:lnTo>
                    <a:lnTo>
                      <a:pt x="2517" y="4231"/>
                    </a:lnTo>
                    <a:lnTo>
                      <a:pt x="2123" y="1"/>
                    </a:lnTo>
                    <a:close/>
                  </a:path>
                </a:pathLst>
              </a:custGeom>
              <a:solidFill>
                <a:srgbClr val="2A5B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38"/>
              <p:cNvSpPr/>
              <p:nvPr/>
            </p:nvSpPr>
            <p:spPr>
              <a:xfrm>
                <a:off x="1060495" y="4451135"/>
                <a:ext cx="355373" cy="256009"/>
              </a:xfrm>
              <a:custGeom>
                <a:rect b="b" l="l" r="r" t="t"/>
                <a:pathLst>
                  <a:path extrusionOk="0" h="8693" w="12067">
                    <a:moveTo>
                      <a:pt x="9196" y="0"/>
                    </a:moveTo>
                    <a:lnTo>
                      <a:pt x="7740" y="1102"/>
                    </a:lnTo>
                    <a:lnTo>
                      <a:pt x="6258" y="2231"/>
                    </a:lnTo>
                    <a:lnTo>
                      <a:pt x="4544" y="3551"/>
                    </a:lnTo>
                    <a:lnTo>
                      <a:pt x="3687" y="4231"/>
                    </a:lnTo>
                    <a:lnTo>
                      <a:pt x="2843" y="4897"/>
                    </a:lnTo>
                    <a:lnTo>
                      <a:pt x="2068" y="5537"/>
                    </a:lnTo>
                    <a:lnTo>
                      <a:pt x="1374" y="6122"/>
                    </a:lnTo>
                    <a:lnTo>
                      <a:pt x="789" y="6639"/>
                    </a:lnTo>
                    <a:lnTo>
                      <a:pt x="558" y="6856"/>
                    </a:lnTo>
                    <a:lnTo>
                      <a:pt x="354" y="7060"/>
                    </a:lnTo>
                    <a:lnTo>
                      <a:pt x="191" y="7223"/>
                    </a:lnTo>
                    <a:lnTo>
                      <a:pt x="82" y="7373"/>
                    </a:lnTo>
                    <a:lnTo>
                      <a:pt x="14" y="7482"/>
                    </a:lnTo>
                    <a:lnTo>
                      <a:pt x="1" y="7523"/>
                    </a:lnTo>
                    <a:lnTo>
                      <a:pt x="1" y="7550"/>
                    </a:lnTo>
                    <a:lnTo>
                      <a:pt x="82" y="7795"/>
                    </a:lnTo>
                    <a:lnTo>
                      <a:pt x="137" y="7917"/>
                    </a:lnTo>
                    <a:lnTo>
                      <a:pt x="191" y="8053"/>
                    </a:lnTo>
                    <a:lnTo>
                      <a:pt x="259" y="8176"/>
                    </a:lnTo>
                    <a:lnTo>
                      <a:pt x="354" y="8298"/>
                    </a:lnTo>
                    <a:lnTo>
                      <a:pt x="449" y="8407"/>
                    </a:lnTo>
                    <a:lnTo>
                      <a:pt x="558" y="8502"/>
                    </a:lnTo>
                    <a:lnTo>
                      <a:pt x="681" y="8584"/>
                    </a:lnTo>
                    <a:lnTo>
                      <a:pt x="817" y="8638"/>
                    </a:lnTo>
                    <a:lnTo>
                      <a:pt x="966" y="8679"/>
                    </a:lnTo>
                    <a:lnTo>
                      <a:pt x="1130" y="8692"/>
                    </a:lnTo>
                    <a:lnTo>
                      <a:pt x="1320" y="8679"/>
                    </a:lnTo>
                    <a:lnTo>
                      <a:pt x="1510" y="8638"/>
                    </a:lnTo>
                    <a:lnTo>
                      <a:pt x="1742" y="8556"/>
                    </a:lnTo>
                    <a:lnTo>
                      <a:pt x="1973" y="8434"/>
                    </a:lnTo>
                    <a:lnTo>
                      <a:pt x="2191" y="8325"/>
                    </a:lnTo>
                    <a:lnTo>
                      <a:pt x="2449" y="8244"/>
                    </a:lnTo>
                    <a:lnTo>
                      <a:pt x="2748" y="8148"/>
                    </a:lnTo>
                    <a:lnTo>
                      <a:pt x="3102" y="8067"/>
                    </a:lnTo>
                    <a:lnTo>
                      <a:pt x="3469" y="7985"/>
                    </a:lnTo>
                    <a:lnTo>
                      <a:pt x="3877" y="7917"/>
                    </a:lnTo>
                    <a:lnTo>
                      <a:pt x="4748" y="7795"/>
                    </a:lnTo>
                    <a:lnTo>
                      <a:pt x="5346" y="7713"/>
                    </a:lnTo>
                    <a:lnTo>
                      <a:pt x="5591" y="7686"/>
                    </a:lnTo>
                    <a:lnTo>
                      <a:pt x="6244" y="7618"/>
                    </a:lnTo>
                    <a:lnTo>
                      <a:pt x="6639" y="7563"/>
                    </a:lnTo>
                    <a:lnTo>
                      <a:pt x="7183" y="7509"/>
                    </a:lnTo>
                    <a:lnTo>
                      <a:pt x="7958" y="7427"/>
                    </a:lnTo>
                    <a:lnTo>
                      <a:pt x="8597" y="7332"/>
                    </a:lnTo>
                    <a:lnTo>
                      <a:pt x="8856" y="7291"/>
                    </a:lnTo>
                    <a:lnTo>
                      <a:pt x="9060" y="7251"/>
                    </a:lnTo>
                    <a:lnTo>
                      <a:pt x="9209" y="7210"/>
                    </a:lnTo>
                    <a:lnTo>
                      <a:pt x="9305" y="7169"/>
                    </a:lnTo>
                    <a:lnTo>
                      <a:pt x="9386" y="7087"/>
                    </a:lnTo>
                    <a:lnTo>
                      <a:pt x="9454" y="7006"/>
                    </a:lnTo>
                    <a:lnTo>
                      <a:pt x="9509" y="6897"/>
                    </a:lnTo>
                    <a:lnTo>
                      <a:pt x="9563" y="6788"/>
                    </a:lnTo>
                    <a:lnTo>
                      <a:pt x="9604" y="6666"/>
                    </a:lnTo>
                    <a:lnTo>
                      <a:pt x="9631" y="6530"/>
                    </a:lnTo>
                    <a:lnTo>
                      <a:pt x="9672" y="6271"/>
                    </a:lnTo>
                    <a:lnTo>
                      <a:pt x="9686" y="6040"/>
                    </a:lnTo>
                    <a:lnTo>
                      <a:pt x="9686" y="5836"/>
                    </a:lnTo>
                    <a:lnTo>
                      <a:pt x="9686" y="5646"/>
                    </a:lnTo>
                    <a:lnTo>
                      <a:pt x="9903" y="5278"/>
                    </a:lnTo>
                    <a:lnTo>
                      <a:pt x="10121" y="4965"/>
                    </a:lnTo>
                    <a:lnTo>
                      <a:pt x="10352" y="4693"/>
                    </a:lnTo>
                    <a:lnTo>
                      <a:pt x="10570" y="4449"/>
                    </a:lnTo>
                    <a:lnTo>
                      <a:pt x="10801" y="4244"/>
                    </a:lnTo>
                    <a:lnTo>
                      <a:pt x="11005" y="4068"/>
                    </a:lnTo>
                    <a:lnTo>
                      <a:pt x="11209" y="3918"/>
                    </a:lnTo>
                    <a:lnTo>
                      <a:pt x="11413" y="3782"/>
                    </a:lnTo>
                    <a:lnTo>
                      <a:pt x="11740" y="3564"/>
                    </a:lnTo>
                    <a:lnTo>
                      <a:pt x="11862" y="3483"/>
                    </a:lnTo>
                    <a:lnTo>
                      <a:pt x="11957" y="3401"/>
                    </a:lnTo>
                    <a:lnTo>
                      <a:pt x="12039" y="3320"/>
                    </a:lnTo>
                    <a:lnTo>
                      <a:pt x="12052" y="3279"/>
                    </a:lnTo>
                    <a:lnTo>
                      <a:pt x="12066" y="3238"/>
                    </a:lnTo>
                    <a:lnTo>
                      <a:pt x="12066" y="3197"/>
                    </a:lnTo>
                    <a:lnTo>
                      <a:pt x="12066" y="3156"/>
                    </a:lnTo>
                    <a:lnTo>
                      <a:pt x="12039" y="3102"/>
                    </a:lnTo>
                    <a:lnTo>
                      <a:pt x="12012" y="3061"/>
                    </a:lnTo>
                    <a:lnTo>
                      <a:pt x="11876" y="2871"/>
                    </a:lnTo>
                    <a:lnTo>
                      <a:pt x="11712" y="2667"/>
                    </a:lnTo>
                    <a:lnTo>
                      <a:pt x="11304" y="2190"/>
                    </a:lnTo>
                    <a:lnTo>
                      <a:pt x="10842" y="1687"/>
                    </a:lnTo>
                    <a:lnTo>
                      <a:pt x="10366" y="1184"/>
                    </a:lnTo>
                    <a:lnTo>
                      <a:pt x="9550" y="354"/>
                    </a:lnTo>
                    <a:lnTo>
                      <a:pt x="919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38"/>
              <p:cNvSpPr/>
              <p:nvPr/>
            </p:nvSpPr>
            <p:spPr>
              <a:xfrm>
                <a:off x="478022" y="4091810"/>
                <a:ext cx="974677" cy="530012"/>
              </a:xfrm>
              <a:custGeom>
                <a:rect b="b" l="l" r="r" t="t"/>
                <a:pathLst>
                  <a:path extrusionOk="0" h="17997" w="33096">
                    <a:moveTo>
                      <a:pt x="12406" y="0"/>
                    </a:moveTo>
                    <a:lnTo>
                      <a:pt x="11331" y="14"/>
                    </a:lnTo>
                    <a:lnTo>
                      <a:pt x="10284" y="68"/>
                    </a:lnTo>
                    <a:lnTo>
                      <a:pt x="9767" y="95"/>
                    </a:lnTo>
                    <a:lnTo>
                      <a:pt x="9250" y="150"/>
                    </a:lnTo>
                    <a:lnTo>
                      <a:pt x="8747" y="190"/>
                    </a:lnTo>
                    <a:lnTo>
                      <a:pt x="8244" y="258"/>
                    </a:lnTo>
                    <a:lnTo>
                      <a:pt x="7754" y="326"/>
                    </a:lnTo>
                    <a:lnTo>
                      <a:pt x="7278" y="408"/>
                    </a:lnTo>
                    <a:lnTo>
                      <a:pt x="6802" y="490"/>
                    </a:lnTo>
                    <a:lnTo>
                      <a:pt x="6339" y="585"/>
                    </a:lnTo>
                    <a:lnTo>
                      <a:pt x="5890" y="694"/>
                    </a:lnTo>
                    <a:lnTo>
                      <a:pt x="5455" y="816"/>
                    </a:lnTo>
                    <a:lnTo>
                      <a:pt x="5020" y="939"/>
                    </a:lnTo>
                    <a:lnTo>
                      <a:pt x="4612" y="1075"/>
                    </a:lnTo>
                    <a:lnTo>
                      <a:pt x="4204" y="1224"/>
                    </a:lnTo>
                    <a:lnTo>
                      <a:pt x="3809" y="1387"/>
                    </a:lnTo>
                    <a:lnTo>
                      <a:pt x="3442" y="1564"/>
                    </a:lnTo>
                    <a:lnTo>
                      <a:pt x="3088" y="1755"/>
                    </a:lnTo>
                    <a:lnTo>
                      <a:pt x="2748" y="1945"/>
                    </a:lnTo>
                    <a:lnTo>
                      <a:pt x="2422" y="2136"/>
                    </a:lnTo>
                    <a:lnTo>
                      <a:pt x="2122" y="2340"/>
                    </a:lnTo>
                    <a:lnTo>
                      <a:pt x="1850" y="2557"/>
                    </a:lnTo>
                    <a:lnTo>
                      <a:pt x="1578" y="2775"/>
                    </a:lnTo>
                    <a:lnTo>
                      <a:pt x="1347" y="2993"/>
                    </a:lnTo>
                    <a:lnTo>
                      <a:pt x="1116" y="3224"/>
                    </a:lnTo>
                    <a:lnTo>
                      <a:pt x="912" y="3469"/>
                    </a:lnTo>
                    <a:lnTo>
                      <a:pt x="735" y="3700"/>
                    </a:lnTo>
                    <a:lnTo>
                      <a:pt x="572" y="3945"/>
                    </a:lnTo>
                    <a:lnTo>
                      <a:pt x="422" y="4203"/>
                    </a:lnTo>
                    <a:lnTo>
                      <a:pt x="300" y="4448"/>
                    </a:lnTo>
                    <a:lnTo>
                      <a:pt x="204" y="4706"/>
                    </a:lnTo>
                    <a:lnTo>
                      <a:pt x="123" y="4979"/>
                    </a:lnTo>
                    <a:lnTo>
                      <a:pt x="55" y="5237"/>
                    </a:lnTo>
                    <a:lnTo>
                      <a:pt x="14" y="5509"/>
                    </a:lnTo>
                    <a:lnTo>
                      <a:pt x="0" y="5781"/>
                    </a:lnTo>
                    <a:lnTo>
                      <a:pt x="0" y="6053"/>
                    </a:lnTo>
                    <a:lnTo>
                      <a:pt x="28" y="6339"/>
                    </a:lnTo>
                    <a:lnTo>
                      <a:pt x="82" y="6624"/>
                    </a:lnTo>
                    <a:lnTo>
                      <a:pt x="150" y="6897"/>
                    </a:lnTo>
                    <a:lnTo>
                      <a:pt x="232" y="7182"/>
                    </a:lnTo>
                    <a:lnTo>
                      <a:pt x="354" y="7481"/>
                    </a:lnTo>
                    <a:lnTo>
                      <a:pt x="490" y="7767"/>
                    </a:lnTo>
                    <a:lnTo>
                      <a:pt x="653" y="8053"/>
                    </a:lnTo>
                    <a:lnTo>
                      <a:pt x="830" y="8352"/>
                    </a:lnTo>
                    <a:lnTo>
                      <a:pt x="1034" y="8638"/>
                    </a:lnTo>
                    <a:lnTo>
                      <a:pt x="1265" y="8937"/>
                    </a:lnTo>
                    <a:lnTo>
                      <a:pt x="1524" y="9223"/>
                    </a:lnTo>
                    <a:lnTo>
                      <a:pt x="1796" y="9522"/>
                    </a:lnTo>
                    <a:lnTo>
                      <a:pt x="2095" y="9821"/>
                    </a:lnTo>
                    <a:lnTo>
                      <a:pt x="2422" y="10107"/>
                    </a:lnTo>
                    <a:lnTo>
                      <a:pt x="2775" y="10406"/>
                    </a:lnTo>
                    <a:lnTo>
                      <a:pt x="3143" y="10692"/>
                    </a:lnTo>
                    <a:lnTo>
                      <a:pt x="3551" y="10991"/>
                    </a:lnTo>
                    <a:lnTo>
                      <a:pt x="3972" y="11277"/>
                    </a:lnTo>
                    <a:lnTo>
                      <a:pt x="4421" y="11576"/>
                    </a:lnTo>
                    <a:lnTo>
                      <a:pt x="4897" y="11861"/>
                    </a:lnTo>
                    <a:lnTo>
                      <a:pt x="5401" y="12147"/>
                    </a:lnTo>
                    <a:lnTo>
                      <a:pt x="5917" y="12433"/>
                    </a:lnTo>
                    <a:lnTo>
                      <a:pt x="6475" y="12705"/>
                    </a:lnTo>
                    <a:lnTo>
                      <a:pt x="7046" y="12990"/>
                    </a:lnTo>
                    <a:lnTo>
                      <a:pt x="7659" y="13262"/>
                    </a:lnTo>
                    <a:lnTo>
                      <a:pt x="8284" y="13535"/>
                    </a:lnTo>
                    <a:lnTo>
                      <a:pt x="8937" y="13807"/>
                    </a:lnTo>
                    <a:lnTo>
                      <a:pt x="9631" y="14065"/>
                    </a:lnTo>
                    <a:lnTo>
                      <a:pt x="10338" y="14337"/>
                    </a:lnTo>
                    <a:lnTo>
                      <a:pt x="11073" y="14596"/>
                    </a:lnTo>
                    <a:lnTo>
                      <a:pt x="11848" y="14840"/>
                    </a:lnTo>
                    <a:lnTo>
                      <a:pt x="12637" y="15099"/>
                    </a:lnTo>
                    <a:lnTo>
                      <a:pt x="13453" y="15344"/>
                    </a:lnTo>
                    <a:lnTo>
                      <a:pt x="14310" y="15575"/>
                    </a:lnTo>
                    <a:lnTo>
                      <a:pt x="15181" y="15820"/>
                    </a:lnTo>
                    <a:lnTo>
                      <a:pt x="16092" y="16051"/>
                    </a:lnTo>
                    <a:lnTo>
                      <a:pt x="17031" y="16269"/>
                    </a:lnTo>
                    <a:lnTo>
                      <a:pt x="17997" y="16486"/>
                    </a:lnTo>
                    <a:lnTo>
                      <a:pt x="18990" y="16704"/>
                    </a:lnTo>
                    <a:lnTo>
                      <a:pt x="20010" y="16908"/>
                    </a:lnTo>
                    <a:lnTo>
                      <a:pt x="21057" y="17098"/>
                    </a:lnTo>
                    <a:lnTo>
                      <a:pt x="22132" y="17302"/>
                    </a:lnTo>
                    <a:lnTo>
                      <a:pt x="23247" y="17479"/>
                    </a:lnTo>
                    <a:lnTo>
                      <a:pt x="24390" y="17656"/>
                    </a:lnTo>
                    <a:lnTo>
                      <a:pt x="25560" y="17833"/>
                    </a:lnTo>
                    <a:lnTo>
                      <a:pt x="26757" y="17996"/>
                    </a:lnTo>
                    <a:lnTo>
                      <a:pt x="26757" y="17996"/>
                    </a:lnTo>
                    <a:lnTo>
                      <a:pt x="26634" y="16037"/>
                    </a:lnTo>
                    <a:lnTo>
                      <a:pt x="26621" y="15752"/>
                    </a:lnTo>
                    <a:lnTo>
                      <a:pt x="26580" y="15126"/>
                    </a:lnTo>
                    <a:lnTo>
                      <a:pt x="26158" y="14936"/>
                    </a:lnTo>
                    <a:lnTo>
                      <a:pt x="25628" y="14664"/>
                    </a:lnTo>
                    <a:lnTo>
                      <a:pt x="24893" y="14283"/>
                    </a:lnTo>
                    <a:lnTo>
                      <a:pt x="23927" y="13779"/>
                    </a:lnTo>
                    <a:lnTo>
                      <a:pt x="22744" y="13154"/>
                    </a:lnTo>
                    <a:lnTo>
                      <a:pt x="21343" y="12378"/>
                    </a:lnTo>
                    <a:lnTo>
                      <a:pt x="19711" y="11453"/>
                    </a:lnTo>
                    <a:lnTo>
                      <a:pt x="20894" y="11821"/>
                    </a:lnTo>
                    <a:lnTo>
                      <a:pt x="22105" y="12161"/>
                    </a:lnTo>
                    <a:lnTo>
                      <a:pt x="22703" y="12310"/>
                    </a:lnTo>
                    <a:lnTo>
                      <a:pt x="23302" y="12460"/>
                    </a:lnTo>
                    <a:lnTo>
                      <a:pt x="23900" y="12596"/>
                    </a:lnTo>
                    <a:lnTo>
                      <a:pt x="24485" y="12718"/>
                    </a:lnTo>
                    <a:lnTo>
                      <a:pt x="25056" y="12827"/>
                    </a:lnTo>
                    <a:lnTo>
                      <a:pt x="25628" y="12922"/>
                    </a:lnTo>
                    <a:lnTo>
                      <a:pt x="26185" y="12990"/>
                    </a:lnTo>
                    <a:lnTo>
                      <a:pt x="26729" y="13058"/>
                    </a:lnTo>
                    <a:lnTo>
                      <a:pt x="27260" y="13099"/>
                    </a:lnTo>
                    <a:lnTo>
                      <a:pt x="27777" y="13126"/>
                    </a:lnTo>
                    <a:lnTo>
                      <a:pt x="28267" y="13126"/>
                    </a:lnTo>
                    <a:lnTo>
                      <a:pt x="28729" y="13113"/>
                    </a:lnTo>
                    <a:lnTo>
                      <a:pt x="29069" y="13086"/>
                    </a:lnTo>
                    <a:lnTo>
                      <a:pt x="29396" y="13045"/>
                    </a:lnTo>
                    <a:lnTo>
                      <a:pt x="29600" y="13004"/>
                    </a:lnTo>
                    <a:lnTo>
                      <a:pt x="29804" y="12963"/>
                    </a:lnTo>
                    <a:lnTo>
                      <a:pt x="30049" y="12895"/>
                    </a:lnTo>
                    <a:lnTo>
                      <a:pt x="30280" y="12827"/>
                    </a:lnTo>
                    <a:lnTo>
                      <a:pt x="30497" y="12746"/>
                    </a:lnTo>
                    <a:lnTo>
                      <a:pt x="30715" y="12650"/>
                    </a:lnTo>
                    <a:lnTo>
                      <a:pt x="30905" y="12555"/>
                    </a:lnTo>
                    <a:lnTo>
                      <a:pt x="31110" y="12446"/>
                    </a:lnTo>
                    <a:lnTo>
                      <a:pt x="31286" y="12324"/>
                    </a:lnTo>
                    <a:lnTo>
                      <a:pt x="31463" y="12188"/>
                    </a:lnTo>
                    <a:lnTo>
                      <a:pt x="31626" y="12052"/>
                    </a:lnTo>
                    <a:lnTo>
                      <a:pt x="31776" y="11916"/>
                    </a:lnTo>
                    <a:lnTo>
                      <a:pt x="31926" y="11766"/>
                    </a:lnTo>
                    <a:lnTo>
                      <a:pt x="32062" y="11603"/>
                    </a:lnTo>
                    <a:lnTo>
                      <a:pt x="32184" y="11440"/>
                    </a:lnTo>
                    <a:lnTo>
                      <a:pt x="32307" y="11263"/>
                    </a:lnTo>
                    <a:lnTo>
                      <a:pt x="32415" y="11086"/>
                    </a:lnTo>
                    <a:lnTo>
                      <a:pt x="32524" y="10909"/>
                    </a:lnTo>
                    <a:lnTo>
                      <a:pt x="32606" y="10719"/>
                    </a:lnTo>
                    <a:lnTo>
                      <a:pt x="32701" y="10528"/>
                    </a:lnTo>
                    <a:lnTo>
                      <a:pt x="32769" y="10324"/>
                    </a:lnTo>
                    <a:lnTo>
                      <a:pt x="32837" y="10120"/>
                    </a:lnTo>
                    <a:lnTo>
                      <a:pt x="32905" y="9916"/>
                    </a:lnTo>
                    <a:lnTo>
                      <a:pt x="32946" y="9712"/>
                    </a:lnTo>
                    <a:lnTo>
                      <a:pt x="33000" y="9495"/>
                    </a:lnTo>
                    <a:lnTo>
                      <a:pt x="33027" y="9277"/>
                    </a:lnTo>
                    <a:lnTo>
                      <a:pt x="33082" y="8828"/>
                    </a:lnTo>
                    <a:lnTo>
                      <a:pt x="33095" y="8379"/>
                    </a:lnTo>
                    <a:lnTo>
                      <a:pt x="33082" y="7930"/>
                    </a:lnTo>
                    <a:lnTo>
                      <a:pt x="33041" y="7468"/>
                    </a:lnTo>
                    <a:lnTo>
                      <a:pt x="32959" y="7019"/>
                    </a:lnTo>
                    <a:lnTo>
                      <a:pt x="32864" y="6556"/>
                    </a:lnTo>
                    <a:lnTo>
                      <a:pt x="32742" y="6108"/>
                    </a:lnTo>
                    <a:lnTo>
                      <a:pt x="32592" y="5672"/>
                    </a:lnTo>
                    <a:lnTo>
                      <a:pt x="32415" y="5237"/>
                    </a:lnTo>
                    <a:lnTo>
                      <a:pt x="32211" y="4829"/>
                    </a:lnTo>
                    <a:lnTo>
                      <a:pt x="31980" y="4421"/>
                    </a:lnTo>
                    <a:lnTo>
                      <a:pt x="31722" y="4040"/>
                    </a:lnTo>
                    <a:lnTo>
                      <a:pt x="31450" y="3686"/>
                    </a:lnTo>
                    <a:lnTo>
                      <a:pt x="31314" y="3509"/>
                    </a:lnTo>
                    <a:lnTo>
                      <a:pt x="31150" y="3346"/>
                    </a:lnTo>
                    <a:lnTo>
                      <a:pt x="31001" y="3197"/>
                    </a:lnTo>
                    <a:lnTo>
                      <a:pt x="30837" y="3033"/>
                    </a:lnTo>
                    <a:lnTo>
                      <a:pt x="30674" y="2897"/>
                    </a:lnTo>
                    <a:lnTo>
                      <a:pt x="30497" y="2761"/>
                    </a:lnTo>
                    <a:lnTo>
                      <a:pt x="30321" y="2639"/>
                    </a:lnTo>
                    <a:lnTo>
                      <a:pt x="30144" y="2516"/>
                    </a:lnTo>
                    <a:lnTo>
                      <a:pt x="29953" y="2408"/>
                    </a:lnTo>
                    <a:lnTo>
                      <a:pt x="29763" y="2299"/>
                    </a:lnTo>
                    <a:lnTo>
                      <a:pt x="29572" y="2217"/>
                    </a:lnTo>
                    <a:lnTo>
                      <a:pt x="29368" y="2136"/>
                    </a:lnTo>
                    <a:lnTo>
                      <a:pt x="29164" y="2054"/>
                    </a:lnTo>
                    <a:lnTo>
                      <a:pt x="28960" y="2000"/>
                    </a:lnTo>
                    <a:lnTo>
                      <a:pt x="28144" y="1823"/>
                    </a:lnTo>
                    <a:lnTo>
                      <a:pt x="27206" y="1632"/>
                    </a:lnTo>
                    <a:lnTo>
                      <a:pt x="25968" y="1387"/>
                    </a:lnTo>
                    <a:lnTo>
                      <a:pt x="24458" y="1115"/>
                    </a:lnTo>
                    <a:lnTo>
                      <a:pt x="23628" y="979"/>
                    </a:lnTo>
                    <a:lnTo>
                      <a:pt x="22744" y="843"/>
                    </a:lnTo>
                    <a:lnTo>
                      <a:pt x="21819" y="707"/>
                    </a:lnTo>
                    <a:lnTo>
                      <a:pt x="20853" y="585"/>
                    </a:lnTo>
                    <a:lnTo>
                      <a:pt x="19847" y="463"/>
                    </a:lnTo>
                    <a:lnTo>
                      <a:pt x="18826" y="340"/>
                    </a:lnTo>
                    <a:lnTo>
                      <a:pt x="17779" y="245"/>
                    </a:lnTo>
                    <a:lnTo>
                      <a:pt x="16718" y="150"/>
                    </a:lnTo>
                    <a:lnTo>
                      <a:pt x="15643" y="82"/>
                    </a:lnTo>
                    <a:lnTo>
                      <a:pt x="14555" y="41"/>
                    </a:lnTo>
                    <a:lnTo>
                      <a:pt x="1348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38"/>
              <p:cNvSpPr/>
              <p:nvPr/>
            </p:nvSpPr>
            <p:spPr>
              <a:xfrm>
                <a:off x="1278812" y="4540459"/>
                <a:ext cx="146661" cy="107404"/>
              </a:xfrm>
              <a:custGeom>
                <a:rect b="b" l="l" r="r" t="t"/>
                <a:pathLst>
                  <a:path extrusionOk="0" h="3647" w="4980">
                    <a:moveTo>
                      <a:pt x="1" y="1"/>
                    </a:moveTo>
                    <a:lnTo>
                      <a:pt x="151" y="2939"/>
                    </a:lnTo>
                    <a:lnTo>
                      <a:pt x="4980" y="3646"/>
                    </a:lnTo>
                    <a:lnTo>
                      <a:pt x="4980" y="3646"/>
                    </a:lnTo>
                    <a:lnTo>
                      <a:pt x="4531" y="3089"/>
                    </a:lnTo>
                    <a:lnTo>
                      <a:pt x="4082" y="2531"/>
                    </a:lnTo>
                    <a:lnTo>
                      <a:pt x="3687" y="2014"/>
                    </a:lnTo>
                    <a:lnTo>
                      <a:pt x="3334" y="1524"/>
                    </a:lnTo>
                    <a:lnTo>
                      <a:pt x="2803" y="790"/>
                    </a:lnTo>
                    <a:lnTo>
                      <a:pt x="2599" y="518"/>
                    </a:lnTo>
                    <a:lnTo>
                      <a:pt x="1"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38"/>
              <p:cNvSpPr/>
              <p:nvPr/>
            </p:nvSpPr>
            <p:spPr>
              <a:xfrm>
                <a:off x="1238376" y="4518430"/>
                <a:ext cx="73713" cy="135441"/>
              </a:xfrm>
              <a:custGeom>
                <a:rect b="b" l="l" r="r" t="t"/>
                <a:pathLst>
                  <a:path extrusionOk="0" h="4599" w="2503">
                    <a:moveTo>
                      <a:pt x="381" y="1"/>
                    </a:moveTo>
                    <a:lnTo>
                      <a:pt x="0" y="4231"/>
                    </a:lnTo>
                    <a:lnTo>
                      <a:pt x="259" y="4340"/>
                    </a:lnTo>
                    <a:lnTo>
                      <a:pt x="517" y="4435"/>
                    </a:lnTo>
                    <a:lnTo>
                      <a:pt x="775" y="4517"/>
                    </a:lnTo>
                    <a:lnTo>
                      <a:pt x="1034" y="4558"/>
                    </a:lnTo>
                    <a:lnTo>
                      <a:pt x="1292" y="4598"/>
                    </a:lnTo>
                    <a:lnTo>
                      <a:pt x="1551" y="4598"/>
                    </a:lnTo>
                    <a:lnTo>
                      <a:pt x="1809" y="4585"/>
                    </a:lnTo>
                    <a:lnTo>
                      <a:pt x="2081" y="4544"/>
                    </a:lnTo>
                    <a:lnTo>
                      <a:pt x="2503" y="382"/>
                    </a:lnTo>
                    <a:lnTo>
                      <a:pt x="2231" y="259"/>
                    </a:lnTo>
                    <a:lnTo>
                      <a:pt x="1972" y="178"/>
                    </a:lnTo>
                    <a:lnTo>
                      <a:pt x="1700" y="110"/>
                    </a:lnTo>
                    <a:lnTo>
                      <a:pt x="1442" y="55"/>
                    </a:lnTo>
                    <a:lnTo>
                      <a:pt x="1184" y="28"/>
                    </a:lnTo>
                    <a:lnTo>
                      <a:pt x="925" y="14"/>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38"/>
              <p:cNvSpPr/>
              <p:nvPr/>
            </p:nvSpPr>
            <p:spPr>
              <a:xfrm>
                <a:off x="1325697" y="4451135"/>
                <a:ext cx="355344" cy="256009"/>
              </a:xfrm>
              <a:custGeom>
                <a:rect b="b" l="l" r="r" t="t"/>
                <a:pathLst>
                  <a:path extrusionOk="0" h="8693" w="12066">
                    <a:moveTo>
                      <a:pt x="2871" y="0"/>
                    </a:moveTo>
                    <a:lnTo>
                      <a:pt x="2517" y="354"/>
                    </a:lnTo>
                    <a:lnTo>
                      <a:pt x="1701" y="1184"/>
                    </a:lnTo>
                    <a:lnTo>
                      <a:pt x="1238" y="1687"/>
                    </a:lnTo>
                    <a:lnTo>
                      <a:pt x="776" y="2190"/>
                    </a:lnTo>
                    <a:lnTo>
                      <a:pt x="368" y="2667"/>
                    </a:lnTo>
                    <a:lnTo>
                      <a:pt x="191" y="2871"/>
                    </a:lnTo>
                    <a:lnTo>
                      <a:pt x="55" y="3061"/>
                    </a:lnTo>
                    <a:lnTo>
                      <a:pt x="28" y="3102"/>
                    </a:lnTo>
                    <a:lnTo>
                      <a:pt x="14" y="3156"/>
                    </a:lnTo>
                    <a:lnTo>
                      <a:pt x="0" y="3197"/>
                    </a:lnTo>
                    <a:lnTo>
                      <a:pt x="0" y="3238"/>
                    </a:lnTo>
                    <a:lnTo>
                      <a:pt x="14" y="3279"/>
                    </a:lnTo>
                    <a:lnTo>
                      <a:pt x="41" y="3320"/>
                    </a:lnTo>
                    <a:lnTo>
                      <a:pt x="109" y="3401"/>
                    </a:lnTo>
                    <a:lnTo>
                      <a:pt x="204" y="3483"/>
                    </a:lnTo>
                    <a:lnTo>
                      <a:pt x="341" y="3564"/>
                    </a:lnTo>
                    <a:lnTo>
                      <a:pt x="667" y="3782"/>
                    </a:lnTo>
                    <a:lnTo>
                      <a:pt x="857" y="3918"/>
                    </a:lnTo>
                    <a:lnTo>
                      <a:pt x="1061" y="4068"/>
                    </a:lnTo>
                    <a:lnTo>
                      <a:pt x="1279" y="4244"/>
                    </a:lnTo>
                    <a:lnTo>
                      <a:pt x="1497" y="4449"/>
                    </a:lnTo>
                    <a:lnTo>
                      <a:pt x="1728" y="4693"/>
                    </a:lnTo>
                    <a:lnTo>
                      <a:pt x="1946" y="4965"/>
                    </a:lnTo>
                    <a:lnTo>
                      <a:pt x="2177" y="5278"/>
                    </a:lnTo>
                    <a:lnTo>
                      <a:pt x="2381" y="5646"/>
                    </a:lnTo>
                    <a:lnTo>
                      <a:pt x="2381" y="5836"/>
                    </a:lnTo>
                    <a:lnTo>
                      <a:pt x="2381" y="6040"/>
                    </a:lnTo>
                    <a:lnTo>
                      <a:pt x="2408" y="6271"/>
                    </a:lnTo>
                    <a:lnTo>
                      <a:pt x="2449" y="6530"/>
                    </a:lnTo>
                    <a:lnTo>
                      <a:pt x="2476" y="6666"/>
                    </a:lnTo>
                    <a:lnTo>
                      <a:pt x="2517" y="6788"/>
                    </a:lnTo>
                    <a:lnTo>
                      <a:pt x="2558" y="6897"/>
                    </a:lnTo>
                    <a:lnTo>
                      <a:pt x="2612" y="7006"/>
                    </a:lnTo>
                    <a:lnTo>
                      <a:pt x="2680" y="7087"/>
                    </a:lnTo>
                    <a:lnTo>
                      <a:pt x="2762" y="7169"/>
                    </a:lnTo>
                    <a:lnTo>
                      <a:pt x="2857" y="7210"/>
                    </a:lnTo>
                    <a:lnTo>
                      <a:pt x="3007" y="7251"/>
                    </a:lnTo>
                    <a:lnTo>
                      <a:pt x="3224" y="7291"/>
                    </a:lnTo>
                    <a:lnTo>
                      <a:pt x="3483" y="7332"/>
                    </a:lnTo>
                    <a:lnTo>
                      <a:pt x="4122" y="7427"/>
                    </a:lnTo>
                    <a:lnTo>
                      <a:pt x="4884" y="7509"/>
                    </a:lnTo>
                    <a:lnTo>
                      <a:pt x="5428" y="7563"/>
                    </a:lnTo>
                    <a:lnTo>
                      <a:pt x="5822" y="7618"/>
                    </a:lnTo>
                    <a:lnTo>
                      <a:pt x="6475" y="7686"/>
                    </a:lnTo>
                    <a:lnTo>
                      <a:pt x="6734" y="7713"/>
                    </a:lnTo>
                    <a:lnTo>
                      <a:pt x="7332" y="7795"/>
                    </a:lnTo>
                    <a:lnTo>
                      <a:pt x="8189" y="7917"/>
                    </a:lnTo>
                    <a:lnTo>
                      <a:pt x="8597" y="7985"/>
                    </a:lnTo>
                    <a:lnTo>
                      <a:pt x="8978" y="8067"/>
                    </a:lnTo>
                    <a:lnTo>
                      <a:pt x="9318" y="8148"/>
                    </a:lnTo>
                    <a:lnTo>
                      <a:pt x="9631" y="8244"/>
                    </a:lnTo>
                    <a:lnTo>
                      <a:pt x="9890" y="8325"/>
                    </a:lnTo>
                    <a:lnTo>
                      <a:pt x="10094" y="8434"/>
                    </a:lnTo>
                    <a:lnTo>
                      <a:pt x="10338" y="8556"/>
                    </a:lnTo>
                    <a:lnTo>
                      <a:pt x="10556" y="8638"/>
                    </a:lnTo>
                    <a:lnTo>
                      <a:pt x="10760" y="8679"/>
                    </a:lnTo>
                    <a:lnTo>
                      <a:pt x="10937" y="8692"/>
                    </a:lnTo>
                    <a:lnTo>
                      <a:pt x="11114" y="8679"/>
                    </a:lnTo>
                    <a:lnTo>
                      <a:pt x="11263" y="8638"/>
                    </a:lnTo>
                    <a:lnTo>
                      <a:pt x="11399" y="8584"/>
                    </a:lnTo>
                    <a:lnTo>
                      <a:pt x="11522" y="8502"/>
                    </a:lnTo>
                    <a:lnTo>
                      <a:pt x="11631" y="8407"/>
                    </a:lnTo>
                    <a:lnTo>
                      <a:pt x="11726" y="8298"/>
                    </a:lnTo>
                    <a:lnTo>
                      <a:pt x="11808" y="8176"/>
                    </a:lnTo>
                    <a:lnTo>
                      <a:pt x="11876" y="8053"/>
                    </a:lnTo>
                    <a:lnTo>
                      <a:pt x="11944" y="7917"/>
                    </a:lnTo>
                    <a:lnTo>
                      <a:pt x="11998" y="7795"/>
                    </a:lnTo>
                    <a:lnTo>
                      <a:pt x="12066" y="7550"/>
                    </a:lnTo>
                    <a:lnTo>
                      <a:pt x="12066" y="7523"/>
                    </a:lnTo>
                    <a:lnTo>
                      <a:pt x="12052" y="7482"/>
                    </a:lnTo>
                    <a:lnTo>
                      <a:pt x="11984" y="7373"/>
                    </a:lnTo>
                    <a:lnTo>
                      <a:pt x="11876" y="7223"/>
                    </a:lnTo>
                    <a:lnTo>
                      <a:pt x="11712" y="7060"/>
                    </a:lnTo>
                    <a:lnTo>
                      <a:pt x="11522" y="6856"/>
                    </a:lnTo>
                    <a:lnTo>
                      <a:pt x="11277" y="6639"/>
                    </a:lnTo>
                    <a:lnTo>
                      <a:pt x="10692" y="6122"/>
                    </a:lnTo>
                    <a:lnTo>
                      <a:pt x="9998" y="5537"/>
                    </a:lnTo>
                    <a:lnTo>
                      <a:pt x="9223" y="4897"/>
                    </a:lnTo>
                    <a:lnTo>
                      <a:pt x="8393" y="4231"/>
                    </a:lnTo>
                    <a:lnTo>
                      <a:pt x="7523" y="3551"/>
                    </a:lnTo>
                    <a:lnTo>
                      <a:pt x="5822" y="2231"/>
                    </a:lnTo>
                    <a:lnTo>
                      <a:pt x="4326" y="1102"/>
                    </a:lnTo>
                    <a:lnTo>
                      <a:pt x="287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38"/>
              <p:cNvSpPr/>
              <p:nvPr/>
            </p:nvSpPr>
            <p:spPr>
              <a:xfrm>
                <a:off x="1031250" y="3196456"/>
                <a:ext cx="642982" cy="1102461"/>
              </a:xfrm>
              <a:custGeom>
                <a:rect b="b" l="l" r="r" t="t"/>
                <a:pathLst>
                  <a:path extrusionOk="0" h="37435" w="21833">
                    <a:moveTo>
                      <a:pt x="7849" y="0"/>
                    </a:moveTo>
                    <a:lnTo>
                      <a:pt x="7618" y="68"/>
                    </a:lnTo>
                    <a:lnTo>
                      <a:pt x="6965" y="272"/>
                    </a:lnTo>
                    <a:lnTo>
                      <a:pt x="6026" y="572"/>
                    </a:lnTo>
                    <a:lnTo>
                      <a:pt x="5469" y="762"/>
                    </a:lnTo>
                    <a:lnTo>
                      <a:pt x="4884" y="980"/>
                    </a:lnTo>
                    <a:lnTo>
                      <a:pt x="4272" y="1211"/>
                    </a:lnTo>
                    <a:lnTo>
                      <a:pt x="3660" y="1456"/>
                    </a:lnTo>
                    <a:lnTo>
                      <a:pt x="3048" y="1714"/>
                    </a:lnTo>
                    <a:lnTo>
                      <a:pt x="2449" y="2000"/>
                    </a:lnTo>
                    <a:lnTo>
                      <a:pt x="1891" y="2286"/>
                    </a:lnTo>
                    <a:lnTo>
                      <a:pt x="1633" y="2435"/>
                    </a:lnTo>
                    <a:lnTo>
                      <a:pt x="1374" y="2585"/>
                    </a:lnTo>
                    <a:lnTo>
                      <a:pt x="1143" y="2734"/>
                    </a:lnTo>
                    <a:lnTo>
                      <a:pt x="926" y="2884"/>
                    </a:lnTo>
                    <a:lnTo>
                      <a:pt x="721" y="3034"/>
                    </a:lnTo>
                    <a:lnTo>
                      <a:pt x="545" y="3183"/>
                    </a:lnTo>
                    <a:lnTo>
                      <a:pt x="477" y="3251"/>
                    </a:lnTo>
                    <a:lnTo>
                      <a:pt x="422" y="3319"/>
                    </a:lnTo>
                    <a:lnTo>
                      <a:pt x="327" y="3483"/>
                    </a:lnTo>
                    <a:lnTo>
                      <a:pt x="245" y="3673"/>
                    </a:lnTo>
                    <a:lnTo>
                      <a:pt x="177" y="3904"/>
                    </a:lnTo>
                    <a:lnTo>
                      <a:pt x="109" y="4176"/>
                    </a:lnTo>
                    <a:lnTo>
                      <a:pt x="69" y="4476"/>
                    </a:lnTo>
                    <a:lnTo>
                      <a:pt x="41" y="4788"/>
                    </a:lnTo>
                    <a:lnTo>
                      <a:pt x="14" y="5142"/>
                    </a:lnTo>
                    <a:lnTo>
                      <a:pt x="1" y="5509"/>
                    </a:lnTo>
                    <a:lnTo>
                      <a:pt x="1" y="5917"/>
                    </a:lnTo>
                    <a:lnTo>
                      <a:pt x="14" y="6339"/>
                    </a:lnTo>
                    <a:lnTo>
                      <a:pt x="28" y="6774"/>
                    </a:lnTo>
                    <a:lnTo>
                      <a:pt x="82" y="7713"/>
                    </a:lnTo>
                    <a:lnTo>
                      <a:pt x="177" y="8706"/>
                    </a:lnTo>
                    <a:lnTo>
                      <a:pt x="286" y="9740"/>
                    </a:lnTo>
                    <a:lnTo>
                      <a:pt x="409" y="10814"/>
                    </a:lnTo>
                    <a:lnTo>
                      <a:pt x="558" y="11916"/>
                    </a:lnTo>
                    <a:lnTo>
                      <a:pt x="708" y="13018"/>
                    </a:lnTo>
                    <a:lnTo>
                      <a:pt x="1034" y="15181"/>
                    </a:lnTo>
                    <a:lnTo>
                      <a:pt x="1334" y="17221"/>
                    </a:lnTo>
                    <a:lnTo>
                      <a:pt x="1456" y="18051"/>
                    </a:lnTo>
                    <a:lnTo>
                      <a:pt x="1470" y="18092"/>
                    </a:lnTo>
                    <a:lnTo>
                      <a:pt x="1470" y="18105"/>
                    </a:lnTo>
                    <a:lnTo>
                      <a:pt x="1497" y="18282"/>
                    </a:lnTo>
                    <a:lnTo>
                      <a:pt x="1565" y="18826"/>
                    </a:lnTo>
                    <a:lnTo>
                      <a:pt x="1565" y="18867"/>
                    </a:lnTo>
                    <a:lnTo>
                      <a:pt x="1592" y="19071"/>
                    </a:lnTo>
                    <a:lnTo>
                      <a:pt x="1606" y="19180"/>
                    </a:lnTo>
                    <a:lnTo>
                      <a:pt x="1660" y="19765"/>
                    </a:lnTo>
                    <a:lnTo>
                      <a:pt x="1701" y="20309"/>
                    </a:lnTo>
                    <a:lnTo>
                      <a:pt x="1728" y="20799"/>
                    </a:lnTo>
                    <a:lnTo>
                      <a:pt x="1714" y="21248"/>
                    </a:lnTo>
                    <a:lnTo>
                      <a:pt x="1660" y="22635"/>
                    </a:lnTo>
                    <a:lnTo>
                      <a:pt x="1578" y="24240"/>
                    </a:lnTo>
                    <a:lnTo>
                      <a:pt x="1347" y="27926"/>
                    </a:lnTo>
                    <a:lnTo>
                      <a:pt x="1089" y="31898"/>
                    </a:lnTo>
                    <a:lnTo>
                      <a:pt x="830" y="35775"/>
                    </a:lnTo>
                    <a:lnTo>
                      <a:pt x="1510" y="35979"/>
                    </a:lnTo>
                    <a:lnTo>
                      <a:pt x="2191" y="36156"/>
                    </a:lnTo>
                    <a:lnTo>
                      <a:pt x="2871" y="36333"/>
                    </a:lnTo>
                    <a:lnTo>
                      <a:pt x="3551" y="36496"/>
                    </a:lnTo>
                    <a:lnTo>
                      <a:pt x="4217" y="36646"/>
                    </a:lnTo>
                    <a:lnTo>
                      <a:pt x="4897" y="36782"/>
                    </a:lnTo>
                    <a:lnTo>
                      <a:pt x="5564" y="36904"/>
                    </a:lnTo>
                    <a:lnTo>
                      <a:pt x="6231" y="37013"/>
                    </a:lnTo>
                    <a:lnTo>
                      <a:pt x="6897" y="37122"/>
                    </a:lnTo>
                    <a:lnTo>
                      <a:pt x="7564" y="37203"/>
                    </a:lnTo>
                    <a:lnTo>
                      <a:pt x="8230" y="37271"/>
                    </a:lnTo>
                    <a:lnTo>
                      <a:pt x="8897" y="37326"/>
                    </a:lnTo>
                    <a:lnTo>
                      <a:pt x="9563" y="37380"/>
                    </a:lnTo>
                    <a:lnTo>
                      <a:pt x="10216" y="37407"/>
                    </a:lnTo>
                    <a:lnTo>
                      <a:pt x="10883" y="37421"/>
                    </a:lnTo>
                    <a:lnTo>
                      <a:pt x="11536" y="37435"/>
                    </a:lnTo>
                    <a:lnTo>
                      <a:pt x="12188" y="37421"/>
                    </a:lnTo>
                    <a:lnTo>
                      <a:pt x="12841" y="37407"/>
                    </a:lnTo>
                    <a:lnTo>
                      <a:pt x="13494" y="37380"/>
                    </a:lnTo>
                    <a:lnTo>
                      <a:pt x="14147" y="37326"/>
                    </a:lnTo>
                    <a:lnTo>
                      <a:pt x="14800" y="37271"/>
                    </a:lnTo>
                    <a:lnTo>
                      <a:pt x="15440" y="37203"/>
                    </a:lnTo>
                    <a:lnTo>
                      <a:pt x="16092" y="37122"/>
                    </a:lnTo>
                    <a:lnTo>
                      <a:pt x="16732" y="37013"/>
                    </a:lnTo>
                    <a:lnTo>
                      <a:pt x="17371" y="36904"/>
                    </a:lnTo>
                    <a:lnTo>
                      <a:pt x="18010" y="36782"/>
                    </a:lnTo>
                    <a:lnTo>
                      <a:pt x="18650" y="36646"/>
                    </a:lnTo>
                    <a:lnTo>
                      <a:pt x="19289" y="36496"/>
                    </a:lnTo>
                    <a:lnTo>
                      <a:pt x="19928" y="36333"/>
                    </a:lnTo>
                    <a:lnTo>
                      <a:pt x="20568" y="36156"/>
                    </a:lnTo>
                    <a:lnTo>
                      <a:pt x="21193" y="35979"/>
                    </a:lnTo>
                    <a:lnTo>
                      <a:pt x="21833" y="35775"/>
                    </a:lnTo>
                    <a:lnTo>
                      <a:pt x="21724" y="34292"/>
                    </a:lnTo>
                    <a:lnTo>
                      <a:pt x="21588" y="32769"/>
                    </a:lnTo>
                    <a:lnTo>
                      <a:pt x="21316" y="29627"/>
                    </a:lnTo>
                    <a:lnTo>
                      <a:pt x="21180" y="28035"/>
                    </a:lnTo>
                    <a:lnTo>
                      <a:pt x="21057" y="26471"/>
                    </a:lnTo>
                    <a:lnTo>
                      <a:pt x="20949" y="24920"/>
                    </a:lnTo>
                    <a:lnTo>
                      <a:pt x="20853" y="23438"/>
                    </a:lnTo>
                    <a:lnTo>
                      <a:pt x="20799" y="22513"/>
                    </a:lnTo>
                    <a:lnTo>
                      <a:pt x="20772" y="21737"/>
                    </a:lnTo>
                    <a:lnTo>
                      <a:pt x="20745" y="20975"/>
                    </a:lnTo>
                    <a:lnTo>
                      <a:pt x="20731" y="20255"/>
                    </a:lnTo>
                    <a:lnTo>
                      <a:pt x="20731" y="19574"/>
                    </a:lnTo>
                    <a:lnTo>
                      <a:pt x="20758" y="18513"/>
                    </a:lnTo>
                    <a:lnTo>
                      <a:pt x="20799" y="17357"/>
                    </a:lnTo>
                    <a:lnTo>
                      <a:pt x="20867" y="16147"/>
                    </a:lnTo>
                    <a:lnTo>
                      <a:pt x="20935" y="14882"/>
                    </a:lnTo>
                    <a:lnTo>
                      <a:pt x="21112" y="12283"/>
                    </a:lnTo>
                    <a:lnTo>
                      <a:pt x="21193" y="10978"/>
                    </a:lnTo>
                    <a:lnTo>
                      <a:pt x="21261" y="9713"/>
                    </a:lnTo>
                    <a:lnTo>
                      <a:pt x="21316" y="8488"/>
                    </a:lnTo>
                    <a:lnTo>
                      <a:pt x="21357" y="7332"/>
                    </a:lnTo>
                    <a:lnTo>
                      <a:pt x="21370" y="6244"/>
                    </a:lnTo>
                    <a:lnTo>
                      <a:pt x="21357" y="5754"/>
                    </a:lnTo>
                    <a:lnTo>
                      <a:pt x="21343" y="5278"/>
                    </a:lnTo>
                    <a:lnTo>
                      <a:pt x="21316" y="4829"/>
                    </a:lnTo>
                    <a:lnTo>
                      <a:pt x="21289" y="4421"/>
                    </a:lnTo>
                    <a:lnTo>
                      <a:pt x="21248" y="4040"/>
                    </a:lnTo>
                    <a:lnTo>
                      <a:pt x="21193" y="3700"/>
                    </a:lnTo>
                    <a:lnTo>
                      <a:pt x="21125" y="3401"/>
                    </a:lnTo>
                    <a:lnTo>
                      <a:pt x="21044" y="3156"/>
                    </a:lnTo>
                    <a:lnTo>
                      <a:pt x="20949" y="2939"/>
                    </a:lnTo>
                    <a:lnTo>
                      <a:pt x="20908" y="2843"/>
                    </a:lnTo>
                    <a:lnTo>
                      <a:pt x="20853" y="2775"/>
                    </a:lnTo>
                    <a:lnTo>
                      <a:pt x="20717" y="2626"/>
                    </a:lnTo>
                    <a:lnTo>
                      <a:pt x="20568" y="2490"/>
                    </a:lnTo>
                    <a:lnTo>
                      <a:pt x="20377" y="2354"/>
                    </a:lnTo>
                    <a:lnTo>
                      <a:pt x="20173" y="2218"/>
                    </a:lnTo>
                    <a:lnTo>
                      <a:pt x="19942" y="2082"/>
                    </a:lnTo>
                    <a:lnTo>
                      <a:pt x="19684" y="1959"/>
                    </a:lnTo>
                    <a:lnTo>
                      <a:pt x="19411" y="1823"/>
                    </a:lnTo>
                    <a:lnTo>
                      <a:pt x="19126" y="1701"/>
                    </a:lnTo>
                    <a:lnTo>
                      <a:pt x="18514" y="1469"/>
                    </a:lnTo>
                    <a:lnTo>
                      <a:pt x="17861" y="1252"/>
                    </a:lnTo>
                    <a:lnTo>
                      <a:pt x="17194" y="1034"/>
                    </a:lnTo>
                    <a:lnTo>
                      <a:pt x="16528" y="844"/>
                    </a:lnTo>
                    <a:lnTo>
                      <a:pt x="15861" y="681"/>
                    </a:lnTo>
                    <a:lnTo>
                      <a:pt x="15235" y="531"/>
                    </a:lnTo>
                    <a:lnTo>
                      <a:pt x="14147" y="286"/>
                    </a:lnTo>
                    <a:lnTo>
                      <a:pt x="13386" y="123"/>
                    </a:lnTo>
                    <a:lnTo>
                      <a:pt x="13100" y="68"/>
                    </a:lnTo>
                    <a:lnTo>
                      <a:pt x="784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38"/>
              <p:cNvSpPr/>
              <p:nvPr/>
            </p:nvSpPr>
            <p:spPr>
              <a:xfrm>
                <a:off x="1193493" y="2748190"/>
                <a:ext cx="303276" cy="233568"/>
              </a:xfrm>
              <a:custGeom>
                <a:rect b="b" l="l" r="r" t="t"/>
                <a:pathLst>
                  <a:path extrusionOk="0" h="7931" w="10298">
                    <a:moveTo>
                      <a:pt x="7074" y="0"/>
                    </a:moveTo>
                    <a:lnTo>
                      <a:pt x="6938" y="14"/>
                    </a:lnTo>
                    <a:lnTo>
                      <a:pt x="6802" y="41"/>
                    </a:lnTo>
                    <a:lnTo>
                      <a:pt x="6666" y="68"/>
                    </a:lnTo>
                    <a:lnTo>
                      <a:pt x="6543" y="109"/>
                    </a:lnTo>
                    <a:lnTo>
                      <a:pt x="6421" y="163"/>
                    </a:lnTo>
                    <a:lnTo>
                      <a:pt x="6299" y="231"/>
                    </a:lnTo>
                    <a:lnTo>
                      <a:pt x="6081" y="381"/>
                    </a:lnTo>
                    <a:lnTo>
                      <a:pt x="5850" y="544"/>
                    </a:lnTo>
                    <a:lnTo>
                      <a:pt x="5646" y="735"/>
                    </a:lnTo>
                    <a:lnTo>
                      <a:pt x="5224" y="1143"/>
                    </a:lnTo>
                    <a:lnTo>
                      <a:pt x="5020" y="1347"/>
                    </a:lnTo>
                    <a:lnTo>
                      <a:pt x="4802" y="1551"/>
                    </a:lnTo>
                    <a:lnTo>
                      <a:pt x="4585" y="1728"/>
                    </a:lnTo>
                    <a:lnTo>
                      <a:pt x="4353" y="1891"/>
                    </a:lnTo>
                    <a:lnTo>
                      <a:pt x="4231" y="1973"/>
                    </a:lnTo>
                    <a:lnTo>
                      <a:pt x="4109" y="2041"/>
                    </a:lnTo>
                    <a:lnTo>
                      <a:pt x="3973" y="2095"/>
                    </a:lnTo>
                    <a:lnTo>
                      <a:pt x="3837" y="2136"/>
                    </a:lnTo>
                    <a:lnTo>
                      <a:pt x="3578" y="2217"/>
                    </a:lnTo>
                    <a:lnTo>
                      <a:pt x="3333" y="2258"/>
                    </a:lnTo>
                    <a:lnTo>
                      <a:pt x="3102" y="2285"/>
                    </a:lnTo>
                    <a:lnTo>
                      <a:pt x="2884" y="2285"/>
                    </a:lnTo>
                    <a:lnTo>
                      <a:pt x="2694" y="2272"/>
                    </a:lnTo>
                    <a:lnTo>
                      <a:pt x="2503" y="2258"/>
                    </a:lnTo>
                    <a:lnTo>
                      <a:pt x="2163" y="2217"/>
                    </a:lnTo>
                    <a:lnTo>
                      <a:pt x="2000" y="2204"/>
                    </a:lnTo>
                    <a:lnTo>
                      <a:pt x="1851" y="2204"/>
                    </a:lnTo>
                    <a:lnTo>
                      <a:pt x="1715" y="2231"/>
                    </a:lnTo>
                    <a:lnTo>
                      <a:pt x="1578" y="2272"/>
                    </a:lnTo>
                    <a:lnTo>
                      <a:pt x="1442" y="2340"/>
                    </a:lnTo>
                    <a:lnTo>
                      <a:pt x="1320" y="2435"/>
                    </a:lnTo>
                    <a:lnTo>
                      <a:pt x="1198" y="2571"/>
                    </a:lnTo>
                    <a:lnTo>
                      <a:pt x="1062" y="2761"/>
                    </a:lnTo>
                    <a:lnTo>
                      <a:pt x="858" y="3129"/>
                    </a:lnTo>
                    <a:lnTo>
                      <a:pt x="708" y="3428"/>
                    </a:lnTo>
                    <a:lnTo>
                      <a:pt x="613" y="3700"/>
                    </a:lnTo>
                    <a:lnTo>
                      <a:pt x="531" y="3931"/>
                    </a:lnTo>
                    <a:lnTo>
                      <a:pt x="463" y="4149"/>
                    </a:lnTo>
                    <a:lnTo>
                      <a:pt x="381" y="4394"/>
                    </a:lnTo>
                    <a:lnTo>
                      <a:pt x="286" y="4652"/>
                    </a:lnTo>
                    <a:lnTo>
                      <a:pt x="123" y="4965"/>
                    </a:lnTo>
                    <a:lnTo>
                      <a:pt x="82" y="5060"/>
                    </a:lnTo>
                    <a:lnTo>
                      <a:pt x="55" y="5156"/>
                    </a:lnTo>
                    <a:lnTo>
                      <a:pt x="28" y="5251"/>
                    </a:lnTo>
                    <a:lnTo>
                      <a:pt x="14" y="5360"/>
                    </a:lnTo>
                    <a:lnTo>
                      <a:pt x="1" y="5577"/>
                    </a:lnTo>
                    <a:lnTo>
                      <a:pt x="14" y="5808"/>
                    </a:lnTo>
                    <a:lnTo>
                      <a:pt x="55" y="6053"/>
                    </a:lnTo>
                    <a:lnTo>
                      <a:pt x="96" y="6298"/>
                    </a:lnTo>
                    <a:lnTo>
                      <a:pt x="164" y="6543"/>
                    </a:lnTo>
                    <a:lnTo>
                      <a:pt x="245" y="6788"/>
                    </a:lnTo>
                    <a:lnTo>
                      <a:pt x="409" y="7237"/>
                    </a:lnTo>
                    <a:lnTo>
                      <a:pt x="558" y="7590"/>
                    </a:lnTo>
                    <a:lnTo>
                      <a:pt x="722" y="7930"/>
                    </a:lnTo>
                    <a:lnTo>
                      <a:pt x="9400" y="7930"/>
                    </a:lnTo>
                    <a:lnTo>
                      <a:pt x="9536" y="7686"/>
                    </a:lnTo>
                    <a:lnTo>
                      <a:pt x="9822" y="7073"/>
                    </a:lnTo>
                    <a:lnTo>
                      <a:pt x="9971" y="6720"/>
                    </a:lnTo>
                    <a:lnTo>
                      <a:pt x="10121" y="6353"/>
                    </a:lnTo>
                    <a:lnTo>
                      <a:pt x="10230" y="5999"/>
                    </a:lnTo>
                    <a:lnTo>
                      <a:pt x="10271" y="5836"/>
                    </a:lnTo>
                    <a:lnTo>
                      <a:pt x="10298" y="5700"/>
                    </a:lnTo>
                    <a:lnTo>
                      <a:pt x="10298" y="5564"/>
                    </a:lnTo>
                    <a:lnTo>
                      <a:pt x="10298" y="5428"/>
                    </a:lnTo>
                    <a:lnTo>
                      <a:pt x="10271" y="5292"/>
                    </a:lnTo>
                    <a:lnTo>
                      <a:pt x="10243" y="5142"/>
                    </a:lnTo>
                    <a:lnTo>
                      <a:pt x="10189" y="5006"/>
                    </a:lnTo>
                    <a:lnTo>
                      <a:pt x="10148" y="4870"/>
                    </a:lnTo>
                    <a:lnTo>
                      <a:pt x="10026" y="4611"/>
                    </a:lnTo>
                    <a:lnTo>
                      <a:pt x="9917" y="4394"/>
                    </a:lnTo>
                    <a:lnTo>
                      <a:pt x="9808" y="4217"/>
                    </a:lnTo>
                    <a:lnTo>
                      <a:pt x="9699" y="4054"/>
                    </a:lnTo>
                    <a:lnTo>
                      <a:pt x="9754" y="3999"/>
                    </a:lnTo>
                    <a:lnTo>
                      <a:pt x="9876" y="3850"/>
                    </a:lnTo>
                    <a:lnTo>
                      <a:pt x="10026" y="3632"/>
                    </a:lnTo>
                    <a:lnTo>
                      <a:pt x="10107" y="3496"/>
                    </a:lnTo>
                    <a:lnTo>
                      <a:pt x="10175" y="3360"/>
                    </a:lnTo>
                    <a:lnTo>
                      <a:pt x="10230" y="3210"/>
                    </a:lnTo>
                    <a:lnTo>
                      <a:pt x="10271" y="3061"/>
                    </a:lnTo>
                    <a:lnTo>
                      <a:pt x="10284" y="2911"/>
                    </a:lnTo>
                    <a:lnTo>
                      <a:pt x="10271" y="2761"/>
                    </a:lnTo>
                    <a:lnTo>
                      <a:pt x="10257" y="2693"/>
                    </a:lnTo>
                    <a:lnTo>
                      <a:pt x="10230" y="2625"/>
                    </a:lnTo>
                    <a:lnTo>
                      <a:pt x="10189" y="2557"/>
                    </a:lnTo>
                    <a:lnTo>
                      <a:pt x="10135" y="2489"/>
                    </a:lnTo>
                    <a:lnTo>
                      <a:pt x="10080" y="2421"/>
                    </a:lnTo>
                    <a:lnTo>
                      <a:pt x="10012" y="2367"/>
                    </a:lnTo>
                    <a:lnTo>
                      <a:pt x="9931" y="2313"/>
                    </a:lnTo>
                    <a:lnTo>
                      <a:pt x="9835" y="2258"/>
                    </a:lnTo>
                    <a:lnTo>
                      <a:pt x="9645" y="2177"/>
                    </a:lnTo>
                    <a:lnTo>
                      <a:pt x="9468" y="2122"/>
                    </a:lnTo>
                    <a:lnTo>
                      <a:pt x="9305" y="2081"/>
                    </a:lnTo>
                    <a:lnTo>
                      <a:pt x="9169" y="2068"/>
                    </a:lnTo>
                    <a:lnTo>
                      <a:pt x="9033" y="2081"/>
                    </a:lnTo>
                    <a:lnTo>
                      <a:pt x="8924" y="2109"/>
                    </a:lnTo>
                    <a:lnTo>
                      <a:pt x="8815" y="2136"/>
                    </a:lnTo>
                    <a:lnTo>
                      <a:pt x="8720" y="2177"/>
                    </a:lnTo>
                    <a:lnTo>
                      <a:pt x="8652" y="2231"/>
                    </a:lnTo>
                    <a:lnTo>
                      <a:pt x="8584" y="2285"/>
                    </a:lnTo>
                    <a:lnTo>
                      <a:pt x="8489" y="2394"/>
                    </a:lnTo>
                    <a:lnTo>
                      <a:pt x="8434" y="2476"/>
                    </a:lnTo>
                    <a:lnTo>
                      <a:pt x="8407" y="2503"/>
                    </a:lnTo>
                    <a:lnTo>
                      <a:pt x="8448" y="2421"/>
                    </a:lnTo>
                    <a:lnTo>
                      <a:pt x="8543" y="2204"/>
                    </a:lnTo>
                    <a:lnTo>
                      <a:pt x="8597" y="2041"/>
                    </a:lnTo>
                    <a:lnTo>
                      <a:pt x="8652" y="1877"/>
                    </a:lnTo>
                    <a:lnTo>
                      <a:pt x="8693" y="1687"/>
                    </a:lnTo>
                    <a:lnTo>
                      <a:pt x="8720" y="1496"/>
                    </a:lnTo>
                    <a:lnTo>
                      <a:pt x="8720" y="1292"/>
                    </a:lnTo>
                    <a:lnTo>
                      <a:pt x="8706" y="1075"/>
                    </a:lnTo>
                    <a:lnTo>
                      <a:pt x="8679" y="980"/>
                    </a:lnTo>
                    <a:lnTo>
                      <a:pt x="8652" y="871"/>
                    </a:lnTo>
                    <a:lnTo>
                      <a:pt x="8611" y="776"/>
                    </a:lnTo>
                    <a:lnTo>
                      <a:pt x="8557" y="680"/>
                    </a:lnTo>
                    <a:lnTo>
                      <a:pt x="8489" y="585"/>
                    </a:lnTo>
                    <a:lnTo>
                      <a:pt x="8421" y="503"/>
                    </a:lnTo>
                    <a:lnTo>
                      <a:pt x="8325" y="422"/>
                    </a:lnTo>
                    <a:lnTo>
                      <a:pt x="8230" y="340"/>
                    </a:lnTo>
                    <a:lnTo>
                      <a:pt x="8121" y="259"/>
                    </a:lnTo>
                    <a:lnTo>
                      <a:pt x="7999" y="191"/>
                    </a:lnTo>
                    <a:lnTo>
                      <a:pt x="7849" y="136"/>
                    </a:lnTo>
                    <a:lnTo>
                      <a:pt x="7686" y="82"/>
                    </a:lnTo>
                    <a:lnTo>
                      <a:pt x="7523" y="41"/>
                    </a:lnTo>
                    <a:lnTo>
                      <a:pt x="7373" y="14"/>
                    </a:lnTo>
                    <a:lnTo>
                      <a:pt x="7224"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38"/>
              <p:cNvSpPr/>
              <p:nvPr/>
            </p:nvSpPr>
            <p:spPr>
              <a:xfrm>
                <a:off x="1185071" y="3003349"/>
                <a:ext cx="66528" cy="97391"/>
              </a:xfrm>
              <a:custGeom>
                <a:rect b="b" l="l" r="r" t="t"/>
                <a:pathLst>
                  <a:path extrusionOk="0" h="3307" w="2259">
                    <a:moveTo>
                      <a:pt x="953" y="1"/>
                    </a:moveTo>
                    <a:lnTo>
                      <a:pt x="844" y="15"/>
                    </a:lnTo>
                    <a:lnTo>
                      <a:pt x="722" y="42"/>
                    </a:lnTo>
                    <a:lnTo>
                      <a:pt x="599" y="83"/>
                    </a:lnTo>
                    <a:lnTo>
                      <a:pt x="477" y="164"/>
                    </a:lnTo>
                    <a:lnTo>
                      <a:pt x="368" y="246"/>
                    </a:lnTo>
                    <a:lnTo>
                      <a:pt x="259" y="368"/>
                    </a:lnTo>
                    <a:lnTo>
                      <a:pt x="178" y="531"/>
                    </a:lnTo>
                    <a:lnTo>
                      <a:pt x="96" y="722"/>
                    </a:lnTo>
                    <a:lnTo>
                      <a:pt x="28" y="940"/>
                    </a:lnTo>
                    <a:lnTo>
                      <a:pt x="15" y="1076"/>
                    </a:lnTo>
                    <a:lnTo>
                      <a:pt x="1" y="1198"/>
                    </a:lnTo>
                    <a:lnTo>
                      <a:pt x="1" y="1320"/>
                    </a:lnTo>
                    <a:lnTo>
                      <a:pt x="1" y="1443"/>
                    </a:lnTo>
                    <a:lnTo>
                      <a:pt x="15" y="1565"/>
                    </a:lnTo>
                    <a:lnTo>
                      <a:pt x="42" y="1688"/>
                    </a:lnTo>
                    <a:lnTo>
                      <a:pt x="110" y="1919"/>
                    </a:lnTo>
                    <a:lnTo>
                      <a:pt x="205" y="2150"/>
                    </a:lnTo>
                    <a:lnTo>
                      <a:pt x="327" y="2368"/>
                    </a:lnTo>
                    <a:lnTo>
                      <a:pt x="463" y="2558"/>
                    </a:lnTo>
                    <a:lnTo>
                      <a:pt x="627" y="2749"/>
                    </a:lnTo>
                    <a:lnTo>
                      <a:pt x="803" y="2912"/>
                    </a:lnTo>
                    <a:lnTo>
                      <a:pt x="994" y="3048"/>
                    </a:lnTo>
                    <a:lnTo>
                      <a:pt x="1198" y="3157"/>
                    </a:lnTo>
                    <a:lnTo>
                      <a:pt x="1402" y="3238"/>
                    </a:lnTo>
                    <a:lnTo>
                      <a:pt x="1511" y="3266"/>
                    </a:lnTo>
                    <a:lnTo>
                      <a:pt x="1620" y="3279"/>
                    </a:lnTo>
                    <a:lnTo>
                      <a:pt x="1728" y="3293"/>
                    </a:lnTo>
                    <a:lnTo>
                      <a:pt x="1837" y="3306"/>
                    </a:lnTo>
                    <a:lnTo>
                      <a:pt x="1946" y="3293"/>
                    </a:lnTo>
                    <a:lnTo>
                      <a:pt x="2055" y="3279"/>
                    </a:lnTo>
                    <a:lnTo>
                      <a:pt x="2164" y="3252"/>
                    </a:lnTo>
                    <a:lnTo>
                      <a:pt x="2259" y="3211"/>
                    </a:lnTo>
                    <a:lnTo>
                      <a:pt x="2218" y="2803"/>
                    </a:lnTo>
                    <a:lnTo>
                      <a:pt x="2150" y="2368"/>
                    </a:lnTo>
                    <a:lnTo>
                      <a:pt x="2069" y="1851"/>
                    </a:lnTo>
                    <a:lnTo>
                      <a:pt x="1946" y="1320"/>
                    </a:lnTo>
                    <a:lnTo>
                      <a:pt x="1878" y="1048"/>
                    </a:lnTo>
                    <a:lnTo>
                      <a:pt x="1810" y="804"/>
                    </a:lnTo>
                    <a:lnTo>
                      <a:pt x="1728" y="572"/>
                    </a:lnTo>
                    <a:lnTo>
                      <a:pt x="1633" y="368"/>
                    </a:lnTo>
                    <a:lnTo>
                      <a:pt x="1538" y="205"/>
                    </a:lnTo>
                    <a:lnTo>
                      <a:pt x="1484" y="137"/>
                    </a:lnTo>
                    <a:lnTo>
                      <a:pt x="1429" y="83"/>
                    </a:lnTo>
                    <a:lnTo>
                      <a:pt x="1388" y="55"/>
                    </a:lnTo>
                    <a:lnTo>
                      <a:pt x="1252" y="28"/>
                    </a:lnTo>
                    <a:lnTo>
                      <a:pt x="1062"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38"/>
              <p:cNvSpPr/>
              <p:nvPr/>
            </p:nvSpPr>
            <p:spPr>
              <a:xfrm>
                <a:off x="1209927" y="3027793"/>
                <a:ext cx="37667" cy="55719"/>
              </a:xfrm>
              <a:custGeom>
                <a:rect b="b" l="l" r="r" t="t"/>
                <a:pathLst>
                  <a:path extrusionOk="0" h="1892" w="1279">
                    <a:moveTo>
                      <a:pt x="109" y="1"/>
                    </a:moveTo>
                    <a:lnTo>
                      <a:pt x="55" y="14"/>
                    </a:lnTo>
                    <a:lnTo>
                      <a:pt x="14" y="55"/>
                    </a:lnTo>
                    <a:lnTo>
                      <a:pt x="0" y="110"/>
                    </a:lnTo>
                    <a:lnTo>
                      <a:pt x="0" y="164"/>
                    </a:lnTo>
                    <a:lnTo>
                      <a:pt x="14" y="218"/>
                    </a:lnTo>
                    <a:lnTo>
                      <a:pt x="55" y="259"/>
                    </a:lnTo>
                    <a:lnTo>
                      <a:pt x="177" y="368"/>
                    </a:lnTo>
                    <a:lnTo>
                      <a:pt x="313" y="477"/>
                    </a:lnTo>
                    <a:lnTo>
                      <a:pt x="463" y="654"/>
                    </a:lnTo>
                    <a:lnTo>
                      <a:pt x="612" y="858"/>
                    </a:lnTo>
                    <a:lnTo>
                      <a:pt x="694" y="980"/>
                    </a:lnTo>
                    <a:lnTo>
                      <a:pt x="776" y="1116"/>
                    </a:lnTo>
                    <a:lnTo>
                      <a:pt x="844" y="1266"/>
                    </a:lnTo>
                    <a:lnTo>
                      <a:pt x="898" y="1415"/>
                    </a:lnTo>
                    <a:lnTo>
                      <a:pt x="952" y="1579"/>
                    </a:lnTo>
                    <a:lnTo>
                      <a:pt x="993" y="1769"/>
                    </a:lnTo>
                    <a:lnTo>
                      <a:pt x="1007" y="1810"/>
                    </a:lnTo>
                    <a:lnTo>
                      <a:pt x="1034" y="1851"/>
                    </a:lnTo>
                    <a:lnTo>
                      <a:pt x="1075" y="1878"/>
                    </a:lnTo>
                    <a:lnTo>
                      <a:pt x="1129" y="1891"/>
                    </a:lnTo>
                    <a:lnTo>
                      <a:pt x="1157" y="1878"/>
                    </a:lnTo>
                    <a:lnTo>
                      <a:pt x="1211" y="1864"/>
                    </a:lnTo>
                    <a:lnTo>
                      <a:pt x="1252" y="1823"/>
                    </a:lnTo>
                    <a:lnTo>
                      <a:pt x="1279" y="1769"/>
                    </a:lnTo>
                    <a:lnTo>
                      <a:pt x="1279" y="1715"/>
                    </a:lnTo>
                    <a:lnTo>
                      <a:pt x="1238" y="1511"/>
                    </a:lnTo>
                    <a:lnTo>
                      <a:pt x="1184" y="1320"/>
                    </a:lnTo>
                    <a:lnTo>
                      <a:pt x="1116" y="1143"/>
                    </a:lnTo>
                    <a:lnTo>
                      <a:pt x="1034" y="980"/>
                    </a:lnTo>
                    <a:lnTo>
                      <a:pt x="952" y="830"/>
                    </a:lnTo>
                    <a:lnTo>
                      <a:pt x="871" y="694"/>
                    </a:lnTo>
                    <a:lnTo>
                      <a:pt x="776" y="572"/>
                    </a:lnTo>
                    <a:lnTo>
                      <a:pt x="694" y="463"/>
                    </a:lnTo>
                    <a:lnTo>
                      <a:pt x="517" y="273"/>
                    </a:lnTo>
                    <a:lnTo>
                      <a:pt x="381" y="137"/>
                    </a:lnTo>
                    <a:lnTo>
                      <a:pt x="218" y="14"/>
                    </a:lnTo>
                    <a:lnTo>
                      <a:pt x="16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38"/>
              <p:cNvSpPr/>
              <p:nvPr/>
            </p:nvSpPr>
            <p:spPr>
              <a:xfrm>
                <a:off x="1205509" y="3048232"/>
                <a:ext cx="32071" cy="14048"/>
              </a:xfrm>
              <a:custGeom>
                <a:rect b="b" l="l" r="r" t="t"/>
                <a:pathLst>
                  <a:path extrusionOk="0" h="477" w="1089">
                    <a:moveTo>
                      <a:pt x="817" y="0"/>
                    </a:moveTo>
                    <a:lnTo>
                      <a:pt x="667" y="14"/>
                    </a:lnTo>
                    <a:lnTo>
                      <a:pt x="518" y="41"/>
                    </a:lnTo>
                    <a:lnTo>
                      <a:pt x="382" y="68"/>
                    </a:lnTo>
                    <a:lnTo>
                      <a:pt x="178" y="150"/>
                    </a:lnTo>
                    <a:lnTo>
                      <a:pt x="82" y="191"/>
                    </a:lnTo>
                    <a:lnTo>
                      <a:pt x="41" y="232"/>
                    </a:lnTo>
                    <a:lnTo>
                      <a:pt x="14" y="286"/>
                    </a:lnTo>
                    <a:lnTo>
                      <a:pt x="1" y="341"/>
                    </a:lnTo>
                    <a:lnTo>
                      <a:pt x="14" y="395"/>
                    </a:lnTo>
                    <a:lnTo>
                      <a:pt x="41" y="422"/>
                    </a:lnTo>
                    <a:lnTo>
                      <a:pt x="69" y="449"/>
                    </a:lnTo>
                    <a:lnTo>
                      <a:pt x="109" y="463"/>
                    </a:lnTo>
                    <a:lnTo>
                      <a:pt x="150" y="477"/>
                    </a:lnTo>
                    <a:lnTo>
                      <a:pt x="178" y="477"/>
                    </a:lnTo>
                    <a:lnTo>
                      <a:pt x="218" y="463"/>
                    </a:lnTo>
                    <a:lnTo>
                      <a:pt x="341" y="409"/>
                    </a:lnTo>
                    <a:lnTo>
                      <a:pt x="518" y="341"/>
                    </a:lnTo>
                    <a:lnTo>
                      <a:pt x="613" y="313"/>
                    </a:lnTo>
                    <a:lnTo>
                      <a:pt x="722" y="300"/>
                    </a:lnTo>
                    <a:lnTo>
                      <a:pt x="817" y="286"/>
                    </a:lnTo>
                    <a:lnTo>
                      <a:pt x="912" y="300"/>
                    </a:lnTo>
                    <a:lnTo>
                      <a:pt x="966" y="300"/>
                    </a:lnTo>
                    <a:lnTo>
                      <a:pt x="1021" y="272"/>
                    </a:lnTo>
                    <a:lnTo>
                      <a:pt x="1062" y="232"/>
                    </a:lnTo>
                    <a:lnTo>
                      <a:pt x="1089" y="177"/>
                    </a:lnTo>
                    <a:lnTo>
                      <a:pt x="1089" y="123"/>
                    </a:lnTo>
                    <a:lnTo>
                      <a:pt x="1062" y="68"/>
                    </a:lnTo>
                    <a:lnTo>
                      <a:pt x="1021" y="28"/>
                    </a:lnTo>
                    <a:lnTo>
                      <a:pt x="966" y="14"/>
                    </a:lnTo>
                    <a:lnTo>
                      <a:pt x="817"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38"/>
              <p:cNvSpPr/>
              <p:nvPr/>
            </p:nvSpPr>
            <p:spPr>
              <a:xfrm>
                <a:off x="1437050" y="3003349"/>
                <a:ext cx="66940" cy="97391"/>
              </a:xfrm>
              <a:custGeom>
                <a:rect b="b" l="l" r="r" t="t"/>
                <a:pathLst>
                  <a:path extrusionOk="0" h="3307" w="2273">
                    <a:moveTo>
                      <a:pt x="1198" y="1"/>
                    </a:moveTo>
                    <a:lnTo>
                      <a:pt x="1008" y="28"/>
                    </a:lnTo>
                    <a:lnTo>
                      <a:pt x="885" y="55"/>
                    </a:lnTo>
                    <a:lnTo>
                      <a:pt x="831" y="83"/>
                    </a:lnTo>
                    <a:lnTo>
                      <a:pt x="776" y="137"/>
                    </a:lnTo>
                    <a:lnTo>
                      <a:pt x="722" y="205"/>
                    </a:lnTo>
                    <a:lnTo>
                      <a:pt x="627" y="368"/>
                    </a:lnTo>
                    <a:lnTo>
                      <a:pt x="545" y="572"/>
                    </a:lnTo>
                    <a:lnTo>
                      <a:pt x="463" y="804"/>
                    </a:lnTo>
                    <a:lnTo>
                      <a:pt x="382" y="1048"/>
                    </a:lnTo>
                    <a:lnTo>
                      <a:pt x="314" y="1320"/>
                    </a:lnTo>
                    <a:lnTo>
                      <a:pt x="205" y="1851"/>
                    </a:lnTo>
                    <a:lnTo>
                      <a:pt x="110" y="2368"/>
                    </a:lnTo>
                    <a:lnTo>
                      <a:pt x="55" y="2803"/>
                    </a:lnTo>
                    <a:lnTo>
                      <a:pt x="1" y="3211"/>
                    </a:lnTo>
                    <a:lnTo>
                      <a:pt x="110" y="3252"/>
                    </a:lnTo>
                    <a:lnTo>
                      <a:pt x="219" y="3279"/>
                    </a:lnTo>
                    <a:lnTo>
                      <a:pt x="327" y="3293"/>
                    </a:lnTo>
                    <a:lnTo>
                      <a:pt x="436" y="3306"/>
                    </a:lnTo>
                    <a:lnTo>
                      <a:pt x="531" y="3293"/>
                    </a:lnTo>
                    <a:lnTo>
                      <a:pt x="640" y="3279"/>
                    </a:lnTo>
                    <a:lnTo>
                      <a:pt x="749" y="3266"/>
                    </a:lnTo>
                    <a:lnTo>
                      <a:pt x="858" y="3238"/>
                    </a:lnTo>
                    <a:lnTo>
                      <a:pt x="1076" y="3157"/>
                    </a:lnTo>
                    <a:lnTo>
                      <a:pt x="1266" y="3048"/>
                    </a:lnTo>
                    <a:lnTo>
                      <a:pt x="1456" y="2912"/>
                    </a:lnTo>
                    <a:lnTo>
                      <a:pt x="1647" y="2749"/>
                    </a:lnTo>
                    <a:lnTo>
                      <a:pt x="1797" y="2558"/>
                    </a:lnTo>
                    <a:lnTo>
                      <a:pt x="1946" y="2368"/>
                    </a:lnTo>
                    <a:lnTo>
                      <a:pt x="2069" y="2150"/>
                    </a:lnTo>
                    <a:lnTo>
                      <a:pt x="2164" y="1919"/>
                    </a:lnTo>
                    <a:lnTo>
                      <a:pt x="2232" y="1688"/>
                    </a:lnTo>
                    <a:lnTo>
                      <a:pt x="2245" y="1565"/>
                    </a:lnTo>
                    <a:lnTo>
                      <a:pt x="2259" y="1443"/>
                    </a:lnTo>
                    <a:lnTo>
                      <a:pt x="2273" y="1320"/>
                    </a:lnTo>
                    <a:lnTo>
                      <a:pt x="2273" y="1198"/>
                    </a:lnTo>
                    <a:lnTo>
                      <a:pt x="2259" y="1076"/>
                    </a:lnTo>
                    <a:lnTo>
                      <a:pt x="2232" y="940"/>
                    </a:lnTo>
                    <a:lnTo>
                      <a:pt x="2177" y="722"/>
                    </a:lnTo>
                    <a:lnTo>
                      <a:pt x="2096" y="531"/>
                    </a:lnTo>
                    <a:lnTo>
                      <a:pt x="2001" y="368"/>
                    </a:lnTo>
                    <a:lnTo>
                      <a:pt x="1892" y="246"/>
                    </a:lnTo>
                    <a:lnTo>
                      <a:pt x="1783" y="164"/>
                    </a:lnTo>
                    <a:lnTo>
                      <a:pt x="1661" y="83"/>
                    </a:lnTo>
                    <a:lnTo>
                      <a:pt x="1552" y="42"/>
                    </a:lnTo>
                    <a:lnTo>
                      <a:pt x="1429" y="15"/>
                    </a:lnTo>
                    <a:lnTo>
                      <a:pt x="1307"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38"/>
              <p:cNvSpPr/>
              <p:nvPr/>
            </p:nvSpPr>
            <p:spPr>
              <a:xfrm>
                <a:off x="1441467" y="3027793"/>
                <a:ext cx="37696" cy="55719"/>
              </a:xfrm>
              <a:custGeom>
                <a:rect b="b" l="l" r="r" t="t"/>
                <a:pathLst>
                  <a:path extrusionOk="0" h="1892" w="1280">
                    <a:moveTo>
                      <a:pt x="1102" y="1"/>
                    </a:moveTo>
                    <a:lnTo>
                      <a:pt x="1048" y="14"/>
                    </a:lnTo>
                    <a:lnTo>
                      <a:pt x="898" y="137"/>
                    </a:lnTo>
                    <a:lnTo>
                      <a:pt x="749" y="273"/>
                    </a:lnTo>
                    <a:lnTo>
                      <a:pt x="586" y="463"/>
                    </a:lnTo>
                    <a:lnTo>
                      <a:pt x="490" y="572"/>
                    </a:lnTo>
                    <a:lnTo>
                      <a:pt x="409" y="694"/>
                    </a:lnTo>
                    <a:lnTo>
                      <a:pt x="313" y="830"/>
                    </a:lnTo>
                    <a:lnTo>
                      <a:pt x="232" y="980"/>
                    </a:lnTo>
                    <a:lnTo>
                      <a:pt x="164" y="1143"/>
                    </a:lnTo>
                    <a:lnTo>
                      <a:pt x="96" y="1320"/>
                    </a:lnTo>
                    <a:lnTo>
                      <a:pt x="41" y="1511"/>
                    </a:lnTo>
                    <a:lnTo>
                      <a:pt x="1" y="1715"/>
                    </a:lnTo>
                    <a:lnTo>
                      <a:pt x="1" y="1769"/>
                    </a:lnTo>
                    <a:lnTo>
                      <a:pt x="14" y="1823"/>
                    </a:lnTo>
                    <a:lnTo>
                      <a:pt x="55" y="1864"/>
                    </a:lnTo>
                    <a:lnTo>
                      <a:pt x="109" y="1878"/>
                    </a:lnTo>
                    <a:lnTo>
                      <a:pt x="137" y="1891"/>
                    </a:lnTo>
                    <a:lnTo>
                      <a:pt x="191" y="1878"/>
                    </a:lnTo>
                    <a:lnTo>
                      <a:pt x="232" y="1851"/>
                    </a:lnTo>
                    <a:lnTo>
                      <a:pt x="273" y="1810"/>
                    </a:lnTo>
                    <a:lnTo>
                      <a:pt x="286" y="1769"/>
                    </a:lnTo>
                    <a:lnTo>
                      <a:pt x="327" y="1579"/>
                    </a:lnTo>
                    <a:lnTo>
                      <a:pt x="368" y="1415"/>
                    </a:lnTo>
                    <a:lnTo>
                      <a:pt x="436" y="1266"/>
                    </a:lnTo>
                    <a:lnTo>
                      <a:pt x="504" y="1116"/>
                    </a:lnTo>
                    <a:lnTo>
                      <a:pt x="572" y="980"/>
                    </a:lnTo>
                    <a:lnTo>
                      <a:pt x="654" y="858"/>
                    </a:lnTo>
                    <a:lnTo>
                      <a:pt x="817" y="654"/>
                    </a:lnTo>
                    <a:lnTo>
                      <a:pt x="966" y="477"/>
                    </a:lnTo>
                    <a:lnTo>
                      <a:pt x="1089" y="368"/>
                    </a:lnTo>
                    <a:lnTo>
                      <a:pt x="1211" y="259"/>
                    </a:lnTo>
                    <a:lnTo>
                      <a:pt x="1252" y="218"/>
                    </a:lnTo>
                    <a:lnTo>
                      <a:pt x="1279" y="164"/>
                    </a:lnTo>
                    <a:lnTo>
                      <a:pt x="1279" y="110"/>
                    </a:lnTo>
                    <a:lnTo>
                      <a:pt x="1252" y="55"/>
                    </a:lnTo>
                    <a:lnTo>
                      <a:pt x="1211" y="14"/>
                    </a:lnTo>
                    <a:lnTo>
                      <a:pt x="1157"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38"/>
              <p:cNvSpPr/>
              <p:nvPr/>
            </p:nvSpPr>
            <p:spPr>
              <a:xfrm>
                <a:off x="1451480" y="3048232"/>
                <a:ext cx="31688" cy="14048"/>
              </a:xfrm>
              <a:custGeom>
                <a:rect b="b" l="l" r="r" t="t"/>
                <a:pathLst>
                  <a:path extrusionOk="0" h="477" w="1076">
                    <a:moveTo>
                      <a:pt x="259" y="0"/>
                    </a:moveTo>
                    <a:lnTo>
                      <a:pt x="109" y="14"/>
                    </a:lnTo>
                    <a:lnTo>
                      <a:pt x="55" y="28"/>
                    </a:lnTo>
                    <a:lnTo>
                      <a:pt x="28" y="68"/>
                    </a:lnTo>
                    <a:lnTo>
                      <a:pt x="1" y="123"/>
                    </a:lnTo>
                    <a:lnTo>
                      <a:pt x="1" y="177"/>
                    </a:lnTo>
                    <a:lnTo>
                      <a:pt x="14" y="232"/>
                    </a:lnTo>
                    <a:lnTo>
                      <a:pt x="55" y="272"/>
                    </a:lnTo>
                    <a:lnTo>
                      <a:pt x="109" y="300"/>
                    </a:lnTo>
                    <a:lnTo>
                      <a:pt x="164" y="300"/>
                    </a:lnTo>
                    <a:lnTo>
                      <a:pt x="259" y="286"/>
                    </a:lnTo>
                    <a:lnTo>
                      <a:pt x="368" y="300"/>
                    </a:lnTo>
                    <a:lnTo>
                      <a:pt x="463" y="313"/>
                    </a:lnTo>
                    <a:lnTo>
                      <a:pt x="558" y="341"/>
                    </a:lnTo>
                    <a:lnTo>
                      <a:pt x="735" y="409"/>
                    </a:lnTo>
                    <a:lnTo>
                      <a:pt x="858" y="463"/>
                    </a:lnTo>
                    <a:lnTo>
                      <a:pt x="898" y="477"/>
                    </a:lnTo>
                    <a:lnTo>
                      <a:pt x="939" y="477"/>
                    </a:lnTo>
                    <a:lnTo>
                      <a:pt x="980" y="463"/>
                    </a:lnTo>
                    <a:lnTo>
                      <a:pt x="1007" y="449"/>
                    </a:lnTo>
                    <a:lnTo>
                      <a:pt x="1034" y="422"/>
                    </a:lnTo>
                    <a:lnTo>
                      <a:pt x="1062" y="395"/>
                    </a:lnTo>
                    <a:lnTo>
                      <a:pt x="1075" y="341"/>
                    </a:lnTo>
                    <a:lnTo>
                      <a:pt x="1075" y="286"/>
                    </a:lnTo>
                    <a:lnTo>
                      <a:pt x="1048" y="232"/>
                    </a:lnTo>
                    <a:lnTo>
                      <a:pt x="1007" y="191"/>
                    </a:lnTo>
                    <a:lnTo>
                      <a:pt x="912" y="150"/>
                    </a:lnTo>
                    <a:lnTo>
                      <a:pt x="694" y="68"/>
                    </a:lnTo>
                    <a:lnTo>
                      <a:pt x="558" y="41"/>
                    </a:lnTo>
                    <a:lnTo>
                      <a:pt x="409" y="14"/>
                    </a:lnTo>
                    <a:lnTo>
                      <a:pt x="259"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38"/>
              <p:cNvSpPr/>
              <p:nvPr/>
            </p:nvSpPr>
            <p:spPr>
              <a:xfrm>
                <a:off x="1265206" y="3118736"/>
                <a:ext cx="163860" cy="141831"/>
              </a:xfrm>
              <a:custGeom>
                <a:rect b="b" l="l" r="r" t="t"/>
                <a:pathLst>
                  <a:path extrusionOk="0" h="4816" w="5564">
                    <a:moveTo>
                      <a:pt x="395" y="0"/>
                    </a:moveTo>
                    <a:lnTo>
                      <a:pt x="68" y="3279"/>
                    </a:lnTo>
                    <a:lnTo>
                      <a:pt x="0" y="3932"/>
                    </a:lnTo>
                    <a:lnTo>
                      <a:pt x="55" y="3972"/>
                    </a:lnTo>
                    <a:lnTo>
                      <a:pt x="191" y="4081"/>
                    </a:lnTo>
                    <a:lnTo>
                      <a:pt x="436" y="4217"/>
                    </a:lnTo>
                    <a:lnTo>
                      <a:pt x="749" y="4381"/>
                    </a:lnTo>
                    <a:lnTo>
                      <a:pt x="939" y="4462"/>
                    </a:lnTo>
                    <a:lnTo>
                      <a:pt x="1143" y="4544"/>
                    </a:lnTo>
                    <a:lnTo>
                      <a:pt x="1374" y="4612"/>
                    </a:lnTo>
                    <a:lnTo>
                      <a:pt x="1619" y="4680"/>
                    </a:lnTo>
                    <a:lnTo>
                      <a:pt x="1891" y="4734"/>
                    </a:lnTo>
                    <a:lnTo>
                      <a:pt x="2163" y="4775"/>
                    </a:lnTo>
                    <a:lnTo>
                      <a:pt x="2463" y="4802"/>
                    </a:lnTo>
                    <a:lnTo>
                      <a:pt x="2789" y="4816"/>
                    </a:lnTo>
                    <a:lnTo>
                      <a:pt x="3102" y="4802"/>
                    </a:lnTo>
                    <a:lnTo>
                      <a:pt x="3401" y="4775"/>
                    </a:lnTo>
                    <a:lnTo>
                      <a:pt x="3673" y="4734"/>
                    </a:lnTo>
                    <a:lnTo>
                      <a:pt x="3945" y="4680"/>
                    </a:lnTo>
                    <a:lnTo>
                      <a:pt x="4190" y="4612"/>
                    </a:lnTo>
                    <a:lnTo>
                      <a:pt x="4421" y="4544"/>
                    </a:lnTo>
                    <a:lnTo>
                      <a:pt x="4625" y="4462"/>
                    </a:lnTo>
                    <a:lnTo>
                      <a:pt x="4816" y="4381"/>
                    </a:lnTo>
                    <a:lnTo>
                      <a:pt x="5142" y="4217"/>
                    </a:lnTo>
                    <a:lnTo>
                      <a:pt x="5373" y="4081"/>
                    </a:lnTo>
                    <a:lnTo>
                      <a:pt x="5510" y="3972"/>
                    </a:lnTo>
                    <a:lnTo>
                      <a:pt x="5564" y="3932"/>
                    </a:lnTo>
                    <a:lnTo>
                      <a:pt x="5319" y="1905"/>
                    </a:lnTo>
                    <a:lnTo>
                      <a:pt x="5101" y="0"/>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38"/>
              <p:cNvSpPr/>
              <p:nvPr/>
            </p:nvSpPr>
            <p:spPr>
              <a:xfrm>
                <a:off x="1267208" y="3118736"/>
                <a:ext cx="154671" cy="98981"/>
              </a:xfrm>
              <a:custGeom>
                <a:rect b="b" l="l" r="r" t="t"/>
                <a:pathLst>
                  <a:path extrusionOk="0" h="3361" w="5252">
                    <a:moveTo>
                      <a:pt x="327" y="0"/>
                    </a:moveTo>
                    <a:lnTo>
                      <a:pt x="0" y="3279"/>
                    </a:lnTo>
                    <a:lnTo>
                      <a:pt x="585" y="3333"/>
                    </a:lnTo>
                    <a:lnTo>
                      <a:pt x="1129" y="3360"/>
                    </a:lnTo>
                    <a:lnTo>
                      <a:pt x="1633" y="3347"/>
                    </a:lnTo>
                    <a:lnTo>
                      <a:pt x="2095" y="3306"/>
                    </a:lnTo>
                    <a:lnTo>
                      <a:pt x="2531" y="3251"/>
                    </a:lnTo>
                    <a:lnTo>
                      <a:pt x="2925" y="3170"/>
                    </a:lnTo>
                    <a:lnTo>
                      <a:pt x="3292" y="3061"/>
                    </a:lnTo>
                    <a:lnTo>
                      <a:pt x="3632" y="2952"/>
                    </a:lnTo>
                    <a:lnTo>
                      <a:pt x="3932" y="2830"/>
                    </a:lnTo>
                    <a:lnTo>
                      <a:pt x="4204" y="2694"/>
                    </a:lnTo>
                    <a:lnTo>
                      <a:pt x="4449" y="2558"/>
                    </a:lnTo>
                    <a:lnTo>
                      <a:pt x="4653" y="2422"/>
                    </a:lnTo>
                    <a:lnTo>
                      <a:pt x="4843" y="2272"/>
                    </a:lnTo>
                    <a:lnTo>
                      <a:pt x="5006" y="2136"/>
                    </a:lnTo>
                    <a:lnTo>
                      <a:pt x="5142" y="2014"/>
                    </a:lnTo>
                    <a:lnTo>
                      <a:pt x="5251" y="1905"/>
                    </a:lnTo>
                    <a:lnTo>
                      <a:pt x="5033"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38"/>
              <p:cNvSpPr/>
              <p:nvPr/>
            </p:nvSpPr>
            <p:spPr>
              <a:xfrm>
                <a:off x="1215140" y="2894795"/>
                <a:ext cx="255184" cy="304896"/>
              </a:xfrm>
              <a:custGeom>
                <a:rect b="b" l="l" r="r" t="t"/>
                <a:pathLst>
                  <a:path extrusionOk="0" h="10353" w="8665">
                    <a:moveTo>
                      <a:pt x="4503" y="1"/>
                    </a:moveTo>
                    <a:lnTo>
                      <a:pt x="4190" y="14"/>
                    </a:lnTo>
                    <a:lnTo>
                      <a:pt x="3863" y="28"/>
                    </a:lnTo>
                    <a:lnTo>
                      <a:pt x="3537" y="69"/>
                    </a:lnTo>
                    <a:lnTo>
                      <a:pt x="3197" y="123"/>
                    </a:lnTo>
                    <a:lnTo>
                      <a:pt x="2870" y="191"/>
                    </a:lnTo>
                    <a:lnTo>
                      <a:pt x="2544" y="273"/>
                    </a:lnTo>
                    <a:lnTo>
                      <a:pt x="2204" y="382"/>
                    </a:lnTo>
                    <a:lnTo>
                      <a:pt x="1877" y="504"/>
                    </a:lnTo>
                    <a:lnTo>
                      <a:pt x="1551" y="654"/>
                    </a:lnTo>
                    <a:lnTo>
                      <a:pt x="1224" y="817"/>
                    </a:lnTo>
                    <a:lnTo>
                      <a:pt x="912" y="1007"/>
                    </a:lnTo>
                    <a:lnTo>
                      <a:pt x="599" y="1211"/>
                    </a:lnTo>
                    <a:lnTo>
                      <a:pt x="449" y="1334"/>
                    </a:lnTo>
                    <a:lnTo>
                      <a:pt x="313" y="1470"/>
                    </a:lnTo>
                    <a:lnTo>
                      <a:pt x="204" y="1619"/>
                    </a:lnTo>
                    <a:lnTo>
                      <a:pt x="123" y="1796"/>
                    </a:lnTo>
                    <a:lnTo>
                      <a:pt x="55" y="1959"/>
                    </a:lnTo>
                    <a:lnTo>
                      <a:pt x="14" y="2150"/>
                    </a:lnTo>
                    <a:lnTo>
                      <a:pt x="0" y="2340"/>
                    </a:lnTo>
                    <a:lnTo>
                      <a:pt x="14" y="2531"/>
                    </a:lnTo>
                    <a:lnTo>
                      <a:pt x="68" y="3048"/>
                    </a:lnTo>
                    <a:lnTo>
                      <a:pt x="163" y="3660"/>
                    </a:lnTo>
                    <a:lnTo>
                      <a:pt x="286" y="4353"/>
                    </a:lnTo>
                    <a:lnTo>
                      <a:pt x="435" y="5088"/>
                    </a:lnTo>
                    <a:lnTo>
                      <a:pt x="612" y="5768"/>
                    </a:lnTo>
                    <a:lnTo>
                      <a:pt x="721" y="6122"/>
                    </a:lnTo>
                    <a:lnTo>
                      <a:pt x="830" y="6475"/>
                    </a:lnTo>
                    <a:lnTo>
                      <a:pt x="939" y="6802"/>
                    </a:lnTo>
                    <a:lnTo>
                      <a:pt x="1075" y="7142"/>
                    </a:lnTo>
                    <a:lnTo>
                      <a:pt x="1211" y="7468"/>
                    </a:lnTo>
                    <a:lnTo>
                      <a:pt x="1347" y="7781"/>
                    </a:lnTo>
                    <a:lnTo>
                      <a:pt x="1510" y="8094"/>
                    </a:lnTo>
                    <a:lnTo>
                      <a:pt x="1687" y="8393"/>
                    </a:lnTo>
                    <a:lnTo>
                      <a:pt x="1864" y="8665"/>
                    </a:lnTo>
                    <a:lnTo>
                      <a:pt x="2054" y="8938"/>
                    </a:lnTo>
                    <a:lnTo>
                      <a:pt x="2258" y="9182"/>
                    </a:lnTo>
                    <a:lnTo>
                      <a:pt x="2476" y="9414"/>
                    </a:lnTo>
                    <a:lnTo>
                      <a:pt x="2707" y="9631"/>
                    </a:lnTo>
                    <a:lnTo>
                      <a:pt x="2952" y="9822"/>
                    </a:lnTo>
                    <a:lnTo>
                      <a:pt x="3210" y="9985"/>
                    </a:lnTo>
                    <a:lnTo>
                      <a:pt x="3482" y="10121"/>
                    </a:lnTo>
                    <a:lnTo>
                      <a:pt x="3618" y="10175"/>
                    </a:lnTo>
                    <a:lnTo>
                      <a:pt x="3768" y="10230"/>
                    </a:lnTo>
                    <a:lnTo>
                      <a:pt x="3918" y="10271"/>
                    </a:lnTo>
                    <a:lnTo>
                      <a:pt x="4067" y="10298"/>
                    </a:lnTo>
                    <a:lnTo>
                      <a:pt x="4244" y="10339"/>
                    </a:lnTo>
                    <a:lnTo>
                      <a:pt x="4421" y="10352"/>
                    </a:lnTo>
                    <a:lnTo>
                      <a:pt x="4598" y="10352"/>
                    </a:lnTo>
                    <a:lnTo>
                      <a:pt x="4775" y="10339"/>
                    </a:lnTo>
                    <a:lnTo>
                      <a:pt x="4938" y="10325"/>
                    </a:lnTo>
                    <a:lnTo>
                      <a:pt x="5101" y="10284"/>
                    </a:lnTo>
                    <a:lnTo>
                      <a:pt x="5251" y="10243"/>
                    </a:lnTo>
                    <a:lnTo>
                      <a:pt x="5414" y="10189"/>
                    </a:lnTo>
                    <a:lnTo>
                      <a:pt x="5564" y="10121"/>
                    </a:lnTo>
                    <a:lnTo>
                      <a:pt x="5700" y="10039"/>
                    </a:lnTo>
                    <a:lnTo>
                      <a:pt x="5849" y="9944"/>
                    </a:lnTo>
                    <a:lnTo>
                      <a:pt x="5985" y="9849"/>
                    </a:lnTo>
                    <a:lnTo>
                      <a:pt x="6121" y="9740"/>
                    </a:lnTo>
                    <a:lnTo>
                      <a:pt x="6257" y="9631"/>
                    </a:lnTo>
                    <a:lnTo>
                      <a:pt x="6380" y="9495"/>
                    </a:lnTo>
                    <a:lnTo>
                      <a:pt x="6502" y="9373"/>
                    </a:lnTo>
                    <a:lnTo>
                      <a:pt x="6733" y="9074"/>
                    </a:lnTo>
                    <a:lnTo>
                      <a:pt x="6951" y="8761"/>
                    </a:lnTo>
                    <a:lnTo>
                      <a:pt x="7155" y="8421"/>
                    </a:lnTo>
                    <a:lnTo>
                      <a:pt x="7346" y="8067"/>
                    </a:lnTo>
                    <a:lnTo>
                      <a:pt x="7522" y="7686"/>
                    </a:lnTo>
                    <a:lnTo>
                      <a:pt x="7686" y="7292"/>
                    </a:lnTo>
                    <a:lnTo>
                      <a:pt x="7835" y="6897"/>
                    </a:lnTo>
                    <a:lnTo>
                      <a:pt x="7985" y="6489"/>
                    </a:lnTo>
                    <a:lnTo>
                      <a:pt x="8080" y="6135"/>
                    </a:lnTo>
                    <a:lnTo>
                      <a:pt x="8175" y="5782"/>
                    </a:lnTo>
                    <a:lnTo>
                      <a:pt x="8271" y="5428"/>
                    </a:lnTo>
                    <a:lnTo>
                      <a:pt x="8339" y="5088"/>
                    </a:lnTo>
                    <a:lnTo>
                      <a:pt x="8447" y="4530"/>
                    </a:lnTo>
                    <a:lnTo>
                      <a:pt x="8543" y="4013"/>
                    </a:lnTo>
                    <a:lnTo>
                      <a:pt x="8597" y="3510"/>
                    </a:lnTo>
                    <a:lnTo>
                      <a:pt x="8638" y="3048"/>
                    </a:lnTo>
                    <a:lnTo>
                      <a:pt x="8665" y="2640"/>
                    </a:lnTo>
                    <a:lnTo>
                      <a:pt x="8665" y="2272"/>
                    </a:lnTo>
                    <a:lnTo>
                      <a:pt x="8651" y="1973"/>
                    </a:lnTo>
                    <a:lnTo>
                      <a:pt x="8624" y="1742"/>
                    </a:lnTo>
                    <a:lnTo>
                      <a:pt x="8583" y="1619"/>
                    </a:lnTo>
                    <a:lnTo>
                      <a:pt x="8515" y="1497"/>
                    </a:lnTo>
                    <a:lnTo>
                      <a:pt x="8434" y="1361"/>
                    </a:lnTo>
                    <a:lnTo>
                      <a:pt x="8325" y="1239"/>
                    </a:lnTo>
                    <a:lnTo>
                      <a:pt x="8203" y="1116"/>
                    </a:lnTo>
                    <a:lnTo>
                      <a:pt x="8053" y="994"/>
                    </a:lnTo>
                    <a:lnTo>
                      <a:pt x="7890" y="885"/>
                    </a:lnTo>
                    <a:lnTo>
                      <a:pt x="7699" y="776"/>
                    </a:lnTo>
                    <a:lnTo>
                      <a:pt x="7509" y="667"/>
                    </a:lnTo>
                    <a:lnTo>
                      <a:pt x="7291" y="558"/>
                    </a:lnTo>
                    <a:lnTo>
                      <a:pt x="7060" y="463"/>
                    </a:lnTo>
                    <a:lnTo>
                      <a:pt x="6815" y="368"/>
                    </a:lnTo>
                    <a:lnTo>
                      <a:pt x="6570" y="286"/>
                    </a:lnTo>
                    <a:lnTo>
                      <a:pt x="6298" y="218"/>
                    </a:lnTo>
                    <a:lnTo>
                      <a:pt x="6026" y="150"/>
                    </a:lnTo>
                    <a:lnTo>
                      <a:pt x="5740" y="96"/>
                    </a:lnTo>
                    <a:lnTo>
                      <a:pt x="5441" y="55"/>
                    </a:lnTo>
                    <a:lnTo>
                      <a:pt x="5128" y="28"/>
                    </a:lnTo>
                    <a:lnTo>
                      <a:pt x="4829" y="14"/>
                    </a:lnTo>
                    <a:lnTo>
                      <a:pt x="4503"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38"/>
              <p:cNvSpPr/>
              <p:nvPr/>
            </p:nvSpPr>
            <p:spPr>
              <a:xfrm>
                <a:off x="1245974" y="3062250"/>
                <a:ext cx="48504" cy="24856"/>
              </a:xfrm>
              <a:custGeom>
                <a:rect b="b" l="l" r="r" t="t"/>
                <a:pathLst>
                  <a:path extrusionOk="0" h="844" w="1647">
                    <a:moveTo>
                      <a:pt x="817" y="1"/>
                    </a:moveTo>
                    <a:lnTo>
                      <a:pt x="653" y="14"/>
                    </a:lnTo>
                    <a:lnTo>
                      <a:pt x="504" y="41"/>
                    </a:lnTo>
                    <a:lnTo>
                      <a:pt x="368" y="82"/>
                    </a:lnTo>
                    <a:lnTo>
                      <a:pt x="245" y="123"/>
                    </a:lnTo>
                    <a:lnTo>
                      <a:pt x="137" y="191"/>
                    </a:lnTo>
                    <a:lnTo>
                      <a:pt x="69" y="259"/>
                    </a:lnTo>
                    <a:lnTo>
                      <a:pt x="14" y="341"/>
                    </a:lnTo>
                    <a:lnTo>
                      <a:pt x="14" y="381"/>
                    </a:lnTo>
                    <a:lnTo>
                      <a:pt x="1" y="436"/>
                    </a:lnTo>
                    <a:lnTo>
                      <a:pt x="14" y="477"/>
                    </a:lnTo>
                    <a:lnTo>
                      <a:pt x="28" y="517"/>
                    </a:lnTo>
                    <a:lnTo>
                      <a:pt x="69" y="599"/>
                    </a:lnTo>
                    <a:lnTo>
                      <a:pt x="150" y="667"/>
                    </a:lnTo>
                    <a:lnTo>
                      <a:pt x="245" y="721"/>
                    </a:lnTo>
                    <a:lnTo>
                      <a:pt x="368" y="776"/>
                    </a:lnTo>
                    <a:lnTo>
                      <a:pt x="517" y="817"/>
                    </a:lnTo>
                    <a:lnTo>
                      <a:pt x="667" y="830"/>
                    </a:lnTo>
                    <a:lnTo>
                      <a:pt x="830" y="844"/>
                    </a:lnTo>
                    <a:lnTo>
                      <a:pt x="1007" y="830"/>
                    </a:lnTo>
                    <a:lnTo>
                      <a:pt x="1157" y="803"/>
                    </a:lnTo>
                    <a:lnTo>
                      <a:pt x="1293" y="762"/>
                    </a:lnTo>
                    <a:lnTo>
                      <a:pt x="1415" y="708"/>
                    </a:lnTo>
                    <a:lnTo>
                      <a:pt x="1510" y="640"/>
                    </a:lnTo>
                    <a:lnTo>
                      <a:pt x="1592" y="572"/>
                    </a:lnTo>
                    <a:lnTo>
                      <a:pt x="1633" y="490"/>
                    </a:lnTo>
                    <a:lnTo>
                      <a:pt x="1646" y="449"/>
                    </a:lnTo>
                    <a:lnTo>
                      <a:pt x="1646" y="409"/>
                    </a:lnTo>
                    <a:lnTo>
                      <a:pt x="1646" y="368"/>
                    </a:lnTo>
                    <a:lnTo>
                      <a:pt x="1633" y="327"/>
                    </a:lnTo>
                    <a:lnTo>
                      <a:pt x="1592" y="245"/>
                    </a:lnTo>
                    <a:lnTo>
                      <a:pt x="1510" y="177"/>
                    </a:lnTo>
                    <a:lnTo>
                      <a:pt x="1402" y="109"/>
                    </a:lnTo>
                    <a:lnTo>
                      <a:pt x="1279" y="69"/>
                    </a:lnTo>
                    <a:lnTo>
                      <a:pt x="1143" y="28"/>
                    </a:lnTo>
                    <a:lnTo>
                      <a:pt x="99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38"/>
              <p:cNvSpPr/>
              <p:nvPr/>
            </p:nvSpPr>
            <p:spPr>
              <a:xfrm>
                <a:off x="1397792" y="3062250"/>
                <a:ext cx="48504" cy="24856"/>
              </a:xfrm>
              <a:custGeom>
                <a:rect b="b" l="l" r="r" t="t"/>
                <a:pathLst>
                  <a:path extrusionOk="0" h="844" w="1647">
                    <a:moveTo>
                      <a:pt x="817" y="1"/>
                    </a:moveTo>
                    <a:lnTo>
                      <a:pt x="654" y="14"/>
                    </a:lnTo>
                    <a:lnTo>
                      <a:pt x="491" y="41"/>
                    </a:lnTo>
                    <a:lnTo>
                      <a:pt x="355" y="82"/>
                    </a:lnTo>
                    <a:lnTo>
                      <a:pt x="232" y="123"/>
                    </a:lnTo>
                    <a:lnTo>
                      <a:pt x="137" y="191"/>
                    </a:lnTo>
                    <a:lnTo>
                      <a:pt x="55" y="259"/>
                    </a:lnTo>
                    <a:lnTo>
                      <a:pt x="15" y="341"/>
                    </a:lnTo>
                    <a:lnTo>
                      <a:pt x="1" y="381"/>
                    </a:lnTo>
                    <a:lnTo>
                      <a:pt x="1" y="436"/>
                    </a:lnTo>
                    <a:lnTo>
                      <a:pt x="1" y="477"/>
                    </a:lnTo>
                    <a:lnTo>
                      <a:pt x="15" y="517"/>
                    </a:lnTo>
                    <a:lnTo>
                      <a:pt x="55" y="599"/>
                    </a:lnTo>
                    <a:lnTo>
                      <a:pt x="137" y="667"/>
                    </a:lnTo>
                    <a:lnTo>
                      <a:pt x="246" y="721"/>
                    </a:lnTo>
                    <a:lnTo>
                      <a:pt x="368" y="776"/>
                    </a:lnTo>
                    <a:lnTo>
                      <a:pt x="504" y="817"/>
                    </a:lnTo>
                    <a:lnTo>
                      <a:pt x="654" y="830"/>
                    </a:lnTo>
                    <a:lnTo>
                      <a:pt x="831" y="844"/>
                    </a:lnTo>
                    <a:lnTo>
                      <a:pt x="994" y="830"/>
                    </a:lnTo>
                    <a:lnTo>
                      <a:pt x="1144" y="803"/>
                    </a:lnTo>
                    <a:lnTo>
                      <a:pt x="1280" y="762"/>
                    </a:lnTo>
                    <a:lnTo>
                      <a:pt x="1402" y="708"/>
                    </a:lnTo>
                    <a:lnTo>
                      <a:pt x="1511" y="640"/>
                    </a:lnTo>
                    <a:lnTo>
                      <a:pt x="1579" y="572"/>
                    </a:lnTo>
                    <a:lnTo>
                      <a:pt x="1633" y="490"/>
                    </a:lnTo>
                    <a:lnTo>
                      <a:pt x="1633" y="449"/>
                    </a:lnTo>
                    <a:lnTo>
                      <a:pt x="1647" y="409"/>
                    </a:lnTo>
                    <a:lnTo>
                      <a:pt x="1633" y="368"/>
                    </a:lnTo>
                    <a:lnTo>
                      <a:pt x="1620" y="327"/>
                    </a:lnTo>
                    <a:lnTo>
                      <a:pt x="1579" y="245"/>
                    </a:lnTo>
                    <a:lnTo>
                      <a:pt x="1497" y="177"/>
                    </a:lnTo>
                    <a:lnTo>
                      <a:pt x="1402" y="109"/>
                    </a:lnTo>
                    <a:lnTo>
                      <a:pt x="1280" y="69"/>
                    </a:lnTo>
                    <a:lnTo>
                      <a:pt x="1130" y="28"/>
                    </a:lnTo>
                    <a:lnTo>
                      <a:pt x="980"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38"/>
              <p:cNvSpPr/>
              <p:nvPr/>
            </p:nvSpPr>
            <p:spPr>
              <a:xfrm>
                <a:off x="1295657" y="3024995"/>
                <a:ext cx="13635" cy="24473"/>
              </a:xfrm>
              <a:custGeom>
                <a:rect b="b" l="l" r="r" t="t"/>
                <a:pathLst>
                  <a:path extrusionOk="0" h="831" w="463">
                    <a:moveTo>
                      <a:pt x="177" y="1"/>
                    </a:moveTo>
                    <a:lnTo>
                      <a:pt x="136" y="28"/>
                    </a:lnTo>
                    <a:lnTo>
                      <a:pt x="95" y="69"/>
                    </a:lnTo>
                    <a:lnTo>
                      <a:pt x="55" y="123"/>
                    </a:lnTo>
                    <a:lnTo>
                      <a:pt x="41" y="177"/>
                    </a:lnTo>
                    <a:lnTo>
                      <a:pt x="14" y="259"/>
                    </a:lnTo>
                    <a:lnTo>
                      <a:pt x="0" y="327"/>
                    </a:lnTo>
                    <a:lnTo>
                      <a:pt x="0" y="422"/>
                    </a:lnTo>
                    <a:lnTo>
                      <a:pt x="0" y="504"/>
                    </a:lnTo>
                    <a:lnTo>
                      <a:pt x="14" y="585"/>
                    </a:lnTo>
                    <a:lnTo>
                      <a:pt x="41" y="653"/>
                    </a:lnTo>
                    <a:lnTo>
                      <a:pt x="68" y="708"/>
                    </a:lnTo>
                    <a:lnTo>
                      <a:pt x="109" y="762"/>
                    </a:lnTo>
                    <a:lnTo>
                      <a:pt x="150" y="803"/>
                    </a:lnTo>
                    <a:lnTo>
                      <a:pt x="191" y="817"/>
                    </a:lnTo>
                    <a:lnTo>
                      <a:pt x="232" y="830"/>
                    </a:lnTo>
                    <a:lnTo>
                      <a:pt x="286" y="817"/>
                    </a:lnTo>
                    <a:lnTo>
                      <a:pt x="327" y="789"/>
                    </a:lnTo>
                    <a:lnTo>
                      <a:pt x="368" y="762"/>
                    </a:lnTo>
                    <a:lnTo>
                      <a:pt x="395" y="708"/>
                    </a:lnTo>
                    <a:lnTo>
                      <a:pt x="422" y="640"/>
                    </a:lnTo>
                    <a:lnTo>
                      <a:pt x="449" y="572"/>
                    </a:lnTo>
                    <a:lnTo>
                      <a:pt x="449" y="490"/>
                    </a:lnTo>
                    <a:lnTo>
                      <a:pt x="463" y="409"/>
                    </a:lnTo>
                    <a:lnTo>
                      <a:pt x="449" y="327"/>
                    </a:lnTo>
                    <a:lnTo>
                      <a:pt x="436" y="245"/>
                    </a:lnTo>
                    <a:lnTo>
                      <a:pt x="422" y="177"/>
                    </a:lnTo>
                    <a:lnTo>
                      <a:pt x="381" y="109"/>
                    </a:lnTo>
                    <a:lnTo>
                      <a:pt x="354" y="69"/>
                    </a:lnTo>
                    <a:lnTo>
                      <a:pt x="313" y="28"/>
                    </a:lnTo>
                    <a:lnTo>
                      <a:pt x="272"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38"/>
              <p:cNvSpPr/>
              <p:nvPr/>
            </p:nvSpPr>
            <p:spPr>
              <a:xfrm>
                <a:off x="1269623" y="2994161"/>
                <a:ext cx="53687" cy="25651"/>
              </a:xfrm>
              <a:custGeom>
                <a:rect b="b" l="l" r="r" t="t"/>
                <a:pathLst>
                  <a:path extrusionOk="0" h="871" w="1823">
                    <a:moveTo>
                      <a:pt x="1156" y="0"/>
                    </a:moveTo>
                    <a:lnTo>
                      <a:pt x="1034" y="14"/>
                    </a:lnTo>
                    <a:lnTo>
                      <a:pt x="911" y="27"/>
                    </a:lnTo>
                    <a:lnTo>
                      <a:pt x="789" y="55"/>
                    </a:lnTo>
                    <a:lnTo>
                      <a:pt x="680" y="95"/>
                    </a:lnTo>
                    <a:lnTo>
                      <a:pt x="571" y="136"/>
                    </a:lnTo>
                    <a:lnTo>
                      <a:pt x="476" y="191"/>
                    </a:lnTo>
                    <a:lnTo>
                      <a:pt x="299" y="299"/>
                    </a:lnTo>
                    <a:lnTo>
                      <a:pt x="150" y="422"/>
                    </a:lnTo>
                    <a:lnTo>
                      <a:pt x="41" y="544"/>
                    </a:lnTo>
                    <a:lnTo>
                      <a:pt x="27" y="585"/>
                    </a:lnTo>
                    <a:lnTo>
                      <a:pt x="14" y="612"/>
                    </a:lnTo>
                    <a:lnTo>
                      <a:pt x="0" y="694"/>
                    </a:lnTo>
                    <a:lnTo>
                      <a:pt x="27" y="762"/>
                    </a:lnTo>
                    <a:lnTo>
                      <a:pt x="55" y="803"/>
                    </a:lnTo>
                    <a:lnTo>
                      <a:pt x="82" y="830"/>
                    </a:lnTo>
                    <a:lnTo>
                      <a:pt x="123" y="857"/>
                    </a:lnTo>
                    <a:lnTo>
                      <a:pt x="163" y="871"/>
                    </a:lnTo>
                    <a:lnTo>
                      <a:pt x="218" y="871"/>
                    </a:lnTo>
                    <a:lnTo>
                      <a:pt x="272" y="857"/>
                    </a:lnTo>
                    <a:lnTo>
                      <a:pt x="313" y="830"/>
                    </a:lnTo>
                    <a:lnTo>
                      <a:pt x="354" y="789"/>
                    </a:lnTo>
                    <a:lnTo>
                      <a:pt x="449" y="694"/>
                    </a:lnTo>
                    <a:lnTo>
                      <a:pt x="558" y="599"/>
                    </a:lnTo>
                    <a:lnTo>
                      <a:pt x="707" y="517"/>
                    </a:lnTo>
                    <a:lnTo>
                      <a:pt x="789" y="476"/>
                    </a:lnTo>
                    <a:lnTo>
                      <a:pt x="871" y="449"/>
                    </a:lnTo>
                    <a:lnTo>
                      <a:pt x="966" y="422"/>
                    </a:lnTo>
                    <a:lnTo>
                      <a:pt x="1075" y="408"/>
                    </a:lnTo>
                    <a:lnTo>
                      <a:pt x="1184" y="408"/>
                    </a:lnTo>
                    <a:lnTo>
                      <a:pt x="1292" y="422"/>
                    </a:lnTo>
                    <a:lnTo>
                      <a:pt x="1415" y="449"/>
                    </a:lnTo>
                    <a:lnTo>
                      <a:pt x="1537" y="490"/>
                    </a:lnTo>
                    <a:lnTo>
                      <a:pt x="1605" y="517"/>
                    </a:lnTo>
                    <a:lnTo>
                      <a:pt x="1687" y="503"/>
                    </a:lnTo>
                    <a:lnTo>
                      <a:pt x="1755" y="463"/>
                    </a:lnTo>
                    <a:lnTo>
                      <a:pt x="1782" y="435"/>
                    </a:lnTo>
                    <a:lnTo>
                      <a:pt x="1796" y="408"/>
                    </a:lnTo>
                    <a:lnTo>
                      <a:pt x="1809" y="367"/>
                    </a:lnTo>
                    <a:lnTo>
                      <a:pt x="1823" y="327"/>
                    </a:lnTo>
                    <a:lnTo>
                      <a:pt x="1809" y="245"/>
                    </a:lnTo>
                    <a:lnTo>
                      <a:pt x="1768" y="177"/>
                    </a:lnTo>
                    <a:lnTo>
                      <a:pt x="1741" y="163"/>
                    </a:lnTo>
                    <a:lnTo>
                      <a:pt x="1700" y="136"/>
                    </a:lnTo>
                    <a:lnTo>
                      <a:pt x="1564" y="82"/>
                    </a:lnTo>
                    <a:lnTo>
                      <a:pt x="1428" y="41"/>
                    </a:lnTo>
                    <a:lnTo>
                      <a:pt x="1292" y="14"/>
                    </a:lnTo>
                    <a:lnTo>
                      <a:pt x="1156"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38"/>
              <p:cNvSpPr/>
              <p:nvPr/>
            </p:nvSpPr>
            <p:spPr>
              <a:xfrm>
                <a:off x="1389399" y="3024995"/>
                <a:ext cx="13635" cy="24473"/>
              </a:xfrm>
              <a:custGeom>
                <a:rect b="b" l="l" r="r" t="t"/>
                <a:pathLst>
                  <a:path extrusionOk="0" h="831" w="463">
                    <a:moveTo>
                      <a:pt x="191" y="1"/>
                    </a:moveTo>
                    <a:lnTo>
                      <a:pt x="150" y="28"/>
                    </a:lnTo>
                    <a:lnTo>
                      <a:pt x="109" y="69"/>
                    </a:lnTo>
                    <a:lnTo>
                      <a:pt x="82" y="109"/>
                    </a:lnTo>
                    <a:lnTo>
                      <a:pt x="41" y="177"/>
                    </a:lnTo>
                    <a:lnTo>
                      <a:pt x="27" y="245"/>
                    </a:lnTo>
                    <a:lnTo>
                      <a:pt x="14" y="327"/>
                    </a:lnTo>
                    <a:lnTo>
                      <a:pt x="0" y="409"/>
                    </a:lnTo>
                    <a:lnTo>
                      <a:pt x="0" y="490"/>
                    </a:lnTo>
                    <a:lnTo>
                      <a:pt x="14" y="572"/>
                    </a:lnTo>
                    <a:lnTo>
                      <a:pt x="41" y="640"/>
                    </a:lnTo>
                    <a:lnTo>
                      <a:pt x="68" y="708"/>
                    </a:lnTo>
                    <a:lnTo>
                      <a:pt x="95" y="762"/>
                    </a:lnTo>
                    <a:lnTo>
                      <a:pt x="136" y="789"/>
                    </a:lnTo>
                    <a:lnTo>
                      <a:pt x="177" y="817"/>
                    </a:lnTo>
                    <a:lnTo>
                      <a:pt x="232" y="830"/>
                    </a:lnTo>
                    <a:lnTo>
                      <a:pt x="272" y="817"/>
                    </a:lnTo>
                    <a:lnTo>
                      <a:pt x="313" y="803"/>
                    </a:lnTo>
                    <a:lnTo>
                      <a:pt x="354" y="762"/>
                    </a:lnTo>
                    <a:lnTo>
                      <a:pt x="395" y="708"/>
                    </a:lnTo>
                    <a:lnTo>
                      <a:pt x="422" y="653"/>
                    </a:lnTo>
                    <a:lnTo>
                      <a:pt x="436" y="585"/>
                    </a:lnTo>
                    <a:lnTo>
                      <a:pt x="463" y="504"/>
                    </a:lnTo>
                    <a:lnTo>
                      <a:pt x="463" y="422"/>
                    </a:lnTo>
                    <a:lnTo>
                      <a:pt x="463" y="327"/>
                    </a:lnTo>
                    <a:lnTo>
                      <a:pt x="449" y="259"/>
                    </a:lnTo>
                    <a:lnTo>
                      <a:pt x="422" y="177"/>
                    </a:lnTo>
                    <a:lnTo>
                      <a:pt x="395" y="123"/>
                    </a:lnTo>
                    <a:lnTo>
                      <a:pt x="368" y="69"/>
                    </a:lnTo>
                    <a:lnTo>
                      <a:pt x="327" y="28"/>
                    </a:lnTo>
                    <a:lnTo>
                      <a:pt x="286"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38"/>
              <p:cNvSpPr/>
              <p:nvPr/>
            </p:nvSpPr>
            <p:spPr>
              <a:xfrm>
                <a:off x="1375380" y="2994161"/>
                <a:ext cx="53687" cy="25651"/>
              </a:xfrm>
              <a:custGeom>
                <a:rect b="b" l="l" r="r" t="t"/>
                <a:pathLst>
                  <a:path extrusionOk="0" h="871" w="1823">
                    <a:moveTo>
                      <a:pt x="667" y="0"/>
                    </a:moveTo>
                    <a:lnTo>
                      <a:pt x="531" y="14"/>
                    </a:lnTo>
                    <a:lnTo>
                      <a:pt x="395" y="41"/>
                    </a:lnTo>
                    <a:lnTo>
                      <a:pt x="259" y="82"/>
                    </a:lnTo>
                    <a:lnTo>
                      <a:pt x="123" y="136"/>
                    </a:lnTo>
                    <a:lnTo>
                      <a:pt x="82" y="163"/>
                    </a:lnTo>
                    <a:lnTo>
                      <a:pt x="55" y="177"/>
                    </a:lnTo>
                    <a:lnTo>
                      <a:pt x="14" y="245"/>
                    </a:lnTo>
                    <a:lnTo>
                      <a:pt x="0" y="327"/>
                    </a:lnTo>
                    <a:lnTo>
                      <a:pt x="14" y="367"/>
                    </a:lnTo>
                    <a:lnTo>
                      <a:pt x="27" y="408"/>
                    </a:lnTo>
                    <a:lnTo>
                      <a:pt x="41" y="435"/>
                    </a:lnTo>
                    <a:lnTo>
                      <a:pt x="68" y="463"/>
                    </a:lnTo>
                    <a:lnTo>
                      <a:pt x="136" y="503"/>
                    </a:lnTo>
                    <a:lnTo>
                      <a:pt x="204" y="517"/>
                    </a:lnTo>
                    <a:lnTo>
                      <a:pt x="286" y="490"/>
                    </a:lnTo>
                    <a:lnTo>
                      <a:pt x="408" y="449"/>
                    </a:lnTo>
                    <a:lnTo>
                      <a:pt x="531" y="422"/>
                    </a:lnTo>
                    <a:lnTo>
                      <a:pt x="640" y="408"/>
                    </a:lnTo>
                    <a:lnTo>
                      <a:pt x="748" y="408"/>
                    </a:lnTo>
                    <a:lnTo>
                      <a:pt x="857" y="422"/>
                    </a:lnTo>
                    <a:lnTo>
                      <a:pt x="952" y="449"/>
                    </a:lnTo>
                    <a:lnTo>
                      <a:pt x="1034" y="476"/>
                    </a:lnTo>
                    <a:lnTo>
                      <a:pt x="1116" y="517"/>
                    </a:lnTo>
                    <a:lnTo>
                      <a:pt x="1265" y="599"/>
                    </a:lnTo>
                    <a:lnTo>
                      <a:pt x="1360" y="694"/>
                    </a:lnTo>
                    <a:lnTo>
                      <a:pt x="1469" y="789"/>
                    </a:lnTo>
                    <a:lnTo>
                      <a:pt x="1510" y="830"/>
                    </a:lnTo>
                    <a:lnTo>
                      <a:pt x="1551" y="857"/>
                    </a:lnTo>
                    <a:lnTo>
                      <a:pt x="1605" y="871"/>
                    </a:lnTo>
                    <a:lnTo>
                      <a:pt x="1660" y="871"/>
                    </a:lnTo>
                    <a:lnTo>
                      <a:pt x="1701" y="857"/>
                    </a:lnTo>
                    <a:lnTo>
                      <a:pt x="1741" y="830"/>
                    </a:lnTo>
                    <a:lnTo>
                      <a:pt x="1796" y="762"/>
                    </a:lnTo>
                    <a:lnTo>
                      <a:pt x="1823" y="694"/>
                    </a:lnTo>
                    <a:lnTo>
                      <a:pt x="1809" y="612"/>
                    </a:lnTo>
                    <a:lnTo>
                      <a:pt x="1796" y="585"/>
                    </a:lnTo>
                    <a:lnTo>
                      <a:pt x="1782" y="544"/>
                    </a:lnTo>
                    <a:lnTo>
                      <a:pt x="1673" y="422"/>
                    </a:lnTo>
                    <a:lnTo>
                      <a:pt x="1524" y="299"/>
                    </a:lnTo>
                    <a:lnTo>
                      <a:pt x="1347" y="191"/>
                    </a:lnTo>
                    <a:lnTo>
                      <a:pt x="1252" y="136"/>
                    </a:lnTo>
                    <a:lnTo>
                      <a:pt x="1143" y="95"/>
                    </a:lnTo>
                    <a:lnTo>
                      <a:pt x="1034" y="55"/>
                    </a:lnTo>
                    <a:lnTo>
                      <a:pt x="912" y="27"/>
                    </a:lnTo>
                    <a:lnTo>
                      <a:pt x="789" y="14"/>
                    </a:lnTo>
                    <a:lnTo>
                      <a:pt x="667"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38"/>
              <p:cNvSpPr/>
              <p:nvPr/>
            </p:nvSpPr>
            <p:spPr>
              <a:xfrm>
                <a:off x="1301665" y="3114731"/>
                <a:ext cx="90971" cy="20851"/>
              </a:xfrm>
              <a:custGeom>
                <a:rect b="b" l="l" r="r" t="t"/>
                <a:pathLst>
                  <a:path extrusionOk="0" h="708" w="3089">
                    <a:moveTo>
                      <a:pt x="109" y="0"/>
                    </a:moveTo>
                    <a:lnTo>
                      <a:pt x="55" y="28"/>
                    </a:lnTo>
                    <a:lnTo>
                      <a:pt x="28" y="55"/>
                    </a:lnTo>
                    <a:lnTo>
                      <a:pt x="0" y="109"/>
                    </a:lnTo>
                    <a:lnTo>
                      <a:pt x="0" y="164"/>
                    </a:lnTo>
                    <a:lnTo>
                      <a:pt x="28" y="205"/>
                    </a:lnTo>
                    <a:lnTo>
                      <a:pt x="55" y="245"/>
                    </a:lnTo>
                    <a:lnTo>
                      <a:pt x="191" y="327"/>
                    </a:lnTo>
                    <a:lnTo>
                      <a:pt x="327" y="395"/>
                    </a:lnTo>
                    <a:lnTo>
                      <a:pt x="504" y="477"/>
                    </a:lnTo>
                    <a:lnTo>
                      <a:pt x="721" y="558"/>
                    </a:lnTo>
                    <a:lnTo>
                      <a:pt x="966" y="626"/>
                    </a:lnTo>
                    <a:lnTo>
                      <a:pt x="1252" y="681"/>
                    </a:lnTo>
                    <a:lnTo>
                      <a:pt x="1388" y="694"/>
                    </a:lnTo>
                    <a:lnTo>
                      <a:pt x="1537" y="708"/>
                    </a:lnTo>
                    <a:lnTo>
                      <a:pt x="1592" y="708"/>
                    </a:lnTo>
                    <a:lnTo>
                      <a:pt x="1755" y="694"/>
                    </a:lnTo>
                    <a:lnTo>
                      <a:pt x="1905" y="681"/>
                    </a:lnTo>
                    <a:lnTo>
                      <a:pt x="2054" y="667"/>
                    </a:lnTo>
                    <a:lnTo>
                      <a:pt x="2190" y="640"/>
                    </a:lnTo>
                    <a:lnTo>
                      <a:pt x="2435" y="558"/>
                    </a:lnTo>
                    <a:lnTo>
                      <a:pt x="2639" y="477"/>
                    </a:lnTo>
                    <a:lnTo>
                      <a:pt x="2802" y="395"/>
                    </a:lnTo>
                    <a:lnTo>
                      <a:pt x="2938" y="313"/>
                    </a:lnTo>
                    <a:lnTo>
                      <a:pt x="3047" y="232"/>
                    </a:lnTo>
                    <a:lnTo>
                      <a:pt x="3074" y="191"/>
                    </a:lnTo>
                    <a:lnTo>
                      <a:pt x="3088" y="150"/>
                    </a:lnTo>
                    <a:lnTo>
                      <a:pt x="3088" y="96"/>
                    </a:lnTo>
                    <a:lnTo>
                      <a:pt x="3061" y="55"/>
                    </a:lnTo>
                    <a:lnTo>
                      <a:pt x="3020" y="14"/>
                    </a:lnTo>
                    <a:lnTo>
                      <a:pt x="2966" y="0"/>
                    </a:lnTo>
                    <a:lnTo>
                      <a:pt x="2911" y="14"/>
                    </a:lnTo>
                    <a:lnTo>
                      <a:pt x="2870" y="28"/>
                    </a:lnTo>
                    <a:lnTo>
                      <a:pt x="2775" y="96"/>
                    </a:lnTo>
                    <a:lnTo>
                      <a:pt x="2680" y="164"/>
                    </a:lnTo>
                    <a:lnTo>
                      <a:pt x="2530" y="232"/>
                    </a:lnTo>
                    <a:lnTo>
                      <a:pt x="2340" y="313"/>
                    </a:lnTo>
                    <a:lnTo>
                      <a:pt x="2122" y="381"/>
                    </a:lnTo>
                    <a:lnTo>
                      <a:pt x="1877" y="422"/>
                    </a:lnTo>
                    <a:lnTo>
                      <a:pt x="1728" y="436"/>
                    </a:lnTo>
                    <a:lnTo>
                      <a:pt x="1415" y="436"/>
                    </a:lnTo>
                    <a:lnTo>
                      <a:pt x="1279" y="422"/>
                    </a:lnTo>
                    <a:lnTo>
                      <a:pt x="1034" y="368"/>
                    </a:lnTo>
                    <a:lnTo>
                      <a:pt x="803" y="300"/>
                    </a:lnTo>
                    <a:lnTo>
                      <a:pt x="599" y="232"/>
                    </a:lnTo>
                    <a:lnTo>
                      <a:pt x="436" y="150"/>
                    </a:lnTo>
                    <a:lnTo>
                      <a:pt x="313" y="96"/>
                    </a:lnTo>
                    <a:lnTo>
                      <a:pt x="204" y="28"/>
                    </a:lnTo>
                    <a:lnTo>
                      <a:pt x="164"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38"/>
              <p:cNvSpPr/>
              <p:nvPr/>
            </p:nvSpPr>
            <p:spPr>
              <a:xfrm>
                <a:off x="1338920" y="3023788"/>
                <a:ext cx="25651" cy="74155"/>
              </a:xfrm>
              <a:custGeom>
                <a:rect b="b" l="l" r="r" t="t"/>
                <a:pathLst>
                  <a:path extrusionOk="0" h="2518" w="871">
                    <a:moveTo>
                      <a:pt x="408" y="1"/>
                    </a:moveTo>
                    <a:lnTo>
                      <a:pt x="368" y="14"/>
                    </a:lnTo>
                    <a:lnTo>
                      <a:pt x="327" y="55"/>
                    </a:lnTo>
                    <a:lnTo>
                      <a:pt x="300" y="96"/>
                    </a:lnTo>
                    <a:lnTo>
                      <a:pt x="300" y="150"/>
                    </a:lnTo>
                    <a:lnTo>
                      <a:pt x="504" y="1443"/>
                    </a:lnTo>
                    <a:lnTo>
                      <a:pt x="572" y="1946"/>
                    </a:lnTo>
                    <a:lnTo>
                      <a:pt x="599" y="2245"/>
                    </a:lnTo>
                    <a:lnTo>
                      <a:pt x="422" y="2245"/>
                    </a:lnTo>
                    <a:lnTo>
                      <a:pt x="300" y="2232"/>
                    </a:lnTo>
                    <a:lnTo>
                      <a:pt x="164" y="2204"/>
                    </a:lnTo>
                    <a:lnTo>
                      <a:pt x="109" y="2204"/>
                    </a:lnTo>
                    <a:lnTo>
                      <a:pt x="68" y="2218"/>
                    </a:lnTo>
                    <a:lnTo>
                      <a:pt x="28" y="2245"/>
                    </a:lnTo>
                    <a:lnTo>
                      <a:pt x="0" y="2300"/>
                    </a:lnTo>
                    <a:lnTo>
                      <a:pt x="0" y="2354"/>
                    </a:lnTo>
                    <a:lnTo>
                      <a:pt x="14" y="2395"/>
                    </a:lnTo>
                    <a:lnTo>
                      <a:pt x="55" y="2436"/>
                    </a:lnTo>
                    <a:lnTo>
                      <a:pt x="96" y="2463"/>
                    </a:lnTo>
                    <a:lnTo>
                      <a:pt x="286" y="2490"/>
                    </a:lnTo>
                    <a:lnTo>
                      <a:pt x="395" y="2504"/>
                    </a:lnTo>
                    <a:lnTo>
                      <a:pt x="517" y="2517"/>
                    </a:lnTo>
                    <a:lnTo>
                      <a:pt x="667" y="2504"/>
                    </a:lnTo>
                    <a:lnTo>
                      <a:pt x="721" y="2490"/>
                    </a:lnTo>
                    <a:lnTo>
                      <a:pt x="776" y="2463"/>
                    </a:lnTo>
                    <a:lnTo>
                      <a:pt x="817" y="2422"/>
                    </a:lnTo>
                    <a:lnTo>
                      <a:pt x="830" y="2395"/>
                    </a:lnTo>
                    <a:lnTo>
                      <a:pt x="857" y="2354"/>
                    </a:lnTo>
                    <a:lnTo>
                      <a:pt x="871" y="2313"/>
                    </a:lnTo>
                    <a:lnTo>
                      <a:pt x="857" y="2191"/>
                    </a:lnTo>
                    <a:lnTo>
                      <a:pt x="844" y="1959"/>
                    </a:lnTo>
                    <a:lnTo>
                      <a:pt x="748" y="1320"/>
                    </a:lnTo>
                    <a:lnTo>
                      <a:pt x="558" y="110"/>
                    </a:lnTo>
                    <a:lnTo>
                      <a:pt x="544" y="55"/>
                    </a:lnTo>
                    <a:lnTo>
                      <a:pt x="517" y="28"/>
                    </a:lnTo>
                    <a:lnTo>
                      <a:pt x="463"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38"/>
              <p:cNvSpPr/>
              <p:nvPr/>
            </p:nvSpPr>
            <p:spPr>
              <a:xfrm>
                <a:off x="1207129" y="2873561"/>
                <a:ext cx="266817" cy="174697"/>
              </a:xfrm>
              <a:custGeom>
                <a:rect b="b" l="l" r="r" t="t"/>
                <a:pathLst>
                  <a:path extrusionOk="0" h="5932" w="9060">
                    <a:moveTo>
                      <a:pt x="4775" y="1"/>
                    </a:moveTo>
                    <a:lnTo>
                      <a:pt x="4489" y="14"/>
                    </a:lnTo>
                    <a:lnTo>
                      <a:pt x="4217" y="28"/>
                    </a:lnTo>
                    <a:lnTo>
                      <a:pt x="3931" y="55"/>
                    </a:lnTo>
                    <a:lnTo>
                      <a:pt x="3646" y="110"/>
                    </a:lnTo>
                    <a:lnTo>
                      <a:pt x="3346" y="164"/>
                    </a:lnTo>
                    <a:lnTo>
                      <a:pt x="3047" y="246"/>
                    </a:lnTo>
                    <a:lnTo>
                      <a:pt x="2748" y="341"/>
                    </a:lnTo>
                    <a:lnTo>
                      <a:pt x="2190" y="531"/>
                    </a:lnTo>
                    <a:lnTo>
                      <a:pt x="1700" y="735"/>
                    </a:lnTo>
                    <a:lnTo>
                      <a:pt x="1292" y="939"/>
                    </a:lnTo>
                    <a:lnTo>
                      <a:pt x="952" y="1130"/>
                    </a:lnTo>
                    <a:lnTo>
                      <a:pt x="680" y="1334"/>
                    </a:lnTo>
                    <a:lnTo>
                      <a:pt x="558" y="1429"/>
                    </a:lnTo>
                    <a:lnTo>
                      <a:pt x="449" y="1524"/>
                    </a:lnTo>
                    <a:lnTo>
                      <a:pt x="367" y="1619"/>
                    </a:lnTo>
                    <a:lnTo>
                      <a:pt x="286" y="1701"/>
                    </a:lnTo>
                    <a:lnTo>
                      <a:pt x="163" y="1891"/>
                    </a:lnTo>
                    <a:lnTo>
                      <a:pt x="68" y="2068"/>
                    </a:lnTo>
                    <a:lnTo>
                      <a:pt x="14" y="2232"/>
                    </a:lnTo>
                    <a:lnTo>
                      <a:pt x="0" y="2381"/>
                    </a:lnTo>
                    <a:lnTo>
                      <a:pt x="0" y="2531"/>
                    </a:lnTo>
                    <a:lnTo>
                      <a:pt x="14" y="2653"/>
                    </a:lnTo>
                    <a:lnTo>
                      <a:pt x="41" y="2776"/>
                    </a:lnTo>
                    <a:lnTo>
                      <a:pt x="95" y="2966"/>
                    </a:lnTo>
                    <a:lnTo>
                      <a:pt x="163" y="3211"/>
                    </a:lnTo>
                    <a:lnTo>
                      <a:pt x="245" y="3592"/>
                    </a:lnTo>
                    <a:lnTo>
                      <a:pt x="435" y="4571"/>
                    </a:lnTo>
                    <a:lnTo>
                      <a:pt x="531" y="5047"/>
                    </a:lnTo>
                    <a:lnTo>
                      <a:pt x="626" y="5469"/>
                    </a:lnTo>
                    <a:lnTo>
                      <a:pt x="680" y="5632"/>
                    </a:lnTo>
                    <a:lnTo>
                      <a:pt x="721" y="5768"/>
                    </a:lnTo>
                    <a:lnTo>
                      <a:pt x="762" y="5863"/>
                    </a:lnTo>
                    <a:lnTo>
                      <a:pt x="789" y="5891"/>
                    </a:lnTo>
                    <a:lnTo>
                      <a:pt x="816" y="5904"/>
                    </a:lnTo>
                    <a:lnTo>
                      <a:pt x="830" y="5891"/>
                    </a:lnTo>
                    <a:lnTo>
                      <a:pt x="857" y="5850"/>
                    </a:lnTo>
                    <a:lnTo>
                      <a:pt x="884" y="5714"/>
                    </a:lnTo>
                    <a:lnTo>
                      <a:pt x="925" y="5496"/>
                    </a:lnTo>
                    <a:lnTo>
                      <a:pt x="952" y="5238"/>
                    </a:lnTo>
                    <a:lnTo>
                      <a:pt x="993" y="4721"/>
                    </a:lnTo>
                    <a:lnTo>
                      <a:pt x="1034" y="4408"/>
                    </a:lnTo>
                    <a:lnTo>
                      <a:pt x="1143" y="3864"/>
                    </a:lnTo>
                    <a:lnTo>
                      <a:pt x="1197" y="3537"/>
                    </a:lnTo>
                    <a:lnTo>
                      <a:pt x="1211" y="3401"/>
                    </a:lnTo>
                    <a:lnTo>
                      <a:pt x="1197" y="3306"/>
                    </a:lnTo>
                    <a:lnTo>
                      <a:pt x="1197" y="3197"/>
                    </a:lnTo>
                    <a:lnTo>
                      <a:pt x="1184" y="3089"/>
                    </a:lnTo>
                    <a:lnTo>
                      <a:pt x="1197" y="2966"/>
                    </a:lnTo>
                    <a:lnTo>
                      <a:pt x="1211" y="2830"/>
                    </a:lnTo>
                    <a:lnTo>
                      <a:pt x="1252" y="2694"/>
                    </a:lnTo>
                    <a:lnTo>
                      <a:pt x="1320" y="2544"/>
                    </a:lnTo>
                    <a:lnTo>
                      <a:pt x="1401" y="2408"/>
                    </a:lnTo>
                    <a:lnTo>
                      <a:pt x="1510" y="2272"/>
                    </a:lnTo>
                    <a:lnTo>
                      <a:pt x="1673" y="2109"/>
                    </a:lnTo>
                    <a:lnTo>
                      <a:pt x="1768" y="2000"/>
                    </a:lnTo>
                    <a:lnTo>
                      <a:pt x="1877" y="1851"/>
                    </a:lnTo>
                    <a:lnTo>
                      <a:pt x="1932" y="1810"/>
                    </a:lnTo>
                    <a:lnTo>
                      <a:pt x="1986" y="1755"/>
                    </a:lnTo>
                    <a:lnTo>
                      <a:pt x="2217" y="1633"/>
                    </a:lnTo>
                    <a:lnTo>
                      <a:pt x="2340" y="1579"/>
                    </a:lnTo>
                    <a:lnTo>
                      <a:pt x="2489" y="1511"/>
                    </a:lnTo>
                    <a:lnTo>
                      <a:pt x="2666" y="1456"/>
                    </a:lnTo>
                    <a:lnTo>
                      <a:pt x="2857" y="1415"/>
                    </a:lnTo>
                    <a:lnTo>
                      <a:pt x="3306" y="1320"/>
                    </a:lnTo>
                    <a:lnTo>
                      <a:pt x="3782" y="1239"/>
                    </a:lnTo>
                    <a:lnTo>
                      <a:pt x="4285" y="1198"/>
                    </a:lnTo>
                    <a:lnTo>
                      <a:pt x="5033" y="1198"/>
                    </a:lnTo>
                    <a:lnTo>
                      <a:pt x="5278" y="1225"/>
                    </a:lnTo>
                    <a:lnTo>
                      <a:pt x="5496" y="1252"/>
                    </a:lnTo>
                    <a:lnTo>
                      <a:pt x="5700" y="1307"/>
                    </a:lnTo>
                    <a:lnTo>
                      <a:pt x="6978" y="1633"/>
                    </a:lnTo>
                    <a:lnTo>
                      <a:pt x="7427" y="1742"/>
                    </a:lnTo>
                    <a:lnTo>
                      <a:pt x="7808" y="1823"/>
                    </a:lnTo>
                    <a:lnTo>
                      <a:pt x="7890" y="1851"/>
                    </a:lnTo>
                    <a:lnTo>
                      <a:pt x="7971" y="1891"/>
                    </a:lnTo>
                    <a:lnTo>
                      <a:pt x="8026" y="1946"/>
                    </a:lnTo>
                    <a:lnTo>
                      <a:pt x="8080" y="2000"/>
                    </a:lnTo>
                    <a:lnTo>
                      <a:pt x="8134" y="2068"/>
                    </a:lnTo>
                    <a:lnTo>
                      <a:pt x="8162" y="2150"/>
                    </a:lnTo>
                    <a:lnTo>
                      <a:pt x="8230" y="2300"/>
                    </a:lnTo>
                    <a:lnTo>
                      <a:pt x="8257" y="2463"/>
                    </a:lnTo>
                    <a:lnTo>
                      <a:pt x="8284" y="2612"/>
                    </a:lnTo>
                    <a:lnTo>
                      <a:pt x="8311" y="2735"/>
                    </a:lnTo>
                    <a:lnTo>
                      <a:pt x="8352" y="2816"/>
                    </a:lnTo>
                    <a:lnTo>
                      <a:pt x="8366" y="2871"/>
                    </a:lnTo>
                    <a:lnTo>
                      <a:pt x="8379" y="2980"/>
                    </a:lnTo>
                    <a:lnTo>
                      <a:pt x="8393" y="3347"/>
                    </a:lnTo>
                    <a:lnTo>
                      <a:pt x="8420" y="4381"/>
                    </a:lnTo>
                    <a:lnTo>
                      <a:pt x="8434" y="4925"/>
                    </a:lnTo>
                    <a:lnTo>
                      <a:pt x="8475" y="5415"/>
                    </a:lnTo>
                    <a:lnTo>
                      <a:pt x="8488" y="5605"/>
                    </a:lnTo>
                    <a:lnTo>
                      <a:pt x="8515" y="5768"/>
                    </a:lnTo>
                    <a:lnTo>
                      <a:pt x="8556" y="5877"/>
                    </a:lnTo>
                    <a:lnTo>
                      <a:pt x="8570" y="5904"/>
                    </a:lnTo>
                    <a:lnTo>
                      <a:pt x="8597" y="5931"/>
                    </a:lnTo>
                    <a:lnTo>
                      <a:pt x="8611" y="5931"/>
                    </a:lnTo>
                    <a:lnTo>
                      <a:pt x="8638" y="5918"/>
                    </a:lnTo>
                    <a:lnTo>
                      <a:pt x="8692" y="5836"/>
                    </a:lnTo>
                    <a:lnTo>
                      <a:pt x="8733" y="5700"/>
                    </a:lnTo>
                    <a:lnTo>
                      <a:pt x="8787" y="5523"/>
                    </a:lnTo>
                    <a:lnTo>
                      <a:pt x="8842" y="5292"/>
                    </a:lnTo>
                    <a:lnTo>
                      <a:pt x="8896" y="5034"/>
                    </a:lnTo>
                    <a:lnTo>
                      <a:pt x="8978" y="4435"/>
                    </a:lnTo>
                    <a:lnTo>
                      <a:pt x="9005" y="4109"/>
                    </a:lnTo>
                    <a:lnTo>
                      <a:pt x="9032" y="3782"/>
                    </a:lnTo>
                    <a:lnTo>
                      <a:pt x="9046" y="3456"/>
                    </a:lnTo>
                    <a:lnTo>
                      <a:pt x="9059" y="3129"/>
                    </a:lnTo>
                    <a:lnTo>
                      <a:pt x="9046" y="2830"/>
                    </a:lnTo>
                    <a:lnTo>
                      <a:pt x="9032" y="2544"/>
                    </a:lnTo>
                    <a:lnTo>
                      <a:pt x="8991" y="2286"/>
                    </a:lnTo>
                    <a:lnTo>
                      <a:pt x="8937" y="2068"/>
                    </a:lnTo>
                    <a:lnTo>
                      <a:pt x="8910" y="1973"/>
                    </a:lnTo>
                    <a:lnTo>
                      <a:pt x="8855" y="1864"/>
                    </a:lnTo>
                    <a:lnTo>
                      <a:pt x="8787" y="1755"/>
                    </a:lnTo>
                    <a:lnTo>
                      <a:pt x="8719" y="1660"/>
                    </a:lnTo>
                    <a:lnTo>
                      <a:pt x="8624" y="1538"/>
                    </a:lnTo>
                    <a:lnTo>
                      <a:pt x="8529" y="1429"/>
                    </a:lnTo>
                    <a:lnTo>
                      <a:pt x="8420" y="1320"/>
                    </a:lnTo>
                    <a:lnTo>
                      <a:pt x="8298" y="1211"/>
                    </a:lnTo>
                    <a:lnTo>
                      <a:pt x="8012" y="994"/>
                    </a:lnTo>
                    <a:lnTo>
                      <a:pt x="7699" y="790"/>
                    </a:lnTo>
                    <a:lnTo>
                      <a:pt x="7522" y="681"/>
                    </a:lnTo>
                    <a:lnTo>
                      <a:pt x="7332" y="586"/>
                    </a:lnTo>
                    <a:lnTo>
                      <a:pt x="7141" y="504"/>
                    </a:lnTo>
                    <a:lnTo>
                      <a:pt x="6937" y="409"/>
                    </a:lnTo>
                    <a:lnTo>
                      <a:pt x="6733" y="341"/>
                    </a:lnTo>
                    <a:lnTo>
                      <a:pt x="6502" y="259"/>
                    </a:lnTo>
                    <a:lnTo>
                      <a:pt x="6284" y="205"/>
                    </a:lnTo>
                    <a:lnTo>
                      <a:pt x="6040" y="137"/>
                    </a:lnTo>
                    <a:lnTo>
                      <a:pt x="5808" y="96"/>
                    </a:lnTo>
                    <a:lnTo>
                      <a:pt x="5550" y="55"/>
                    </a:lnTo>
                    <a:lnTo>
                      <a:pt x="5305" y="28"/>
                    </a:lnTo>
                    <a:lnTo>
                      <a:pt x="5033" y="14"/>
                    </a:lnTo>
                    <a:lnTo>
                      <a:pt x="4775"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38"/>
              <p:cNvSpPr/>
              <p:nvPr/>
            </p:nvSpPr>
            <p:spPr>
              <a:xfrm>
                <a:off x="1257195"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30" y="2558"/>
                    </a:lnTo>
                    <a:lnTo>
                      <a:pt x="735" y="2490"/>
                    </a:lnTo>
                    <a:lnTo>
                      <a:pt x="640" y="2422"/>
                    </a:lnTo>
                    <a:lnTo>
                      <a:pt x="545" y="2340"/>
                    </a:lnTo>
                    <a:lnTo>
                      <a:pt x="463" y="2245"/>
                    </a:lnTo>
                    <a:lnTo>
                      <a:pt x="395" y="2150"/>
                    </a:lnTo>
                    <a:lnTo>
                      <a:pt x="327" y="2041"/>
                    </a:lnTo>
                    <a:lnTo>
                      <a:pt x="272" y="1932"/>
                    </a:lnTo>
                    <a:lnTo>
                      <a:pt x="232" y="1823"/>
                    </a:lnTo>
                    <a:lnTo>
                      <a:pt x="191" y="1701"/>
                    </a:lnTo>
                    <a:lnTo>
                      <a:pt x="177" y="1565"/>
                    </a:lnTo>
                    <a:lnTo>
                      <a:pt x="177" y="1443"/>
                    </a:lnTo>
                    <a:lnTo>
                      <a:pt x="177" y="1307"/>
                    </a:lnTo>
                    <a:lnTo>
                      <a:pt x="191" y="1184"/>
                    </a:lnTo>
                    <a:lnTo>
                      <a:pt x="232" y="1062"/>
                    </a:lnTo>
                    <a:lnTo>
                      <a:pt x="272" y="953"/>
                    </a:lnTo>
                    <a:lnTo>
                      <a:pt x="327" y="830"/>
                    </a:lnTo>
                    <a:lnTo>
                      <a:pt x="395" y="735"/>
                    </a:lnTo>
                    <a:lnTo>
                      <a:pt x="463" y="640"/>
                    </a:lnTo>
                    <a:lnTo>
                      <a:pt x="545" y="545"/>
                    </a:lnTo>
                    <a:lnTo>
                      <a:pt x="640" y="463"/>
                    </a:lnTo>
                    <a:lnTo>
                      <a:pt x="735" y="395"/>
                    </a:lnTo>
                    <a:lnTo>
                      <a:pt x="830" y="327"/>
                    </a:lnTo>
                    <a:lnTo>
                      <a:pt x="953" y="273"/>
                    </a:lnTo>
                    <a:lnTo>
                      <a:pt x="1061" y="232"/>
                    </a:lnTo>
                    <a:lnTo>
                      <a:pt x="1184" y="205"/>
                    </a:lnTo>
                    <a:lnTo>
                      <a:pt x="1306" y="178"/>
                    </a:lnTo>
                    <a:close/>
                    <a:moveTo>
                      <a:pt x="1293" y="1"/>
                    </a:moveTo>
                    <a:lnTo>
                      <a:pt x="1143" y="28"/>
                    </a:lnTo>
                    <a:lnTo>
                      <a:pt x="1007" y="55"/>
                    </a:lnTo>
                    <a:lnTo>
                      <a:pt x="871" y="109"/>
                    </a:lnTo>
                    <a:lnTo>
                      <a:pt x="749" y="164"/>
                    </a:lnTo>
                    <a:lnTo>
                      <a:pt x="626" y="246"/>
                    </a:lnTo>
                    <a:lnTo>
                      <a:pt x="517" y="327"/>
                    </a:lnTo>
                    <a:lnTo>
                      <a:pt x="422" y="422"/>
                    </a:lnTo>
                    <a:lnTo>
                      <a:pt x="327" y="518"/>
                    </a:lnTo>
                    <a:lnTo>
                      <a:pt x="245" y="640"/>
                    </a:lnTo>
                    <a:lnTo>
                      <a:pt x="164" y="749"/>
                    </a:lnTo>
                    <a:lnTo>
                      <a:pt x="109" y="885"/>
                    </a:lnTo>
                    <a:lnTo>
                      <a:pt x="55" y="1007"/>
                    </a:lnTo>
                    <a:lnTo>
                      <a:pt x="28" y="1143"/>
                    </a:lnTo>
                    <a:lnTo>
                      <a:pt x="0" y="1293"/>
                    </a:lnTo>
                    <a:lnTo>
                      <a:pt x="0" y="1443"/>
                    </a:lnTo>
                    <a:lnTo>
                      <a:pt x="0" y="1592"/>
                    </a:lnTo>
                    <a:lnTo>
                      <a:pt x="28" y="1728"/>
                    </a:lnTo>
                    <a:lnTo>
                      <a:pt x="55" y="1864"/>
                    </a:lnTo>
                    <a:lnTo>
                      <a:pt x="109" y="2000"/>
                    </a:lnTo>
                    <a:lnTo>
                      <a:pt x="164" y="2123"/>
                    </a:lnTo>
                    <a:lnTo>
                      <a:pt x="245" y="2245"/>
                    </a:lnTo>
                    <a:lnTo>
                      <a:pt x="327" y="2354"/>
                    </a:lnTo>
                    <a:lnTo>
                      <a:pt x="422" y="2463"/>
                    </a:lnTo>
                    <a:lnTo>
                      <a:pt x="517" y="2558"/>
                    </a:lnTo>
                    <a:lnTo>
                      <a:pt x="626" y="2640"/>
                    </a:lnTo>
                    <a:lnTo>
                      <a:pt x="749" y="2708"/>
                    </a:lnTo>
                    <a:lnTo>
                      <a:pt x="871" y="2776"/>
                    </a:lnTo>
                    <a:lnTo>
                      <a:pt x="1007" y="2816"/>
                    </a:lnTo>
                    <a:lnTo>
                      <a:pt x="1143" y="2857"/>
                    </a:lnTo>
                    <a:lnTo>
                      <a:pt x="1293" y="2884"/>
                    </a:lnTo>
                    <a:lnTo>
                      <a:pt x="1592" y="2884"/>
                    </a:lnTo>
                    <a:lnTo>
                      <a:pt x="1728" y="2857"/>
                    </a:lnTo>
                    <a:lnTo>
                      <a:pt x="1864" y="2816"/>
                    </a:lnTo>
                    <a:lnTo>
                      <a:pt x="2000" y="2776"/>
                    </a:lnTo>
                    <a:lnTo>
                      <a:pt x="2122" y="2708"/>
                    </a:lnTo>
                    <a:lnTo>
                      <a:pt x="2245" y="2640"/>
                    </a:lnTo>
                    <a:lnTo>
                      <a:pt x="2354" y="2558"/>
                    </a:lnTo>
                    <a:lnTo>
                      <a:pt x="2462" y="2463"/>
                    </a:lnTo>
                    <a:lnTo>
                      <a:pt x="2558" y="2354"/>
                    </a:lnTo>
                    <a:lnTo>
                      <a:pt x="2639" y="2245"/>
                    </a:lnTo>
                    <a:lnTo>
                      <a:pt x="2707" y="2123"/>
                    </a:lnTo>
                    <a:lnTo>
                      <a:pt x="2775" y="2000"/>
                    </a:lnTo>
                    <a:lnTo>
                      <a:pt x="2816" y="1864"/>
                    </a:lnTo>
                    <a:lnTo>
                      <a:pt x="2857" y="1728"/>
                    </a:lnTo>
                    <a:lnTo>
                      <a:pt x="2871" y="1592"/>
                    </a:lnTo>
                    <a:lnTo>
                      <a:pt x="2884" y="1443"/>
                    </a:lnTo>
                    <a:lnTo>
                      <a:pt x="2871" y="1293"/>
                    </a:lnTo>
                    <a:lnTo>
                      <a:pt x="2857" y="1143"/>
                    </a:lnTo>
                    <a:lnTo>
                      <a:pt x="2816" y="1007"/>
                    </a:lnTo>
                    <a:lnTo>
                      <a:pt x="2775" y="885"/>
                    </a:lnTo>
                    <a:lnTo>
                      <a:pt x="2707" y="749"/>
                    </a:lnTo>
                    <a:lnTo>
                      <a:pt x="2639" y="640"/>
                    </a:lnTo>
                    <a:lnTo>
                      <a:pt x="2558" y="518"/>
                    </a:lnTo>
                    <a:lnTo>
                      <a:pt x="2462" y="422"/>
                    </a:lnTo>
                    <a:lnTo>
                      <a:pt x="2354" y="327"/>
                    </a:lnTo>
                    <a:lnTo>
                      <a:pt x="2245" y="246"/>
                    </a:lnTo>
                    <a:lnTo>
                      <a:pt x="2122"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38"/>
              <p:cNvSpPr/>
              <p:nvPr/>
            </p:nvSpPr>
            <p:spPr>
              <a:xfrm>
                <a:off x="1356944"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44" y="2558"/>
                    </a:lnTo>
                    <a:lnTo>
                      <a:pt x="735" y="2490"/>
                    </a:lnTo>
                    <a:lnTo>
                      <a:pt x="640" y="2422"/>
                    </a:lnTo>
                    <a:lnTo>
                      <a:pt x="545" y="2340"/>
                    </a:lnTo>
                    <a:lnTo>
                      <a:pt x="463" y="2245"/>
                    </a:lnTo>
                    <a:lnTo>
                      <a:pt x="395" y="2150"/>
                    </a:lnTo>
                    <a:lnTo>
                      <a:pt x="327" y="2041"/>
                    </a:lnTo>
                    <a:lnTo>
                      <a:pt x="273" y="1932"/>
                    </a:lnTo>
                    <a:lnTo>
                      <a:pt x="232" y="1823"/>
                    </a:lnTo>
                    <a:lnTo>
                      <a:pt x="205" y="1701"/>
                    </a:lnTo>
                    <a:lnTo>
                      <a:pt x="177" y="1565"/>
                    </a:lnTo>
                    <a:lnTo>
                      <a:pt x="177" y="1443"/>
                    </a:lnTo>
                    <a:lnTo>
                      <a:pt x="177" y="1307"/>
                    </a:lnTo>
                    <a:lnTo>
                      <a:pt x="205" y="1184"/>
                    </a:lnTo>
                    <a:lnTo>
                      <a:pt x="232" y="1062"/>
                    </a:lnTo>
                    <a:lnTo>
                      <a:pt x="273" y="953"/>
                    </a:lnTo>
                    <a:lnTo>
                      <a:pt x="327" y="830"/>
                    </a:lnTo>
                    <a:lnTo>
                      <a:pt x="395" y="735"/>
                    </a:lnTo>
                    <a:lnTo>
                      <a:pt x="463" y="640"/>
                    </a:lnTo>
                    <a:lnTo>
                      <a:pt x="545" y="545"/>
                    </a:lnTo>
                    <a:lnTo>
                      <a:pt x="640" y="463"/>
                    </a:lnTo>
                    <a:lnTo>
                      <a:pt x="735" y="395"/>
                    </a:lnTo>
                    <a:lnTo>
                      <a:pt x="844" y="327"/>
                    </a:lnTo>
                    <a:lnTo>
                      <a:pt x="953" y="273"/>
                    </a:lnTo>
                    <a:lnTo>
                      <a:pt x="1061" y="232"/>
                    </a:lnTo>
                    <a:lnTo>
                      <a:pt x="1184" y="205"/>
                    </a:lnTo>
                    <a:lnTo>
                      <a:pt x="1306" y="178"/>
                    </a:lnTo>
                    <a:close/>
                    <a:moveTo>
                      <a:pt x="1293" y="1"/>
                    </a:moveTo>
                    <a:lnTo>
                      <a:pt x="1157" y="28"/>
                    </a:lnTo>
                    <a:lnTo>
                      <a:pt x="1007" y="55"/>
                    </a:lnTo>
                    <a:lnTo>
                      <a:pt x="885" y="109"/>
                    </a:lnTo>
                    <a:lnTo>
                      <a:pt x="749" y="164"/>
                    </a:lnTo>
                    <a:lnTo>
                      <a:pt x="640" y="246"/>
                    </a:lnTo>
                    <a:lnTo>
                      <a:pt x="517" y="327"/>
                    </a:lnTo>
                    <a:lnTo>
                      <a:pt x="422" y="422"/>
                    </a:lnTo>
                    <a:lnTo>
                      <a:pt x="327" y="518"/>
                    </a:lnTo>
                    <a:lnTo>
                      <a:pt x="245" y="640"/>
                    </a:lnTo>
                    <a:lnTo>
                      <a:pt x="177" y="749"/>
                    </a:lnTo>
                    <a:lnTo>
                      <a:pt x="109" y="885"/>
                    </a:lnTo>
                    <a:lnTo>
                      <a:pt x="55" y="1007"/>
                    </a:lnTo>
                    <a:lnTo>
                      <a:pt x="28" y="1143"/>
                    </a:lnTo>
                    <a:lnTo>
                      <a:pt x="0" y="1293"/>
                    </a:lnTo>
                    <a:lnTo>
                      <a:pt x="0" y="1443"/>
                    </a:lnTo>
                    <a:lnTo>
                      <a:pt x="0" y="1592"/>
                    </a:lnTo>
                    <a:lnTo>
                      <a:pt x="28" y="1728"/>
                    </a:lnTo>
                    <a:lnTo>
                      <a:pt x="55" y="1864"/>
                    </a:lnTo>
                    <a:lnTo>
                      <a:pt x="109" y="2000"/>
                    </a:lnTo>
                    <a:lnTo>
                      <a:pt x="177" y="2123"/>
                    </a:lnTo>
                    <a:lnTo>
                      <a:pt x="245" y="2245"/>
                    </a:lnTo>
                    <a:lnTo>
                      <a:pt x="327" y="2354"/>
                    </a:lnTo>
                    <a:lnTo>
                      <a:pt x="422" y="2463"/>
                    </a:lnTo>
                    <a:lnTo>
                      <a:pt x="517" y="2558"/>
                    </a:lnTo>
                    <a:lnTo>
                      <a:pt x="640" y="2640"/>
                    </a:lnTo>
                    <a:lnTo>
                      <a:pt x="749" y="2708"/>
                    </a:lnTo>
                    <a:lnTo>
                      <a:pt x="885" y="2776"/>
                    </a:lnTo>
                    <a:lnTo>
                      <a:pt x="1007" y="2816"/>
                    </a:lnTo>
                    <a:lnTo>
                      <a:pt x="1157" y="2857"/>
                    </a:lnTo>
                    <a:lnTo>
                      <a:pt x="1293" y="2884"/>
                    </a:lnTo>
                    <a:lnTo>
                      <a:pt x="1592" y="2884"/>
                    </a:lnTo>
                    <a:lnTo>
                      <a:pt x="1728" y="2857"/>
                    </a:lnTo>
                    <a:lnTo>
                      <a:pt x="1864" y="2816"/>
                    </a:lnTo>
                    <a:lnTo>
                      <a:pt x="2000" y="2776"/>
                    </a:lnTo>
                    <a:lnTo>
                      <a:pt x="2136" y="2708"/>
                    </a:lnTo>
                    <a:lnTo>
                      <a:pt x="2245" y="2640"/>
                    </a:lnTo>
                    <a:lnTo>
                      <a:pt x="2354" y="2558"/>
                    </a:lnTo>
                    <a:lnTo>
                      <a:pt x="2463" y="2463"/>
                    </a:lnTo>
                    <a:lnTo>
                      <a:pt x="2558" y="2354"/>
                    </a:lnTo>
                    <a:lnTo>
                      <a:pt x="2639" y="2245"/>
                    </a:lnTo>
                    <a:lnTo>
                      <a:pt x="2707" y="2123"/>
                    </a:lnTo>
                    <a:lnTo>
                      <a:pt x="2775" y="2000"/>
                    </a:lnTo>
                    <a:lnTo>
                      <a:pt x="2816" y="1864"/>
                    </a:lnTo>
                    <a:lnTo>
                      <a:pt x="2857" y="1728"/>
                    </a:lnTo>
                    <a:lnTo>
                      <a:pt x="2884" y="1592"/>
                    </a:lnTo>
                    <a:lnTo>
                      <a:pt x="2884" y="1443"/>
                    </a:lnTo>
                    <a:lnTo>
                      <a:pt x="2884" y="1293"/>
                    </a:lnTo>
                    <a:lnTo>
                      <a:pt x="2857" y="1143"/>
                    </a:lnTo>
                    <a:lnTo>
                      <a:pt x="2816" y="1007"/>
                    </a:lnTo>
                    <a:lnTo>
                      <a:pt x="2775" y="885"/>
                    </a:lnTo>
                    <a:lnTo>
                      <a:pt x="2707" y="749"/>
                    </a:lnTo>
                    <a:lnTo>
                      <a:pt x="2639" y="640"/>
                    </a:lnTo>
                    <a:lnTo>
                      <a:pt x="2558" y="518"/>
                    </a:lnTo>
                    <a:lnTo>
                      <a:pt x="2463" y="422"/>
                    </a:lnTo>
                    <a:lnTo>
                      <a:pt x="2354" y="327"/>
                    </a:lnTo>
                    <a:lnTo>
                      <a:pt x="2245" y="246"/>
                    </a:lnTo>
                    <a:lnTo>
                      <a:pt x="2136"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38"/>
              <p:cNvSpPr/>
              <p:nvPr/>
            </p:nvSpPr>
            <p:spPr>
              <a:xfrm>
                <a:off x="1336918" y="3024995"/>
                <a:ext cx="25268" cy="8452"/>
              </a:xfrm>
              <a:custGeom>
                <a:rect b="b" l="l" r="r" t="t"/>
                <a:pathLst>
                  <a:path extrusionOk="0" h="287" w="858">
                    <a:moveTo>
                      <a:pt x="381" y="1"/>
                    </a:moveTo>
                    <a:lnTo>
                      <a:pt x="286" y="14"/>
                    </a:lnTo>
                    <a:lnTo>
                      <a:pt x="191" y="55"/>
                    </a:lnTo>
                    <a:lnTo>
                      <a:pt x="109" y="96"/>
                    </a:lnTo>
                    <a:lnTo>
                      <a:pt x="41" y="137"/>
                    </a:lnTo>
                    <a:lnTo>
                      <a:pt x="14" y="150"/>
                    </a:lnTo>
                    <a:lnTo>
                      <a:pt x="0" y="191"/>
                    </a:lnTo>
                    <a:lnTo>
                      <a:pt x="0" y="218"/>
                    </a:lnTo>
                    <a:lnTo>
                      <a:pt x="14" y="259"/>
                    </a:lnTo>
                    <a:lnTo>
                      <a:pt x="55" y="286"/>
                    </a:lnTo>
                    <a:lnTo>
                      <a:pt x="109" y="286"/>
                    </a:lnTo>
                    <a:lnTo>
                      <a:pt x="136" y="273"/>
                    </a:lnTo>
                    <a:lnTo>
                      <a:pt x="191" y="245"/>
                    </a:lnTo>
                    <a:lnTo>
                      <a:pt x="259" y="218"/>
                    </a:lnTo>
                    <a:lnTo>
                      <a:pt x="340" y="191"/>
                    </a:lnTo>
                    <a:lnTo>
                      <a:pt x="422" y="177"/>
                    </a:lnTo>
                    <a:lnTo>
                      <a:pt x="517" y="177"/>
                    </a:lnTo>
                    <a:lnTo>
                      <a:pt x="612" y="205"/>
                    </a:lnTo>
                    <a:lnTo>
                      <a:pt x="653" y="232"/>
                    </a:lnTo>
                    <a:lnTo>
                      <a:pt x="708" y="273"/>
                    </a:lnTo>
                    <a:lnTo>
                      <a:pt x="735" y="286"/>
                    </a:lnTo>
                    <a:lnTo>
                      <a:pt x="803" y="286"/>
                    </a:lnTo>
                    <a:lnTo>
                      <a:pt x="830" y="259"/>
                    </a:lnTo>
                    <a:lnTo>
                      <a:pt x="844" y="232"/>
                    </a:lnTo>
                    <a:lnTo>
                      <a:pt x="857" y="205"/>
                    </a:lnTo>
                    <a:lnTo>
                      <a:pt x="844" y="164"/>
                    </a:lnTo>
                    <a:lnTo>
                      <a:pt x="830" y="137"/>
                    </a:lnTo>
                    <a:lnTo>
                      <a:pt x="721" y="55"/>
                    </a:lnTo>
                    <a:lnTo>
                      <a:pt x="612" y="14"/>
                    </a:lnTo>
                    <a:lnTo>
                      <a:pt x="5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38"/>
              <p:cNvSpPr/>
              <p:nvPr/>
            </p:nvSpPr>
            <p:spPr>
              <a:xfrm>
                <a:off x="1436667" y="2998166"/>
                <a:ext cx="42496" cy="26446"/>
              </a:xfrm>
              <a:custGeom>
                <a:rect b="b" l="l" r="r" t="t"/>
                <a:pathLst>
                  <a:path extrusionOk="0" h="898" w="1443">
                    <a:moveTo>
                      <a:pt x="1238" y="0"/>
                    </a:moveTo>
                    <a:lnTo>
                      <a:pt x="1116" y="14"/>
                    </a:lnTo>
                    <a:lnTo>
                      <a:pt x="980" y="41"/>
                    </a:lnTo>
                    <a:lnTo>
                      <a:pt x="871" y="95"/>
                    </a:lnTo>
                    <a:lnTo>
                      <a:pt x="749" y="150"/>
                    </a:lnTo>
                    <a:lnTo>
                      <a:pt x="640" y="204"/>
                    </a:lnTo>
                    <a:lnTo>
                      <a:pt x="436" y="340"/>
                    </a:lnTo>
                    <a:lnTo>
                      <a:pt x="272" y="490"/>
                    </a:lnTo>
                    <a:lnTo>
                      <a:pt x="150" y="612"/>
                    </a:lnTo>
                    <a:lnTo>
                      <a:pt x="28" y="762"/>
                    </a:lnTo>
                    <a:lnTo>
                      <a:pt x="0" y="789"/>
                    </a:lnTo>
                    <a:lnTo>
                      <a:pt x="0" y="816"/>
                    </a:lnTo>
                    <a:lnTo>
                      <a:pt x="14" y="857"/>
                    </a:lnTo>
                    <a:lnTo>
                      <a:pt x="41" y="884"/>
                    </a:lnTo>
                    <a:lnTo>
                      <a:pt x="68" y="898"/>
                    </a:lnTo>
                    <a:lnTo>
                      <a:pt x="123" y="898"/>
                    </a:lnTo>
                    <a:lnTo>
                      <a:pt x="164" y="871"/>
                    </a:lnTo>
                    <a:lnTo>
                      <a:pt x="259" y="748"/>
                    </a:lnTo>
                    <a:lnTo>
                      <a:pt x="381" y="626"/>
                    </a:lnTo>
                    <a:lnTo>
                      <a:pt x="531" y="503"/>
                    </a:lnTo>
                    <a:lnTo>
                      <a:pt x="708" y="367"/>
                    </a:lnTo>
                    <a:lnTo>
                      <a:pt x="803" y="313"/>
                    </a:lnTo>
                    <a:lnTo>
                      <a:pt x="912" y="259"/>
                    </a:lnTo>
                    <a:lnTo>
                      <a:pt x="1021" y="218"/>
                    </a:lnTo>
                    <a:lnTo>
                      <a:pt x="1129" y="191"/>
                    </a:lnTo>
                    <a:lnTo>
                      <a:pt x="1238" y="177"/>
                    </a:lnTo>
                    <a:lnTo>
                      <a:pt x="1388" y="177"/>
                    </a:lnTo>
                    <a:lnTo>
                      <a:pt x="1415" y="163"/>
                    </a:lnTo>
                    <a:lnTo>
                      <a:pt x="1442" y="136"/>
                    </a:lnTo>
                    <a:lnTo>
                      <a:pt x="1442" y="95"/>
                    </a:lnTo>
                    <a:lnTo>
                      <a:pt x="1442" y="68"/>
                    </a:lnTo>
                    <a:lnTo>
                      <a:pt x="1429" y="41"/>
                    </a:lnTo>
                    <a:lnTo>
                      <a:pt x="1401" y="14"/>
                    </a:lnTo>
                    <a:lnTo>
                      <a:pt x="137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38"/>
              <p:cNvSpPr/>
              <p:nvPr/>
            </p:nvSpPr>
            <p:spPr>
              <a:xfrm>
                <a:off x="1212312" y="2998166"/>
                <a:ext cx="50919" cy="26446"/>
              </a:xfrm>
              <a:custGeom>
                <a:rect b="b" l="l" r="r" t="t"/>
                <a:pathLst>
                  <a:path extrusionOk="0" h="898" w="1729">
                    <a:moveTo>
                      <a:pt x="55" y="0"/>
                    </a:moveTo>
                    <a:lnTo>
                      <a:pt x="28" y="27"/>
                    </a:lnTo>
                    <a:lnTo>
                      <a:pt x="15" y="55"/>
                    </a:lnTo>
                    <a:lnTo>
                      <a:pt x="1" y="82"/>
                    </a:lnTo>
                    <a:lnTo>
                      <a:pt x="15" y="123"/>
                    </a:lnTo>
                    <a:lnTo>
                      <a:pt x="28" y="150"/>
                    </a:lnTo>
                    <a:lnTo>
                      <a:pt x="55" y="163"/>
                    </a:lnTo>
                    <a:lnTo>
                      <a:pt x="96" y="177"/>
                    </a:lnTo>
                    <a:lnTo>
                      <a:pt x="246" y="191"/>
                    </a:lnTo>
                    <a:lnTo>
                      <a:pt x="395" y="204"/>
                    </a:lnTo>
                    <a:lnTo>
                      <a:pt x="545" y="245"/>
                    </a:lnTo>
                    <a:lnTo>
                      <a:pt x="681" y="286"/>
                    </a:lnTo>
                    <a:lnTo>
                      <a:pt x="803" y="340"/>
                    </a:lnTo>
                    <a:lnTo>
                      <a:pt x="926" y="395"/>
                    </a:lnTo>
                    <a:lnTo>
                      <a:pt x="1144" y="517"/>
                    </a:lnTo>
                    <a:lnTo>
                      <a:pt x="1320" y="653"/>
                    </a:lnTo>
                    <a:lnTo>
                      <a:pt x="1456" y="762"/>
                    </a:lnTo>
                    <a:lnTo>
                      <a:pt x="1579" y="871"/>
                    </a:lnTo>
                    <a:lnTo>
                      <a:pt x="1606" y="898"/>
                    </a:lnTo>
                    <a:lnTo>
                      <a:pt x="1674" y="898"/>
                    </a:lnTo>
                    <a:lnTo>
                      <a:pt x="1701" y="871"/>
                    </a:lnTo>
                    <a:lnTo>
                      <a:pt x="1715" y="843"/>
                    </a:lnTo>
                    <a:lnTo>
                      <a:pt x="1728" y="816"/>
                    </a:lnTo>
                    <a:lnTo>
                      <a:pt x="1728" y="775"/>
                    </a:lnTo>
                    <a:lnTo>
                      <a:pt x="1701" y="748"/>
                    </a:lnTo>
                    <a:lnTo>
                      <a:pt x="1565" y="626"/>
                    </a:lnTo>
                    <a:lnTo>
                      <a:pt x="1416" y="503"/>
                    </a:lnTo>
                    <a:lnTo>
                      <a:pt x="1225" y="367"/>
                    </a:lnTo>
                    <a:lnTo>
                      <a:pt x="994" y="231"/>
                    </a:lnTo>
                    <a:lnTo>
                      <a:pt x="871" y="163"/>
                    </a:lnTo>
                    <a:lnTo>
                      <a:pt x="722" y="109"/>
                    </a:lnTo>
                    <a:lnTo>
                      <a:pt x="586" y="68"/>
                    </a:lnTo>
                    <a:lnTo>
                      <a:pt x="423" y="27"/>
                    </a:lnTo>
                    <a:lnTo>
                      <a:pt x="273" y="14"/>
                    </a:lnTo>
                    <a:lnTo>
                      <a:pt x="9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38"/>
              <p:cNvSpPr/>
              <p:nvPr/>
            </p:nvSpPr>
            <p:spPr>
              <a:xfrm>
                <a:off x="857786" y="3259333"/>
                <a:ext cx="410651" cy="1028365"/>
              </a:xfrm>
              <a:custGeom>
                <a:rect b="b" l="l" r="r" t="t"/>
                <a:pathLst>
                  <a:path extrusionOk="0" h="34919" w="13944">
                    <a:moveTo>
                      <a:pt x="8774" y="1"/>
                    </a:moveTo>
                    <a:lnTo>
                      <a:pt x="8597" y="15"/>
                    </a:lnTo>
                    <a:lnTo>
                      <a:pt x="8421" y="42"/>
                    </a:lnTo>
                    <a:lnTo>
                      <a:pt x="8257" y="69"/>
                    </a:lnTo>
                    <a:lnTo>
                      <a:pt x="8081" y="110"/>
                    </a:lnTo>
                    <a:lnTo>
                      <a:pt x="7917" y="151"/>
                    </a:lnTo>
                    <a:lnTo>
                      <a:pt x="7754" y="205"/>
                    </a:lnTo>
                    <a:lnTo>
                      <a:pt x="7591" y="273"/>
                    </a:lnTo>
                    <a:lnTo>
                      <a:pt x="7441" y="341"/>
                    </a:lnTo>
                    <a:lnTo>
                      <a:pt x="7278" y="423"/>
                    </a:lnTo>
                    <a:lnTo>
                      <a:pt x="7128" y="504"/>
                    </a:lnTo>
                    <a:lnTo>
                      <a:pt x="6992" y="599"/>
                    </a:lnTo>
                    <a:lnTo>
                      <a:pt x="6843" y="695"/>
                    </a:lnTo>
                    <a:lnTo>
                      <a:pt x="6707" y="804"/>
                    </a:lnTo>
                    <a:lnTo>
                      <a:pt x="6571" y="912"/>
                    </a:lnTo>
                    <a:lnTo>
                      <a:pt x="6448" y="1035"/>
                    </a:lnTo>
                    <a:lnTo>
                      <a:pt x="6326" y="1157"/>
                    </a:lnTo>
                    <a:lnTo>
                      <a:pt x="6203" y="1293"/>
                    </a:lnTo>
                    <a:lnTo>
                      <a:pt x="6095" y="1429"/>
                    </a:lnTo>
                    <a:lnTo>
                      <a:pt x="5986" y="1579"/>
                    </a:lnTo>
                    <a:lnTo>
                      <a:pt x="5891" y="1728"/>
                    </a:lnTo>
                    <a:lnTo>
                      <a:pt x="5809" y="1878"/>
                    </a:lnTo>
                    <a:lnTo>
                      <a:pt x="5727" y="2041"/>
                    </a:lnTo>
                    <a:lnTo>
                      <a:pt x="5646" y="2218"/>
                    </a:lnTo>
                    <a:lnTo>
                      <a:pt x="5428" y="2735"/>
                    </a:lnTo>
                    <a:lnTo>
                      <a:pt x="5224" y="3238"/>
                    </a:lnTo>
                    <a:lnTo>
                      <a:pt x="4830" y="4245"/>
                    </a:lnTo>
                    <a:lnTo>
                      <a:pt x="4435" y="5238"/>
                    </a:lnTo>
                    <a:lnTo>
                      <a:pt x="4054" y="6245"/>
                    </a:lnTo>
                    <a:lnTo>
                      <a:pt x="3687" y="7251"/>
                    </a:lnTo>
                    <a:lnTo>
                      <a:pt x="3320" y="8271"/>
                    </a:lnTo>
                    <a:lnTo>
                      <a:pt x="2966" y="9278"/>
                    </a:lnTo>
                    <a:lnTo>
                      <a:pt x="2612" y="10298"/>
                    </a:lnTo>
                    <a:lnTo>
                      <a:pt x="2272" y="11332"/>
                    </a:lnTo>
                    <a:lnTo>
                      <a:pt x="1946" y="12366"/>
                    </a:lnTo>
                    <a:lnTo>
                      <a:pt x="1633" y="13399"/>
                    </a:lnTo>
                    <a:lnTo>
                      <a:pt x="1334" y="14460"/>
                    </a:lnTo>
                    <a:lnTo>
                      <a:pt x="1034" y="15521"/>
                    </a:lnTo>
                    <a:lnTo>
                      <a:pt x="762" y="16596"/>
                    </a:lnTo>
                    <a:lnTo>
                      <a:pt x="518" y="17684"/>
                    </a:lnTo>
                    <a:lnTo>
                      <a:pt x="300" y="18800"/>
                    </a:lnTo>
                    <a:lnTo>
                      <a:pt x="191" y="19371"/>
                    </a:lnTo>
                    <a:lnTo>
                      <a:pt x="96" y="19942"/>
                    </a:lnTo>
                    <a:lnTo>
                      <a:pt x="55" y="20337"/>
                    </a:lnTo>
                    <a:lnTo>
                      <a:pt x="14" y="20745"/>
                    </a:lnTo>
                    <a:lnTo>
                      <a:pt x="1" y="21139"/>
                    </a:lnTo>
                    <a:lnTo>
                      <a:pt x="14" y="21534"/>
                    </a:lnTo>
                    <a:lnTo>
                      <a:pt x="28" y="21915"/>
                    </a:lnTo>
                    <a:lnTo>
                      <a:pt x="69" y="22309"/>
                    </a:lnTo>
                    <a:lnTo>
                      <a:pt x="123" y="22676"/>
                    </a:lnTo>
                    <a:lnTo>
                      <a:pt x="191" y="23057"/>
                    </a:lnTo>
                    <a:lnTo>
                      <a:pt x="273" y="23411"/>
                    </a:lnTo>
                    <a:lnTo>
                      <a:pt x="368" y="23765"/>
                    </a:lnTo>
                    <a:lnTo>
                      <a:pt x="477" y="24118"/>
                    </a:lnTo>
                    <a:lnTo>
                      <a:pt x="586" y="24445"/>
                    </a:lnTo>
                    <a:lnTo>
                      <a:pt x="722" y="24771"/>
                    </a:lnTo>
                    <a:lnTo>
                      <a:pt x="858" y="25098"/>
                    </a:lnTo>
                    <a:lnTo>
                      <a:pt x="994" y="25410"/>
                    </a:lnTo>
                    <a:lnTo>
                      <a:pt x="1143" y="25710"/>
                    </a:lnTo>
                    <a:lnTo>
                      <a:pt x="1293" y="26009"/>
                    </a:lnTo>
                    <a:lnTo>
                      <a:pt x="1456" y="26295"/>
                    </a:lnTo>
                    <a:lnTo>
                      <a:pt x="1796" y="26852"/>
                    </a:lnTo>
                    <a:lnTo>
                      <a:pt x="2150" y="27369"/>
                    </a:lnTo>
                    <a:lnTo>
                      <a:pt x="2517" y="27873"/>
                    </a:lnTo>
                    <a:lnTo>
                      <a:pt x="2898" y="28362"/>
                    </a:lnTo>
                    <a:lnTo>
                      <a:pt x="3292" y="28825"/>
                    </a:lnTo>
                    <a:lnTo>
                      <a:pt x="3687" y="29274"/>
                    </a:lnTo>
                    <a:lnTo>
                      <a:pt x="4095" y="29709"/>
                    </a:lnTo>
                    <a:lnTo>
                      <a:pt x="4517" y="30117"/>
                    </a:lnTo>
                    <a:lnTo>
                      <a:pt x="4938" y="30525"/>
                    </a:lnTo>
                    <a:lnTo>
                      <a:pt x="5360" y="30906"/>
                    </a:lnTo>
                    <a:lnTo>
                      <a:pt x="5795" y="31287"/>
                    </a:lnTo>
                    <a:lnTo>
                      <a:pt x="6231" y="31654"/>
                    </a:lnTo>
                    <a:lnTo>
                      <a:pt x="6666" y="32021"/>
                    </a:lnTo>
                    <a:lnTo>
                      <a:pt x="7115" y="32361"/>
                    </a:lnTo>
                    <a:lnTo>
                      <a:pt x="7564" y="32701"/>
                    </a:lnTo>
                    <a:lnTo>
                      <a:pt x="8026" y="33042"/>
                    </a:lnTo>
                    <a:lnTo>
                      <a:pt x="8489" y="33354"/>
                    </a:lnTo>
                    <a:lnTo>
                      <a:pt x="8951" y="33681"/>
                    </a:lnTo>
                    <a:lnTo>
                      <a:pt x="9427" y="33980"/>
                    </a:lnTo>
                    <a:lnTo>
                      <a:pt x="9903" y="34293"/>
                    </a:lnTo>
                    <a:lnTo>
                      <a:pt x="10148" y="34443"/>
                    </a:lnTo>
                    <a:lnTo>
                      <a:pt x="10434" y="34606"/>
                    </a:lnTo>
                    <a:lnTo>
                      <a:pt x="10624" y="34701"/>
                    </a:lnTo>
                    <a:lnTo>
                      <a:pt x="10828" y="34783"/>
                    </a:lnTo>
                    <a:lnTo>
                      <a:pt x="11032" y="34851"/>
                    </a:lnTo>
                    <a:lnTo>
                      <a:pt x="11250" y="34891"/>
                    </a:lnTo>
                    <a:lnTo>
                      <a:pt x="11454" y="34919"/>
                    </a:lnTo>
                    <a:lnTo>
                      <a:pt x="11672" y="34919"/>
                    </a:lnTo>
                    <a:lnTo>
                      <a:pt x="11876" y="34905"/>
                    </a:lnTo>
                    <a:lnTo>
                      <a:pt x="12093" y="34878"/>
                    </a:lnTo>
                    <a:lnTo>
                      <a:pt x="12297" y="34823"/>
                    </a:lnTo>
                    <a:lnTo>
                      <a:pt x="12501" y="34755"/>
                    </a:lnTo>
                    <a:lnTo>
                      <a:pt x="12692" y="34660"/>
                    </a:lnTo>
                    <a:lnTo>
                      <a:pt x="12869" y="34551"/>
                    </a:lnTo>
                    <a:lnTo>
                      <a:pt x="13046" y="34429"/>
                    </a:lnTo>
                    <a:lnTo>
                      <a:pt x="13222" y="34279"/>
                    </a:lnTo>
                    <a:lnTo>
                      <a:pt x="13372" y="34130"/>
                    </a:lnTo>
                    <a:lnTo>
                      <a:pt x="13508" y="33953"/>
                    </a:lnTo>
                    <a:lnTo>
                      <a:pt x="13644" y="33749"/>
                    </a:lnTo>
                    <a:lnTo>
                      <a:pt x="13739" y="33545"/>
                    </a:lnTo>
                    <a:lnTo>
                      <a:pt x="13821" y="33327"/>
                    </a:lnTo>
                    <a:lnTo>
                      <a:pt x="13889" y="33110"/>
                    </a:lnTo>
                    <a:lnTo>
                      <a:pt x="13930" y="32878"/>
                    </a:lnTo>
                    <a:lnTo>
                      <a:pt x="13943" y="32661"/>
                    </a:lnTo>
                    <a:lnTo>
                      <a:pt x="13930" y="32429"/>
                    </a:lnTo>
                    <a:lnTo>
                      <a:pt x="13916" y="32212"/>
                    </a:lnTo>
                    <a:lnTo>
                      <a:pt x="13862" y="31994"/>
                    </a:lnTo>
                    <a:lnTo>
                      <a:pt x="13794" y="31776"/>
                    </a:lnTo>
                    <a:lnTo>
                      <a:pt x="13712" y="31572"/>
                    </a:lnTo>
                    <a:lnTo>
                      <a:pt x="13603" y="31382"/>
                    </a:lnTo>
                    <a:lnTo>
                      <a:pt x="13467" y="31192"/>
                    </a:lnTo>
                    <a:lnTo>
                      <a:pt x="13318" y="31015"/>
                    </a:lnTo>
                    <a:lnTo>
                      <a:pt x="13154" y="30852"/>
                    </a:lnTo>
                    <a:lnTo>
                      <a:pt x="12964" y="30702"/>
                    </a:lnTo>
                    <a:lnTo>
                      <a:pt x="12855" y="30634"/>
                    </a:lnTo>
                    <a:lnTo>
                      <a:pt x="12501" y="30375"/>
                    </a:lnTo>
                    <a:lnTo>
                      <a:pt x="12121" y="30090"/>
                    </a:lnTo>
                    <a:lnTo>
                      <a:pt x="11740" y="29791"/>
                    </a:lnTo>
                    <a:lnTo>
                      <a:pt x="11359" y="29491"/>
                    </a:lnTo>
                    <a:lnTo>
                      <a:pt x="10624" y="28879"/>
                    </a:lnTo>
                    <a:lnTo>
                      <a:pt x="10257" y="28553"/>
                    </a:lnTo>
                    <a:lnTo>
                      <a:pt x="9903" y="28226"/>
                    </a:lnTo>
                    <a:lnTo>
                      <a:pt x="9550" y="27900"/>
                    </a:lnTo>
                    <a:lnTo>
                      <a:pt x="9210" y="27573"/>
                    </a:lnTo>
                    <a:lnTo>
                      <a:pt x="8883" y="27233"/>
                    </a:lnTo>
                    <a:lnTo>
                      <a:pt x="8557" y="26893"/>
                    </a:lnTo>
                    <a:lnTo>
                      <a:pt x="8257" y="26540"/>
                    </a:lnTo>
                    <a:lnTo>
                      <a:pt x="7958" y="26199"/>
                    </a:lnTo>
                    <a:lnTo>
                      <a:pt x="7672" y="25846"/>
                    </a:lnTo>
                    <a:lnTo>
                      <a:pt x="7400" y="25492"/>
                    </a:lnTo>
                    <a:lnTo>
                      <a:pt x="7142" y="25125"/>
                    </a:lnTo>
                    <a:lnTo>
                      <a:pt x="6897" y="24771"/>
                    </a:lnTo>
                    <a:lnTo>
                      <a:pt x="6679" y="24404"/>
                    </a:lnTo>
                    <a:lnTo>
                      <a:pt x="6475" y="24050"/>
                    </a:lnTo>
                    <a:lnTo>
                      <a:pt x="6299" y="23697"/>
                    </a:lnTo>
                    <a:lnTo>
                      <a:pt x="6135" y="23343"/>
                    </a:lnTo>
                    <a:lnTo>
                      <a:pt x="6013" y="23003"/>
                    </a:lnTo>
                    <a:lnTo>
                      <a:pt x="5904" y="22663"/>
                    </a:lnTo>
                    <a:lnTo>
                      <a:pt x="5836" y="22350"/>
                    </a:lnTo>
                    <a:lnTo>
                      <a:pt x="5782" y="22037"/>
                    </a:lnTo>
                    <a:lnTo>
                      <a:pt x="5768" y="21751"/>
                    </a:lnTo>
                    <a:lnTo>
                      <a:pt x="5768" y="21479"/>
                    </a:lnTo>
                    <a:lnTo>
                      <a:pt x="5795" y="21221"/>
                    </a:lnTo>
                    <a:lnTo>
                      <a:pt x="5850" y="20990"/>
                    </a:lnTo>
                    <a:lnTo>
                      <a:pt x="5959" y="20541"/>
                    </a:lnTo>
                    <a:lnTo>
                      <a:pt x="6081" y="20078"/>
                    </a:lnTo>
                    <a:lnTo>
                      <a:pt x="6339" y="19153"/>
                    </a:lnTo>
                    <a:lnTo>
                      <a:pt x="6625" y="18228"/>
                    </a:lnTo>
                    <a:lnTo>
                      <a:pt x="6938" y="17290"/>
                    </a:lnTo>
                    <a:lnTo>
                      <a:pt x="7264" y="16351"/>
                    </a:lnTo>
                    <a:lnTo>
                      <a:pt x="7618" y="15426"/>
                    </a:lnTo>
                    <a:lnTo>
                      <a:pt x="7985" y="14488"/>
                    </a:lnTo>
                    <a:lnTo>
                      <a:pt x="8366" y="13549"/>
                    </a:lnTo>
                    <a:lnTo>
                      <a:pt x="8747" y="12611"/>
                    </a:lnTo>
                    <a:lnTo>
                      <a:pt x="9142" y="11686"/>
                    </a:lnTo>
                    <a:lnTo>
                      <a:pt x="9550" y="10747"/>
                    </a:lnTo>
                    <a:lnTo>
                      <a:pt x="9971" y="9822"/>
                    </a:lnTo>
                    <a:lnTo>
                      <a:pt x="10393" y="8897"/>
                    </a:lnTo>
                    <a:lnTo>
                      <a:pt x="10828" y="7972"/>
                    </a:lnTo>
                    <a:lnTo>
                      <a:pt x="11264" y="7047"/>
                    </a:lnTo>
                    <a:lnTo>
                      <a:pt x="11712" y="6136"/>
                    </a:lnTo>
                    <a:lnTo>
                      <a:pt x="11944" y="5687"/>
                    </a:lnTo>
                    <a:lnTo>
                      <a:pt x="12161" y="5252"/>
                    </a:lnTo>
                    <a:lnTo>
                      <a:pt x="12175" y="5224"/>
                    </a:lnTo>
                    <a:lnTo>
                      <a:pt x="12284" y="4980"/>
                    </a:lnTo>
                    <a:lnTo>
                      <a:pt x="12352" y="4803"/>
                    </a:lnTo>
                    <a:lnTo>
                      <a:pt x="12406" y="4639"/>
                    </a:lnTo>
                    <a:lnTo>
                      <a:pt x="12461" y="4463"/>
                    </a:lnTo>
                    <a:lnTo>
                      <a:pt x="12501" y="4286"/>
                    </a:lnTo>
                    <a:lnTo>
                      <a:pt x="12529" y="4109"/>
                    </a:lnTo>
                    <a:lnTo>
                      <a:pt x="12542" y="3932"/>
                    </a:lnTo>
                    <a:lnTo>
                      <a:pt x="12556" y="3755"/>
                    </a:lnTo>
                    <a:lnTo>
                      <a:pt x="12569" y="3578"/>
                    </a:lnTo>
                    <a:lnTo>
                      <a:pt x="12556" y="3402"/>
                    </a:lnTo>
                    <a:lnTo>
                      <a:pt x="12542" y="3225"/>
                    </a:lnTo>
                    <a:lnTo>
                      <a:pt x="12529" y="3062"/>
                    </a:lnTo>
                    <a:lnTo>
                      <a:pt x="12488" y="2885"/>
                    </a:lnTo>
                    <a:lnTo>
                      <a:pt x="12461" y="2721"/>
                    </a:lnTo>
                    <a:lnTo>
                      <a:pt x="12406" y="2558"/>
                    </a:lnTo>
                    <a:lnTo>
                      <a:pt x="12352" y="2395"/>
                    </a:lnTo>
                    <a:lnTo>
                      <a:pt x="12297" y="2232"/>
                    </a:lnTo>
                    <a:lnTo>
                      <a:pt x="12216" y="2069"/>
                    </a:lnTo>
                    <a:lnTo>
                      <a:pt x="12148" y="1919"/>
                    </a:lnTo>
                    <a:lnTo>
                      <a:pt x="12066" y="1769"/>
                    </a:lnTo>
                    <a:lnTo>
                      <a:pt x="11971" y="1620"/>
                    </a:lnTo>
                    <a:lnTo>
                      <a:pt x="11876" y="1470"/>
                    </a:lnTo>
                    <a:lnTo>
                      <a:pt x="11767" y="1334"/>
                    </a:lnTo>
                    <a:lnTo>
                      <a:pt x="11658" y="1198"/>
                    </a:lnTo>
                    <a:lnTo>
                      <a:pt x="11536" y="1076"/>
                    </a:lnTo>
                    <a:lnTo>
                      <a:pt x="11413" y="953"/>
                    </a:lnTo>
                    <a:lnTo>
                      <a:pt x="11277" y="844"/>
                    </a:lnTo>
                    <a:lnTo>
                      <a:pt x="11141" y="722"/>
                    </a:lnTo>
                    <a:lnTo>
                      <a:pt x="10992" y="627"/>
                    </a:lnTo>
                    <a:lnTo>
                      <a:pt x="10842" y="531"/>
                    </a:lnTo>
                    <a:lnTo>
                      <a:pt x="10679" y="436"/>
                    </a:lnTo>
                    <a:lnTo>
                      <a:pt x="10515" y="355"/>
                    </a:lnTo>
                    <a:lnTo>
                      <a:pt x="10352" y="273"/>
                    </a:lnTo>
                    <a:lnTo>
                      <a:pt x="10175" y="205"/>
                    </a:lnTo>
                    <a:lnTo>
                      <a:pt x="9999" y="151"/>
                    </a:lnTo>
                    <a:lnTo>
                      <a:pt x="9822" y="110"/>
                    </a:lnTo>
                    <a:lnTo>
                      <a:pt x="9645" y="69"/>
                    </a:lnTo>
                    <a:lnTo>
                      <a:pt x="9482" y="42"/>
                    </a:lnTo>
                    <a:lnTo>
                      <a:pt x="9305" y="15"/>
                    </a:lnTo>
                    <a:lnTo>
                      <a:pt x="912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38"/>
              <p:cNvSpPr/>
              <p:nvPr/>
            </p:nvSpPr>
            <p:spPr>
              <a:xfrm>
                <a:off x="1444265" y="3259333"/>
                <a:ext cx="410651" cy="1028365"/>
              </a:xfrm>
              <a:custGeom>
                <a:rect b="b" l="l" r="r" t="t"/>
                <a:pathLst>
                  <a:path extrusionOk="0" h="34919" w="13944">
                    <a:moveTo>
                      <a:pt x="4898" y="1"/>
                    </a:moveTo>
                    <a:lnTo>
                      <a:pt x="4721" y="15"/>
                    </a:lnTo>
                    <a:lnTo>
                      <a:pt x="4544" y="28"/>
                    </a:lnTo>
                    <a:lnTo>
                      <a:pt x="4381" y="55"/>
                    </a:lnTo>
                    <a:lnTo>
                      <a:pt x="4204" y="83"/>
                    </a:lnTo>
                    <a:lnTo>
                      <a:pt x="4027" y="123"/>
                    </a:lnTo>
                    <a:lnTo>
                      <a:pt x="3850" y="178"/>
                    </a:lnTo>
                    <a:lnTo>
                      <a:pt x="3687" y="246"/>
                    </a:lnTo>
                    <a:lnTo>
                      <a:pt x="3510" y="314"/>
                    </a:lnTo>
                    <a:lnTo>
                      <a:pt x="3347" y="395"/>
                    </a:lnTo>
                    <a:lnTo>
                      <a:pt x="3184" y="477"/>
                    </a:lnTo>
                    <a:lnTo>
                      <a:pt x="3034" y="572"/>
                    </a:lnTo>
                    <a:lnTo>
                      <a:pt x="2885" y="681"/>
                    </a:lnTo>
                    <a:lnTo>
                      <a:pt x="2735" y="790"/>
                    </a:lnTo>
                    <a:lnTo>
                      <a:pt x="2599" y="899"/>
                    </a:lnTo>
                    <a:lnTo>
                      <a:pt x="2463" y="1021"/>
                    </a:lnTo>
                    <a:lnTo>
                      <a:pt x="2340" y="1144"/>
                    </a:lnTo>
                    <a:lnTo>
                      <a:pt x="2232" y="1280"/>
                    </a:lnTo>
                    <a:lnTo>
                      <a:pt x="2123" y="1416"/>
                    </a:lnTo>
                    <a:lnTo>
                      <a:pt x="2014" y="1552"/>
                    </a:lnTo>
                    <a:lnTo>
                      <a:pt x="1919" y="1701"/>
                    </a:lnTo>
                    <a:lnTo>
                      <a:pt x="1837" y="1851"/>
                    </a:lnTo>
                    <a:lnTo>
                      <a:pt x="1756" y="2001"/>
                    </a:lnTo>
                    <a:lnTo>
                      <a:pt x="1674" y="2164"/>
                    </a:lnTo>
                    <a:lnTo>
                      <a:pt x="1620" y="2313"/>
                    </a:lnTo>
                    <a:lnTo>
                      <a:pt x="1552" y="2477"/>
                    </a:lnTo>
                    <a:lnTo>
                      <a:pt x="1511" y="2653"/>
                    </a:lnTo>
                    <a:lnTo>
                      <a:pt x="1470" y="2817"/>
                    </a:lnTo>
                    <a:lnTo>
                      <a:pt x="1429" y="2980"/>
                    </a:lnTo>
                    <a:lnTo>
                      <a:pt x="1402" y="3157"/>
                    </a:lnTo>
                    <a:lnTo>
                      <a:pt x="1388" y="3334"/>
                    </a:lnTo>
                    <a:lnTo>
                      <a:pt x="1375" y="3497"/>
                    </a:lnTo>
                    <a:lnTo>
                      <a:pt x="1375" y="3674"/>
                    </a:lnTo>
                    <a:lnTo>
                      <a:pt x="1388" y="3850"/>
                    </a:lnTo>
                    <a:lnTo>
                      <a:pt x="1402" y="4027"/>
                    </a:lnTo>
                    <a:lnTo>
                      <a:pt x="1429" y="4204"/>
                    </a:lnTo>
                    <a:lnTo>
                      <a:pt x="1470" y="4381"/>
                    </a:lnTo>
                    <a:lnTo>
                      <a:pt x="1511" y="4544"/>
                    </a:lnTo>
                    <a:lnTo>
                      <a:pt x="1565" y="4721"/>
                    </a:lnTo>
                    <a:lnTo>
                      <a:pt x="1620" y="4884"/>
                    </a:lnTo>
                    <a:lnTo>
                      <a:pt x="1688" y="5061"/>
                    </a:lnTo>
                    <a:lnTo>
                      <a:pt x="1769" y="5224"/>
                    </a:lnTo>
                    <a:lnTo>
                      <a:pt x="1783" y="5252"/>
                    </a:lnTo>
                    <a:lnTo>
                      <a:pt x="2000" y="5687"/>
                    </a:lnTo>
                    <a:lnTo>
                      <a:pt x="2232" y="6136"/>
                    </a:lnTo>
                    <a:lnTo>
                      <a:pt x="2681" y="7047"/>
                    </a:lnTo>
                    <a:lnTo>
                      <a:pt x="3116" y="7972"/>
                    </a:lnTo>
                    <a:lnTo>
                      <a:pt x="3551" y="8897"/>
                    </a:lnTo>
                    <a:lnTo>
                      <a:pt x="3973" y="9822"/>
                    </a:lnTo>
                    <a:lnTo>
                      <a:pt x="4394" y="10747"/>
                    </a:lnTo>
                    <a:lnTo>
                      <a:pt x="4803" y="11686"/>
                    </a:lnTo>
                    <a:lnTo>
                      <a:pt x="5197" y="12611"/>
                    </a:lnTo>
                    <a:lnTo>
                      <a:pt x="5578" y="13549"/>
                    </a:lnTo>
                    <a:lnTo>
                      <a:pt x="5959" y="14488"/>
                    </a:lnTo>
                    <a:lnTo>
                      <a:pt x="6326" y="15426"/>
                    </a:lnTo>
                    <a:lnTo>
                      <a:pt x="6680" y="16351"/>
                    </a:lnTo>
                    <a:lnTo>
                      <a:pt x="7006" y="17290"/>
                    </a:lnTo>
                    <a:lnTo>
                      <a:pt x="7319" y="18228"/>
                    </a:lnTo>
                    <a:lnTo>
                      <a:pt x="7605" y="19153"/>
                    </a:lnTo>
                    <a:lnTo>
                      <a:pt x="7863" y="20078"/>
                    </a:lnTo>
                    <a:lnTo>
                      <a:pt x="7986" y="20541"/>
                    </a:lnTo>
                    <a:lnTo>
                      <a:pt x="8094" y="20990"/>
                    </a:lnTo>
                    <a:lnTo>
                      <a:pt x="8149" y="21221"/>
                    </a:lnTo>
                    <a:lnTo>
                      <a:pt x="8176" y="21479"/>
                    </a:lnTo>
                    <a:lnTo>
                      <a:pt x="8176" y="21751"/>
                    </a:lnTo>
                    <a:lnTo>
                      <a:pt x="8162" y="22037"/>
                    </a:lnTo>
                    <a:lnTo>
                      <a:pt x="8108" y="22350"/>
                    </a:lnTo>
                    <a:lnTo>
                      <a:pt x="8040" y="22663"/>
                    </a:lnTo>
                    <a:lnTo>
                      <a:pt x="7931" y="23003"/>
                    </a:lnTo>
                    <a:lnTo>
                      <a:pt x="7795" y="23343"/>
                    </a:lnTo>
                    <a:lnTo>
                      <a:pt x="7645" y="23697"/>
                    </a:lnTo>
                    <a:lnTo>
                      <a:pt x="7469" y="24050"/>
                    </a:lnTo>
                    <a:lnTo>
                      <a:pt x="7265" y="24404"/>
                    </a:lnTo>
                    <a:lnTo>
                      <a:pt x="7047" y="24771"/>
                    </a:lnTo>
                    <a:lnTo>
                      <a:pt x="6802" y="25125"/>
                    </a:lnTo>
                    <a:lnTo>
                      <a:pt x="6544" y="25492"/>
                    </a:lnTo>
                    <a:lnTo>
                      <a:pt x="6272" y="25846"/>
                    </a:lnTo>
                    <a:lnTo>
                      <a:pt x="5986" y="26199"/>
                    </a:lnTo>
                    <a:lnTo>
                      <a:pt x="5687" y="26540"/>
                    </a:lnTo>
                    <a:lnTo>
                      <a:pt x="5387" y="26893"/>
                    </a:lnTo>
                    <a:lnTo>
                      <a:pt x="5061" y="27233"/>
                    </a:lnTo>
                    <a:lnTo>
                      <a:pt x="4735" y="27573"/>
                    </a:lnTo>
                    <a:lnTo>
                      <a:pt x="4394" y="27900"/>
                    </a:lnTo>
                    <a:lnTo>
                      <a:pt x="4041" y="28226"/>
                    </a:lnTo>
                    <a:lnTo>
                      <a:pt x="3687" y="28553"/>
                    </a:lnTo>
                    <a:lnTo>
                      <a:pt x="3320" y="28879"/>
                    </a:lnTo>
                    <a:lnTo>
                      <a:pt x="2585" y="29491"/>
                    </a:lnTo>
                    <a:lnTo>
                      <a:pt x="2204" y="29791"/>
                    </a:lnTo>
                    <a:lnTo>
                      <a:pt x="1824" y="30090"/>
                    </a:lnTo>
                    <a:lnTo>
                      <a:pt x="1443" y="30375"/>
                    </a:lnTo>
                    <a:lnTo>
                      <a:pt x="1089" y="30634"/>
                    </a:lnTo>
                    <a:lnTo>
                      <a:pt x="967" y="30702"/>
                    </a:lnTo>
                    <a:lnTo>
                      <a:pt x="803" y="30838"/>
                    </a:lnTo>
                    <a:lnTo>
                      <a:pt x="640" y="31001"/>
                    </a:lnTo>
                    <a:lnTo>
                      <a:pt x="504" y="31164"/>
                    </a:lnTo>
                    <a:lnTo>
                      <a:pt x="368" y="31328"/>
                    </a:lnTo>
                    <a:lnTo>
                      <a:pt x="273" y="31518"/>
                    </a:lnTo>
                    <a:lnTo>
                      <a:pt x="178" y="31708"/>
                    </a:lnTo>
                    <a:lnTo>
                      <a:pt x="110" y="31913"/>
                    </a:lnTo>
                    <a:lnTo>
                      <a:pt x="55" y="32117"/>
                    </a:lnTo>
                    <a:lnTo>
                      <a:pt x="14" y="32321"/>
                    </a:lnTo>
                    <a:lnTo>
                      <a:pt x="1" y="32538"/>
                    </a:lnTo>
                    <a:lnTo>
                      <a:pt x="1" y="32742"/>
                    </a:lnTo>
                    <a:lnTo>
                      <a:pt x="28" y="32960"/>
                    </a:lnTo>
                    <a:lnTo>
                      <a:pt x="69" y="33164"/>
                    </a:lnTo>
                    <a:lnTo>
                      <a:pt x="137" y="33382"/>
                    </a:lnTo>
                    <a:lnTo>
                      <a:pt x="218" y="33586"/>
                    </a:lnTo>
                    <a:lnTo>
                      <a:pt x="327" y="33776"/>
                    </a:lnTo>
                    <a:lnTo>
                      <a:pt x="463" y="33980"/>
                    </a:lnTo>
                    <a:lnTo>
                      <a:pt x="599" y="34157"/>
                    </a:lnTo>
                    <a:lnTo>
                      <a:pt x="763" y="34320"/>
                    </a:lnTo>
                    <a:lnTo>
                      <a:pt x="939" y="34470"/>
                    </a:lnTo>
                    <a:lnTo>
                      <a:pt x="1130" y="34592"/>
                    </a:lnTo>
                    <a:lnTo>
                      <a:pt x="1334" y="34701"/>
                    </a:lnTo>
                    <a:lnTo>
                      <a:pt x="1538" y="34783"/>
                    </a:lnTo>
                    <a:lnTo>
                      <a:pt x="1756" y="34851"/>
                    </a:lnTo>
                    <a:lnTo>
                      <a:pt x="1973" y="34891"/>
                    </a:lnTo>
                    <a:lnTo>
                      <a:pt x="2191" y="34919"/>
                    </a:lnTo>
                    <a:lnTo>
                      <a:pt x="2422" y="34919"/>
                    </a:lnTo>
                    <a:lnTo>
                      <a:pt x="2640" y="34905"/>
                    </a:lnTo>
                    <a:lnTo>
                      <a:pt x="2871" y="34864"/>
                    </a:lnTo>
                    <a:lnTo>
                      <a:pt x="3089" y="34796"/>
                    </a:lnTo>
                    <a:lnTo>
                      <a:pt x="3306" y="34715"/>
                    </a:lnTo>
                    <a:lnTo>
                      <a:pt x="3510" y="34606"/>
                    </a:lnTo>
                    <a:lnTo>
                      <a:pt x="3796" y="34443"/>
                    </a:lnTo>
                    <a:lnTo>
                      <a:pt x="4041" y="34293"/>
                    </a:lnTo>
                    <a:lnTo>
                      <a:pt x="4517" y="33980"/>
                    </a:lnTo>
                    <a:lnTo>
                      <a:pt x="4993" y="33681"/>
                    </a:lnTo>
                    <a:lnTo>
                      <a:pt x="5455" y="33354"/>
                    </a:lnTo>
                    <a:lnTo>
                      <a:pt x="5918" y="33042"/>
                    </a:lnTo>
                    <a:lnTo>
                      <a:pt x="6380" y="32701"/>
                    </a:lnTo>
                    <a:lnTo>
                      <a:pt x="6829" y="32361"/>
                    </a:lnTo>
                    <a:lnTo>
                      <a:pt x="7278" y="32021"/>
                    </a:lnTo>
                    <a:lnTo>
                      <a:pt x="7714" y="31654"/>
                    </a:lnTo>
                    <a:lnTo>
                      <a:pt x="8149" y="31287"/>
                    </a:lnTo>
                    <a:lnTo>
                      <a:pt x="8584" y="30906"/>
                    </a:lnTo>
                    <a:lnTo>
                      <a:pt x="9006" y="30525"/>
                    </a:lnTo>
                    <a:lnTo>
                      <a:pt x="9427" y="30117"/>
                    </a:lnTo>
                    <a:lnTo>
                      <a:pt x="9849" y="29709"/>
                    </a:lnTo>
                    <a:lnTo>
                      <a:pt x="10257" y="29274"/>
                    </a:lnTo>
                    <a:lnTo>
                      <a:pt x="10652" y="28825"/>
                    </a:lnTo>
                    <a:lnTo>
                      <a:pt x="11046" y="28362"/>
                    </a:lnTo>
                    <a:lnTo>
                      <a:pt x="11427" y="27873"/>
                    </a:lnTo>
                    <a:lnTo>
                      <a:pt x="11794" y="27369"/>
                    </a:lnTo>
                    <a:lnTo>
                      <a:pt x="12148" y="26852"/>
                    </a:lnTo>
                    <a:lnTo>
                      <a:pt x="12488" y="26295"/>
                    </a:lnTo>
                    <a:lnTo>
                      <a:pt x="12638" y="26009"/>
                    </a:lnTo>
                    <a:lnTo>
                      <a:pt x="12801" y="25710"/>
                    </a:lnTo>
                    <a:lnTo>
                      <a:pt x="12951" y="25410"/>
                    </a:lnTo>
                    <a:lnTo>
                      <a:pt x="13087" y="25098"/>
                    </a:lnTo>
                    <a:lnTo>
                      <a:pt x="13223" y="24771"/>
                    </a:lnTo>
                    <a:lnTo>
                      <a:pt x="13345" y="24445"/>
                    </a:lnTo>
                    <a:lnTo>
                      <a:pt x="13467" y="24118"/>
                    </a:lnTo>
                    <a:lnTo>
                      <a:pt x="13576" y="23765"/>
                    </a:lnTo>
                    <a:lnTo>
                      <a:pt x="13671" y="23411"/>
                    </a:lnTo>
                    <a:lnTo>
                      <a:pt x="13753" y="23057"/>
                    </a:lnTo>
                    <a:lnTo>
                      <a:pt x="13821" y="22676"/>
                    </a:lnTo>
                    <a:lnTo>
                      <a:pt x="13875" y="22309"/>
                    </a:lnTo>
                    <a:lnTo>
                      <a:pt x="13916" y="21915"/>
                    </a:lnTo>
                    <a:lnTo>
                      <a:pt x="13930" y="21534"/>
                    </a:lnTo>
                    <a:lnTo>
                      <a:pt x="13944" y="21139"/>
                    </a:lnTo>
                    <a:lnTo>
                      <a:pt x="13930" y="20745"/>
                    </a:lnTo>
                    <a:lnTo>
                      <a:pt x="13889" y="20337"/>
                    </a:lnTo>
                    <a:lnTo>
                      <a:pt x="13848" y="19942"/>
                    </a:lnTo>
                    <a:lnTo>
                      <a:pt x="13753" y="19371"/>
                    </a:lnTo>
                    <a:lnTo>
                      <a:pt x="13644" y="18800"/>
                    </a:lnTo>
                    <a:lnTo>
                      <a:pt x="13427" y="17684"/>
                    </a:lnTo>
                    <a:lnTo>
                      <a:pt x="13182" y="16596"/>
                    </a:lnTo>
                    <a:lnTo>
                      <a:pt x="12910" y="15521"/>
                    </a:lnTo>
                    <a:lnTo>
                      <a:pt x="12610" y="14460"/>
                    </a:lnTo>
                    <a:lnTo>
                      <a:pt x="12311" y="13399"/>
                    </a:lnTo>
                    <a:lnTo>
                      <a:pt x="11998" y="12366"/>
                    </a:lnTo>
                    <a:lnTo>
                      <a:pt x="11672" y="11332"/>
                    </a:lnTo>
                    <a:lnTo>
                      <a:pt x="11332" y="10298"/>
                    </a:lnTo>
                    <a:lnTo>
                      <a:pt x="10978" y="9278"/>
                    </a:lnTo>
                    <a:lnTo>
                      <a:pt x="10624" y="8271"/>
                    </a:lnTo>
                    <a:lnTo>
                      <a:pt x="10257" y="7251"/>
                    </a:lnTo>
                    <a:lnTo>
                      <a:pt x="9890" y="6245"/>
                    </a:lnTo>
                    <a:lnTo>
                      <a:pt x="9509" y="5238"/>
                    </a:lnTo>
                    <a:lnTo>
                      <a:pt x="9115" y="4245"/>
                    </a:lnTo>
                    <a:lnTo>
                      <a:pt x="8720" y="3238"/>
                    </a:lnTo>
                    <a:lnTo>
                      <a:pt x="8516" y="2735"/>
                    </a:lnTo>
                    <a:lnTo>
                      <a:pt x="8298" y="2218"/>
                    </a:lnTo>
                    <a:lnTo>
                      <a:pt x="8190" y="1973"/>
                    </a:lnTo>
                    <a:lnTo>
                      <a:pt x="8094" y="1810"/>
                    </a:lnTo>
                    <a:lnTo>
                      <a:pt x="7999" y="1647"/>
                    </a:lnTo>
                    <a:lnTo>
                      <a:pt x="7904" y="1497"/>
                    </a:lnTo>
                    <a:lnTo>
                      <a:pt x="7795" y="1361"/>
                    </a:lnTo>
                    <a:lnTo>
                      <a:pt x="7673" y="1212"/>
                    </a:lnTo>
                    <a:lnTo>
                      <a:pt x="7550" y="1089"/>
                    </a:lnTo>
                    <a:lnTo>
                      <a:pt x="7428" y="967"/>
                    </a:lnTo>
                    <a:lnTo>
                      <a:pt x="7292" y="844"/>
                    </a:lnTo>
                    <a:lnTo>
                      <a:pt x="7156" y="736"/>
                    </a:lnTo>
                    <a:lnTo>
                      <a:pt x="7020" y="640"/>
                    </a:lnTo>
                    <a:lnTo>
                      <a:pt x="6870" y="545"/>
                    </a:lnTo>
                    <a:lnTo>
                      <a:pt x="6721" y="450"/>
                    </a:lnTo>
                    <a:lnTo>
                      <a:pt x="6571" y="368"/>
                    </a:lnTo>
                    <a:lnTo>
                      <a:pt x="6421" y="300"/>
                    </a:lnTo>
                    <a:lnTo>
                      <a:pt x="6258" y="232"/>
                    </a:lnTo>
                    <a:lnTo>
                      <a:pt x="6095" y="178"/>
                    </a:lnTo>
                    <a:lnTo>
                      <a:pt x="5932" y="123"/>
                    </a:lnTo>
                    <a:lnTo>
                      <a:pt x="5755" y="83"/>
                    </a:lnTo>
                    <a:lnTo>
                      <a:pt x="5592" y="55"/>
                    </a:lnTo>
                    <a:lnTo>
                      <a:pt x="5415" y="28"/>
                    </a:lnTo>
                    <a:lnTo>
                      <a:pt x="5251" y="15"/>
                    </a:lnTo>
                    <a:lnTo>
                      <a:pt x="507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38"/>
              <p:cNvSpPr/>
              <p:nvPr/>
            </p:nvSpPr>
            <p:spPr>
              <a:xfrm>
                <a:off x="967166" y="3914341"/>
                <a:ext cx="807224" cy="427054"/>
              </a:xfrm>
              <a:custGeom>
                <a:rect b="b" l="l" r="r" t="t"/>
                <a:pathLst>
                  <a:path extrusionOk="0" h="14501" w="27410">
                    <a:moveTo>
                      <a:pt x="993" y="0"/>
                    </a:moveTo>
                    <a:lnTo>
                      <a:pt x="857" y="27"/>
                    </a:lnTo>
                    <a:lnTo>
                      <a:pt x="735" y="68"/>
                    </a:lnTo>
                    <a:lnTo>
                      <a:pt x="612" y="123"/>
                    </a:lnTo>
                    <a:lnTo>
                      <a:pt x="503" y="177"/>
                    </a:lnTo>
                    <a:lnTo>
                      <a:pt x="408" y="259"/>
                    </a:lnTo>
                    <a:lnTo>
                      <a:pt x="313" y="340"/>
                    </a:lnTo>
                    <a:lnTo>
                      <a:pt x="231" y="435"/>
                    </a:lnTo>
                    <a:lnTo>
                      <a:pt x="163" y="544"/>
                    </a:lnTo>
                    <a:lnTo>
                      <a:pt x="95" y="653"/>
                    </a:lnTo>
                    <a:lnTo>
                      <a:pt x="55" y="762"/>
                    </a:lnTo>
                    <a:lnTo>
                      <a:pt x="14" y="884"/>
                    </a:lnTo>
                    <a:lnTo>
                      <a:pt x="0" y="1020"/>
                    </a:lnTo>
                    <a:lnTo>
                      <a:pt x="0" y="1143"/>
                    </a:lnTo>
                    <a:lnTo>
                      <a:pt x="0" y="1279"/>
                    </a:lnTo>
                    <a:lnTo>
                      <a:pt x="27" y="1415"/>
                    </a:lnTo>
                    <a:lnTo>
                      <a:pt x="3265" y="13657"/>
                    </a:lnTo>
                    <a:lnTo>
                      <a:pt x="3333" y="13834"/>
                    </a:lnTo>
                    <a:lnTo>
                      <a:pt x="3428" y="13997"/>
                    </a:lnTo>
                    <a:lnTo>
                      <a:pt x="3537" y="14133"/>
                    </a:lnTo>
                    <a:lnTo>
                      <a:pt x="3673" y="14256"/>
                    </a:lnTo>
                    <a:lnTo>
                      <a:pt x="3822" y="14364"/>
                    </a:lnTo>
                    <a:lnTo>
                      <a:pt x="3986" y="14432"/>
                    </a:lnTo>
                    <a:lnTo>
                      <a:pt x="4176" y="14473"/>
                    </a:lnTo>
                    <a:lnTo>
                      <a:pt x="4367" y="14500"/>
                    </a:lnTo>
                    <a:lnTo>
                      <a:pt x="23043" y="14500"/>
                    </a:lnTo>
                    <a:lnTo>
                      <a:pt x="23233" y="14473"/>
                    </a:lnTo>
                    <a:lnTo>
                      <a:pt x="23410" y="14432"/>
                    </a:lnTo>
                    <a:lnTo>
                      <a:pt x="23573" y="14364"/>
                    </a:lnTo>
                    <a:lnTo>
                      <a:pt x="23737" y="14256"/>
                    </a:lnTo>
                    <a:lnTo>
                      <a:pt x="23873" y="14133"/>
                    </a:lnTo>
                    <a:lnTo>
                      <a:pt x="23982" y="13997"/>
                    </a:lnTo>
                    <a:lnTo>
                      <a:pt x="24077" y="13834"/>
                    </a:lnTo>
                    <a:lnTo>
                      <a:pt x="24131" y="13657"/>
                    </a:lnTo>
                    <a:lnTo>
                      <a:pt x="27369" y="1415"/>
                    </a:lnTo>
                    <a:lnTo>
                      <a:pt x="27396" y="1279"/>
                    </a:lnTo>
                    <a:lnTo>
                      <a:pt x="27409" y="1143"/>
                    </a:lnTo>
                    <a:lnTo>
                      <a:pt x="27396" y="1020"/>
                    </a:lnTo>
                    <a:lnTo>
                      <a:pt x="27382" y="884"/>
                    </a:lnTo>
                    <a:lnTo>
                      <a:pt x="27355" y="762"/>
                    </a:lnTo>
                    <a:lnTo>
                      <a:pt x="27301" y="653"/>
                    </a:lnTo>
                    <a:lnTo>
                      <a:pt x="27246" y="544"/>
                    </a:lnTo>
                    <a:lnTo>
                      <a:pt x="27178" y="435"/>
                    </a:lnTo>
                    <a:lnTo>
                      <a:pt x="27097" y="340"/>
                    </a:lnTo>
                    <a:lnTo>
                      <a:pt x="27001" y="259"/>
                    </a:lnTo>
                    <a:lnTo>
                      <a:pt x="26892" y="177"/>
                    </a:lnTo>
                    <a:lnTo>
                      <a:pt x="26784" y="123"/>
                    </a:lnTo>
                    <a:lnTo>
                      <a:pt x="26675" y="68"/>
                    </a:lnTo>
                    <a:lnTo>
                      <a:pt x="26539" y="27"/>
                    </a:lnTo>
                    <a:lnTo>
                      <a:pt x="2641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38"/>
              <p:cNvSpPr/>
              <p:nvPr/>
            </p:nvSpPr>
            <p:spPr>
              <a:xfrm>
                <a:off x="1732704" y="2931667"/>
                <a:ext cx="297268" cy="297268"/>
              </a:xfrm>
              <a:custGeom>
                <a:rect b="b" l="l" r="r" t="t"/>
                <a:pathLst>
                  <a:path extrusionOk="0" h="10094" w="10094">
                    <a:moveTo>
                      <a:pt x="9808" y="0"/>
                    </a:moveTo>
                    <a:lnTo>
                      <a:pt x="9767" y="14"/>
                    </a:lnTo>
                    <a:lnTo>
                      <a:pt x="9727" y="27"/>
                    </a:lnTo>
                    <a:lnTo>
                      <a:pt x="9686" y="68"/>
                    </a:lnTo>
                    <a:lnTo>
                      <a:pt x="69" y="9685"/>
                    </a:lnTo>
                    <a:lnTo>
                      <a:pt x="28" y="9726"/>
                    </a:lnTo>
                    <a:lnTo>
                      <a:pt x="14" y="9767"/>
                    </a:lnTo>
                    <a:lnTo>
                      <a:pt x="1" y="9808"/>
                    </a:lnTo>
                    <a:lnTo>
                      <a:pt x="1" y="9848"/>
                    </a:lnTo>
                    <a:lnTo>
                      <a:pt x="1" y="9903"/>
                    </a:lnTo>
                    <a:lnTo>
                      <a:pt x="14" y="9944"/>
                    </a:lnTo>
                    <a:lnTo>
                      <a:pt x="28" y="9984"/>
                    </a:lnTo>
                    <a:lnTo>
                      <a:pt x="69" y="10025"/>
                    </a:lnTo>
                    <a:lnTo>
                      <a:pt x="96" y="10052"/>
                    </a:lnTo>
                    <a:lnTo>
                      <a:pt x="137" y="10066"/>
                    </a:lnTo>
                    <a:lnTo>
                      <a:pt x="191" y="10080"/>
                    </a:lnTo>
                    <a:lnTo>
                      <a:pt x="232" y="10093"/>
                    </a:lnTo>
                    <a:lnTo>
                      <a:pt x="273" y="10080"/>
                    </a:lnTo>
                    <a:lnTo>
                      <a:pt x="327" y="10066"/>
                    </a:lnTo>
                    <a:lnTo>
                      <a:pt x="368" y="10052"/>
                    </a:lnTo>
                    <a:lnTo>
                      <a:pt x="395" y="10025"/>
                    </a:lnTo>
                    <a:lnTo>
                      <a:pt x="10026" y="395"/>
                    </a:lnTo>
                    <a:lnTo>
                      <a:pt x="10053" y="367"/>
                    </a:lnTo>
                    <a:lnTo>
                      <a:pt x="10067" y="327"/>
                    </a:lnTo>
                    <a:lnTo>
                      <a:pt x="10080" y="272"/>
                    </a:lnTo>
                    <a:lnTo>
                      <a:pt x="10094" y="231"/>
                    </a:lnTo>
                    <a:lnTo>
                      <a:pt x="10080" y="191"/>
                    </a:lnTo>
                    <a:lnTo>
                      <a:pt x="10067" y="136"/>
                    </a:lnTo>
                    <a:lnTo>
                      <a:pt x="10053" y="95"/>
                    </a:lnTo>
                    <a:lnTo>
                      <a:pt x="10026" y="68"/>
                    </a:lnTo>
                    <a:lnTo>
                      <a:pt x="9985" y="27"/>
                    </a:lnTo>
                    <a:lnTo>
                      <a:pt x="9944" y="14"/>
                    </a:lnTo>
                    <a:lnTo>
                      <a:pt x="990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38"/>
              <p:cNvSpPr/>
              <p:nvPr/>
            </p:nvSpPr>
            <p:spPr>
              <a:xfrm>
                <a:off x="1833660" y="3070673"/>
                <a:ext cx="54512" cy="54512"/>
              </a:xfrm>
              <a:custGeom>
                <a:rect b="b" l="l" r="r" t="t"/>
                <a:pathLst>
                  <a:path extrusionOk="0" h="1851" w="1851">
                    <a:moveTo>
                      <a:pt x="830" y="0"/>
                    </a:moveTo>
                    <a:lnTo>
                      <a:pt x="735" y="14"/>
                    </a:lnTo>
                    <a:lnTo>
                      <a:pt x="640" y="41"/>
                    </a:lnTo>
                    <a:lnTo>
                      <a:pt x="558" y="68"/>
                    </a:lnTo>
                    <a:lnTo>
                      <a:pt x="477" y="109"/>
                    </a:lnTo>
                    <a:lnTo>
                      <a:pt x="409" y="150"/>
                    </a:lnTo>
                    <a:lnTo>
                      <a:pt x="327" y="204"/>
                    </a:lnTo>
                    <a:lnTo>
                      <a:pt x="259" y="259"/>
                    </a:lnTo>
                    <a:lnTo>
                      <a:pt x="205" y="327"/>
                    </a:lnTo>
                    <a:lnTo>
                      <a:pt x="150" y="408"/>
                    </a:lnTo>
                    <a:lnTo>
                      <a:pt x="109" y="476"/>
                    </a:lnTo>
                    <a:lnTo>
                      <a:pt x="69" y="558"/>
                    </a:lnTo>
                    <a:lnTo>
                      <a:pt x="41" y="640"/>
                    </a:lnTo>
                    <a:lnTo>
                      <a:pt x="14" y="735"/>
                    </a:lnTo>
                    <a:lnTo>
                      <a:pt x="1" y="830"/>
                    </a:lnTo>
                    <a:lnTo>
                      <a:pt x="1" y="925"/>
                    </a:lnTo>
                    <a:lnTo>
                      <a:pt x="1" y="1020"/>
                    </a:lnTo>
                    <a:lnTo>
                      <a:pt x="14" y="1102"/>
                    </a:lnTo>
                    <a:lnTo>
                      <a:pt x="41" y="1197"/>
                    </a:lnTo>
                    <a:lnTo>
                      <a:pt x="69" y="1279"/>
                    </a:lnTo>
                    <a:lnTo>
                      <a:pt x="109" y="1360"/>
                    </a:lnTo>
                    <a:lnTo>
                      <a:pt x="150" y="1442"/>
                    </a:lnTo>
                    <a:lnTo>
                      <a:pt x="205" y="1510"/>
                    </a:lnTo>
                    <a:lnTo>
                      <a:pt x="259" y="1578"/>
                    </a:lnTo>
                    <a:lnTo>
                      <a:pt x="327" y="1632"/>
                    </a:lnTo>
                    <a:lnTo>
                      <a:pt x="409" y="1687"/>
                    </a:lnTo>
                    <a:lnTo>
                      <a:pt x="477" y="1728"/>
                    </a:lnTo>
                    <a:lnTo>
                      <a:pt x="558" y="1769"/>
                    </a:lnTo>
                    <a:lnTo>
                      <a:pt x="640" y="1809"/>
                    </a:lnTo>
                    <a:lnTo>
                      <a:pt x="735" y="1823"/>
                    </a:lnTo>
                    <a:lnTo>
                      <a:pt x="830" y="1837"/>
                    </a:lnTo>
                    <a:lnTo>
                      <a:pt x="926" y="1850"/>
                    </a:lnTo>
                    <a:lnTo>
                      <a:pt x="1021" y="1837"/>
                    </a:lnTo>
                    <a:lnTo>
                      <a:pt x="1102" y="1823"/>
                    </a:lnTo>
                    <a:lnTo>
                      <a:pt x="1198" y="1809"/>
                    </a:lnTo>
                    <a:lnTo>
                      <a:pt x="1279" y="1769"/>
                    </a:lnTo>
                    <a:lnTo>
                      <a:pt x="1361" y="1728"/>
                    </a:lnTo>
                    <a:lnTo>
                      <a:pt x="1442" y="1687"/>
                    </a:lnTo>
                    <a:lnTo>
                      <a:pt x="1510" y="1632"/>
                    </a:lnTo>
                    <a:lnTo>
                      <a:pt x="1578" y="1578"/>
                    </a:lnTo>
                    <a:lnTo>
                      <a:pt x="1633" y="1510"/>
                    </a:lnTo>
                    <a:lnTo>
                      <a:pt x="1687" y="1442"/>
                    </a:lnTo>
                    <a:lnTo>
                      <a:pt x="1728" y="1360"/>
                    </a:lnTo>
                    <a:lnTo>
                      <a:pt x="1769" y="1279"/>
                    </a:lnTo>
                    <a:lnTo>
                      <a:pt x="1810" y="1197"/>
                    </a:lnTo>
                    <a:lnTo>
                      <a:pt x="1823" y="1102"/>
                    </a:lnTo>
                    <a:lnTo>
                      <a:pt x="1837" y="1020"/>
                    </a:lnTo>
                    <a:lnTo>
                      <a:pt x="1851" y="925"/>
                    </a:lnTo>
                    <a:lnTo>
                      <a:pt x="1837" y="830"/>
                    </a:lnTo>
                    <a:lnTo>
                      <a:pt x="1823" y="735"/>
                    </a:lnTo>
                    <a:lnTo>
                      <a:pt x="1810" y="640"/>
                    </a:lnTo>
                    <a:lnTo>
                      <a:pt x="1769" y="558"/>
                    </a:lnTo>
                    <a:lnTo>
                      <a:pt x="1728" y="476"/>
                    </a:lnTo>
                    <a:lnTo>
                      <a:pt x="1687" y="408"/>
                    </a:lnTo>
                    <a:lnTo>
                      <a:pt x="1633" y="327"/>
                    </a:lnTo>
                    <a:lnTo>
                      <a:pt x="1578" y="259"/>
                    </a:lnTo>
                    <a:lnTo>
                      <a:pt x="1510" y="204"/>
                    </a:lnTo>
                    <a:lnTo>
                      <a:pt x="1442" y="150"/>
                    </a:lnTo>
                    <a:lnTo>
                      <a:pt x="1361" y="109"/>
                    </a:lnTo>
                    <a:lnTo>
                      <a:pt x="1279" y="68"/>
                    </a:lnTo>
                    <a:lnTo>
                      <a:pt x="1198" y="41"/>
                    </a:lnTo>
                    <a:lnTo>
                      <a:pt x="1102" y="14"/>
                    </a:lnTo>
                    <a:lnTo>
                      <a:pt x="10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38"/>
              <p:cNvSpPr/>
              <p:nvPr/>
            </p:nvSpPr>
            <p:spPr>
              <a:xfrm>
                <a:off x="1907787" y="2710523"/>
                <a:ext cx="330105" cy="330105"/>
              </a:xfrm>
              <a:custGeom>
                <a:rect b="b" l="l" r="r" t="t"/>
                <a:pathLst>
                  <a:path extrusionOk="0" h="11209" w="11209">
                    <a:moveTo>
                      <a:pt x="5604" y="1"/>
                    </a:moveTo>
                    <a:lnTo>
                      <a:pt x="5319" y="14"/>
                    </a:lnTo>
                    <a:lnTo>
                      <a:pt x="5033" y="28"/>
                    </a:lnTo>
                    <a:lnTo>
                      <a:pt x="4747" y="69"/>
                    </a:lnTo>
                    <a:lnTo>
                      <a:pt x="4475" y="109"/>
                    </a:lnTo>
                    <a:lnTo>
                      <a:pt x="4203" y="177"/>
                    </a:lnTo>
                    <a:lnTo>
                      <a:pt x="3945" y="259"/>
                    </a:lnTo>
                    <a:lnTo>
                      <a:pt x="3686" y="341"/>
                    </a:lnTo>
                    <a:lnTo>
                      <a:pt x="3428" y="436"/>
                    </a:lnTo>
                    <a:lnTo>
                      <a:pt x="3183" y="558"/>
                    </a:lnTo>
                    <a:lnTo>
                      <a:pt x="2938" y="681"/>
                    </a:lnTo>
                    <a:lnTo>
                      <a:pt x="2707" y="817"/>
                    </a:lnTo>
                    <a:lnTo>
                      <a:pt x="2476" y="953"/>
                    </a:lnTo>
                    <a:lnTo>
                      <a:pt x="2258" y="1116"/>
                    </a:lnTo>
                    <a:lnTo>
                      <a:pt x="2040" y="1279"/>
                    </a:lnTo>
                    <a:lnTo>
                      <a:pt x="1836" y="1456"/>
                    </a:lnTo>
                    <a:lnTo>
                      <a:pt x="1646" y="1646"/>
                    </a:lnTo>
                    <a:lnTo>
                      <a:pt x="1456" y="1837"/>
                    </a:lnTo>
                    <a:lnTo>
                      <a:pt x="1279" y="2041"/>
                    </a:lnTo>
                    <a:lnTo>
                      <a:pt x="1115" y="2245"/>
                    </a:lnTo>
                    <a:lnTo>
                      <a:pt x="966" y="2476"/>
                    </a:lnTo>
                    <a:lnTo>
                      <a:pt x="816" y="2694"/>
                    </a:lnTo>
                    <a:lnTo>
                      <a:pt x="680" y="2939"/>
                    </a:lnTo>
                    <a:lnTo>
                      <a:pt x="558" y="3170"/>
                    </a:lnTo>
                    <a:lnTo>
                      <a:pt x="449" y="3428"/>
                    </a:lnTo>
                    <a:lnTo>
                      <a:pt x="340" y="3673"/>
                    </a:lnTo>
                    <a:lnTo>
                      <a:pt x="258" y="3932"/>
                    </a:lnTo>
                    <a:lnTo>
                      <a:pt x="177" y="4204"/>
                    </a:lnTo>
                    <a:lnTo>
                      <a:pt x="122" y="4476"/>
                    </a:lnTo>
                    <a:lnTo>
                      <a:pt x="68" y="4748"/>
                    </a:lnTo>
                    <a:lnTo>
                      <a:pt x="41" y="5033"/>
                    </a:lnTo>
                    <a:lnTo>
                      <a:pt x="14" y="5319"/>
                    </a:lnTo>
                    <a:lnTo>
                      <a:pt x="0" y="5605"/>
                    </a:lnTo>
                    <a:lnTo>
                      <a:pt x="14" y="5890"/>
                    </a:lnTo>
                    <a:lnTo>
                      <a:pt x="41" y="6176"/>
                    </a:lnTo>
                    <a:lnTo>
                      <a:pt x="68" y="6462"/>
                    </a:lnTo>
                    <a:lnTo>
                      <a:pt x="122" y="6734"/>
                    </a:lnTo>
                    <a:lnTo>
                      <a:pt x="177" y="7006"/>
                    </a:lnTo>
                    <a:lnTo>
                      <a:pt x="258" y="7264"/>
                    </a:lnTo>
                    <a:lnTo>
                      <a:pt x="340" y="7523"/>
                    </a:lnTo>
                    <a:lnTo>
                      <a:pt x="449" y="7781"/>
                    </a:lnTo>
                    <a:lnTo>
                      <a:pt x="558" y="8026"/>
                    </a:lnTo>
                    <a:lnTo>
                      <a:pt x="680" y="8271"/>
                    </a:lnTo>
                    <a:lnTo>
                      <a:pt x="816" y="8502"/>
                    </a:lnTo>
                    <a:lnTo>
                      <a:pt x="966" y="8733"/>
                    </a:lnTo>
                    <a:lnTo>
                      <a:pt x="1115" y="8951"/>
                    </a:lnTo>
                    <a:lnTo>
                      <a:pt x="1279" y="9169"/>
                    </a:lnTo>
                    <a:lnTo>
                      <a:pt x="1456" y="9373"/>
                    </a:lnTo>
                    <a:lnTo>
                      <a:pt x="1646" y="9563"/>
                    </a:lnTo>
                    <a:lnTo>
                      <a:pt x="1836" y="9754"/>
                    </a:lnTo>
                    <a:lnTo>
                      <a:pt x="2040" y="9930"/>
                    </a:lnTo>
                    <a:lnTo>
                      <a:pt x="2258" y="10094"/>
                    </a:lnTo>
                    <a:lnTo>
                      <a:pt x="2476" y="10243"/>
                    </a:lnTo>
                    <a:lnTo>
                      <a:pt x="2707" y="10393"/>
                    </a:lnTo>
                    <a:lnTo>
                      <a:pt x="2938" y="10529"/>
                    </a:lnTo>
                    <a:lnTo>
                      <a:pt x="3183" y="10651"/>
                    </a:lnTo>
                    <a:lnTo>
                      <a:pt x="3428" y="10760"/>
                    </a:lnTo>
                    <a:lnTo>
                      <a:pt x="3686" y="10869"/>
                    </a:lnTo>
                    <a:lnTo>
                      <a:pt x="3945" y="10951"/>
                    </a:lnTo>
                    <a:lnTo>
                      <a:pt x="4203" y="11032"/>
                    </a:lnTo>
                    <a:lnTo>
                      <a:pt x="4475" y="11087"/>
                    </a:lnTo>
                    <a:lnTo>
                      <a:pt x="4747" y="11141"/>
                    </a:lnTo>
                    <a:lnTo>
                      <a:pt x="5033" y="11168"/>
                    </a:lnTo>
                    <a:lnTo>
                      <a:pt x="5319" y="11195"/>
                    </a:lnTo>
                    <a:lnTo>
                      <a:pt x="5604" y="11209"/>
                    </a:lnTo>
                    <a:lnTo>
                      <a:pt x="5890" y="11195"/>
                    </a:lnTo>
                    <a:lnTo>
                      <a:pt x="6176" y="11168"/>
                    </a:lnTo>
                    <a:lnTo>
                      <a:pt x="6461" y="11141"/>
                    </a:lnTo>
                    <a:lnTo>
                      <a:pt x="6733" y="11087"/>
                    </a:lnTo>
                    <a:lnTo>
                      <a:pt x="7005" y="11032"/>
                    </a:lnTo>
                    <a:lnTo>
                      <a:pt x="7277" y="10951"/>
                    </a:lnTo>
                    <a:lnTo>
                      <a:pt x="7536" y="10869"/>
                    </a:lnTo>
                    <a:lnTo>
                      <a:pt x="7781" y="10760"/>
                    </a:lnTo>
                    <a:lnTo>
                      <a:pt x="8039" y="10651"/>
                    </a:lnTo>
                    <a:lnTo>
                      <a:pt x="8270" y="10529"/>
                    </a:lnTo>
                    <a:lnTo>
                      <a:pt x="8515" y="10393"/>
                    </a:lnTo>
                    <a:lnTo>
                      <a:pt x="8733" y="10243"/>
                    </a:lnTo>
                    <a:lnTo>
                      <a:pt x="8951" y="10094"/>
                    </a:lnTo>
                    <a:lnTo>
                      <a:pt x="9168" y="9930"/>
                    </a:lnTo>
                    <a:lnTo>
                      <a:pt x="9372" y="9754"/>
                    </a:lnTo>
                    <a:lnTo>
                      <a:pt x="9563" y="9563"/>
                    </a:lnTo>
                    <a:lnTo>
                      <a:pt x="9753" y="9373"/>
                    </a:lnTo>
                    <a:lnTo>
                      <a:pt x="9930" y="9169"/>
                    </a:lnTo>
                    <a:lnTo>
                      <a:pt x="10093" y="8951"/>
                    </a:lnTo>
                    <a:lnTo>
                      <a:pt x="10256" y="8733"/>
                    </a:lnTo>
                    <a:lnTo>
                      <a:pt x="10392" y="8502"/>
                    </a:lnTo>
                    <a:lnTo>
                      <a:pt x="10528" y="8271"/>
                    </a:lnTo>
                    <a:lnTo>
                      <a:pt x="10651" y="8026"/>
                    </a:lnTo>
                    <a:lnTo>
                      <a:pt x="10773" y="7781"/>
                    </a:lnTo>
                    <a:lnTo>
                      <a:pt x="10869" y="7523"/>
                    </a:lnTo>
                    <a:lnTo>
                      <a:pt x="10950" y="7264"/>
                    </a:lnTo>
                    <a:lnTo>
                      <a:pt x="11032" y="7006"/>
                    </a:lnTo>
                    <a:lnTo>
                      <a:pt x="11100" y="6734"/>
                    </a:lnTo>
                    <a:lnTo>
                      <a:pt x="11141" y="6462"/>
                    </a:lnTo>
                    <a:lnTo>
                      <a:pt x="11181" y="6176"/>
                    </a:lnTo>
                    <a:lnTo>
                      <a:pt x="11195" y="5890"/>
                    </a:lnTo>
                    <a:lnTo>
                      <a:pt x="11209" y="5605"/>
                    </a:lnTo>
                    <a:lnTo>
                      <a:pt x="11195" y="5319"/>
                    </a:lnTo>
                    <a:lnTo>
                      <a:pt x="11181" y="5033"/>
                    </a:lnTo>
                    <a:lnTo>
                      <a:pt x="11141" y="4748"/>
                    </a:lnTo>
                    <a:lnTo>
                      <a:pt x="11100" y="4476"/>
                    </a:lnTo>
                    <a:lnTo>
                      <a:pt x="11032" y="4204"/>
                    </a:lnTo>
                    <a:lnTo>
                      <a:pt x="10950" y="3932"/>
                    </a:lnTo>
                    <a:lnTo>
                      <a:pt x="10869" y="3673"/>
                    </a:lnTo>
                    <a:lnTo>
                      <a:pt x="10773" y="3428"/>
                    </a:lnTo>
                    <a:lnTo>
                      <a:pt x="10651" y="3170"/>
                    </a:lnTo>
                    <a:lnTo>
                      <a:pt x="10528" y="2939"/>
                    </a:lnTo>
                    <a:lnTo>
                      <a:pt x="10392" y="2694"/>
                    </a:lnTo>
                    <a:lnTo>
                      <a:pt x="10256" y="2476"/>
                    </a:lnTo>
                    <a:lnTo>
                      <a:pt x="10093" y="2245"/>
                    </a:lnTo>
                    <a:lnTo>
                      <a:pt x="9930" y="2041"/>
                    </a:lnTo>
                    <a:lnTo>
                      <a:pt x="9753" y="1837"/>
                    </a:lnTo>
                    <a:lnTo>
                      <a:pt x="9563" y="1646"/>
                    </a:lnTo>
                    <a:lnTo>
                      <a:pt x="9372" y="1456"/>
                    </a:lnTo>
                    <a:lnTo>
                      <a:pt x="9168" y="1279"/>
                    </a:lnTo>
                    <a:lnTo>
                      <a:pt x="8951" y="1116"/>
                    </a:lnTo>
                    <a:lnTo>
                      <a:pt x="8733" y="953"/>
                    </a:lnTo>
                    <a:lnTo>
                      <a:pt x="8515" y="817"/>
                    </a:lnTo>
                    <a:lnTo>
                      <a:pt x="8270" y="681"/>
                    </a:lnTo>
                    <a:lnTo>
                      <a:pt x="8039" y="558"/>
                    </a:lnTo>
                    <a:lnTo>
                      <a:pt x="7781" y="436"/>
                    </a:lnTo>
                    <a:lnTo>
                      <a:pt x="7536" y="341"/>
                    </a:lnTo>
                    <a:lnTo>
                      <a:pt x="7277" y="259"/>
                    </a:lnTo>
                    <a:lnTo>
                      <a:pt x="7005" y="177"/>
                    </a:lnTo>
                    <a:lnTo>
                      <a:pt x="6733" y="109"/>
                    </a:lnTo>
                    <a:lnTo>
                      <a:pt x="6461" y="69"/>
                    </a:lnTo>
                    <a:lnTo>
                      <a:pt x="6176" y="28"/>
                    </a:lnTo>
                    <a:lnTo>
                      <a:pt x="5890" y="14"/>
                    </a:lnTo>
                    <a:lnTo>
                      <a:pt x="560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38"/>
              <p:cNvSpPr/>
              <p:nvPr/>
            </p:nvSpPr>
            <p:spPr>
              <a:xfrm>
                <a:off x="1974669" y="2779820"/>
                <a:ext cx="189923" cy="190306"/>
              </a:xfrm>
              <a:custGeom>
                <a:rect b="b" l="l" r="r" t="t"/>
                <a:pathLst>
                  <a:path extrusionOk="0" h="6462" w="6449">
                    <a:moveTo>
                      <a:pt x="3320" y="2272"/>
                    </a:moveTo>
                    <a:lnTo>
                      <a:pt x="3415" y="2300"/>
                    </a:lnTo>
                    <a:lnTo>
                      <a:pt x="3510" y="2313"/>
                    </a:lnTo>
                    <a:lnTo>
                      <a:pt x="3592" y="2354"/>
                    </a:lnTo>
                    <a:lnTo>
                      <a:pt x="3687" y="2395"/>
                    </a:lnTo>
                    <a:lnTo>
                      <a:pt x="3755" y="2436"/>
                    </a:lnTo>
                    <a:lnTo>
                      <a:pt x="3837" y="2490"/>
                    </a:lnTo>
                    <a:lnTo>
                      <a:pt x="3905" y="2558"/>
                    </a:lnTo>
                    <a:lnTo>
                      <a:pt x="3959" y="2626"/>
                    </a:lnTo>
                    <a:lnTo>
                      <a:pt x="4027" y="2694"/>
                    </a:lnTo>
                    <a:lnTo>
                      <a:pt x="4068" y="2776"/>
                    </a:lnTo>
                    <a:lnTo>
                      <a:pt x="4109" y="2857"/>
                    </a:lnTo>
                    <a:lnTo>
                      <a:pt x="4136" y="2953"/>
                    </a:lnTo>
                    <a:lnTo>
                      <a:pt x="4163" y="3034"/>
                    </a:lnTo>
                    <a:lnTo>
                      <a:pt x="4177" y="3129"/>
                    </a:lnTo>
                    <a:lnTo>
                      <a:pt x="4190" y="3238"/>
                    </a:lnTo>
                    <a:lnTo>
                      <a:pt x="4177" y="3333"/>
                    </a:lnTo>
                    <a:lnTo>
                      <a:pt x="4163" y="3429"/>
                    </a:lnTo>
                    <a:lnTo>
                      <a:pt x="4136" y="3524"/>
                    </a:lnTo>
                    <a:lnTo>
                      <a:pt x="4109" y="3605"/>
                    </a:lnTo>
                    <a:lnTo>
                      <a:pt x="4068" y="3687"/>
                    </a:lnTo>
                    <a:lnTo>
                      <a:pt x="4027" y="3769"/>
                    </a:lnTo>
                    <a:lnTo>
                      <a:pt x="3959" y="3837"/>
                    </a:lnTo>
                    <a:lnTo>
                      <a:pt x="3905" y="3905"/>
                    </a:lnTo>
                    <a:lnTo>
                      <a:pt x="3837" y="3973"/>
                    </a:lnTo>
                    <a:lnTo>
                      <a:pt x="3755" y="4027"/>
                    </a:lnTo>
                    <a:lnTo>
                      <a:pt x="3687" y="4082"/>
                    </a:lnTo>
                    <a:lnTo>
                      <a:pt x="3592" y="4122"/>
                    </a:lnTo>
                    <a:lnTo>
                      <a:pt x="3510" y="4150"/>
                    </a:lnTo>
                    <a:lnTo>
                      <a:pt x="3415" y="4177"/>
                    </a:lnTo>
                    <a:lnTo>
                      <a:pt x="3320" y="4190"/>
                    </a:lnTo>
                    <a:lnTo>
                      <a:pt x="3129" y="4190"/>
                    </a:lnTo>
                    <a:lnTo>
                      <a:pt x="3034" y="4177"/>
                    </a:lnTo>
                    <a:lnTo>
                      <a:pt x="2939" y="4150"/>
                    </a:lnTo>
                    <a:lnTo>
                      <a:pt x="2857" y="4122"/>
                    </a:lnTo>
                    <a:lnTo>
                      <a:pt x="2762" y="4082"/>
                    </a:lnTo>
                    <a:lnTo>
                      <a:pt x="2694" y="4027"/>
                    </a:lnTo>
                    <a:lnTo>
                      <a:pt x="2612" y="3973"/>
                    </a:lnTo>
                    <a:lnTo>
                      <a:pt x="2544" y="3905"/>
                    </a:lnTo>
                    <a:lnTo>
                      <a:pt x="2490" y="3837"/>
                    </a:lnTo>
                    <a:lnTo>
                      <a:pt x="2436" y="3769"/>
                    </a:lnTo>
                    <a:lnTo>
                      <a:pt x="2381" y="3687"/>
                    </a:lnTo>
                    <a:lnTo>
                      <a:pt x="2340" y="3605"/>
                    </a:lnTo>
                    <a:lnTo>
                      <a:pt x="2313" y="3524"/>
                    </a:lnTo>
                    <a:lnTo>
                      <a:pt x="2286" y="3429"/>
                    </a:lnTo>
                    <a:lnTo>
                      <a:pt x="2272" y="3333"/>
                    </a:lnTo>
                    <a:lnTo>
                      <a:pt x="2259" y="3238"/>
                    </a:lnTo>
                    <a:lnTo>
                      <a:pt x="2272" y="3129"/>
                    </a:lnTo>
                    <a:lnTo>
                      <a:pt x="2286" y="3034"/>
                    </a:lnTo>
                    <a:lnTo>
                      <a:pt x="2313" y="2953"/>
                    </a:lnTo>
                    <a:lnTo>
                      <a:pt x="2340" y="2857"/>
                    </a:lnTo>
                    <a:lnTo>
                      <a:pt x="2381" y="2776"/>
                    </a:lnTo>
                    <a:lnTo>
                      <a:pt x="2436" y="2694"/>
                    </a:lnTo>
                    <a:lnTo>
                      <a:pt x="2490" y="2626"/>
                    </a:lnTo>
                    <a:lnTo>
                      <a:pt x="2544" y="2558"/>
                    </a:lnTo>
                    <a:lnTo>
                      <a:pt x="2612" y="2490"/>
                    </a:lnTo>
                    <a:lnTo>
                      <a:pt x="2694" y="2436"/>
                    </a:lnTo>
                    <a:lnTo>
                      <a:pt x="2762" y="2395"/>
                    </a:lnTo>
                    <a:lnTo>
                      <a:pt x="2857" y="2354"/>
                    </a:lnTo>
                    <a:lnTo>
                      <a:pt x="2939" y="2313"/>
                    </a:lnTo>
                    <a:lnTo>
                      <a:pt x="3034" y="2300"/>
                    </a:lnTo>
                    <a:lnTo>
                      <a:pt x="3129" y="2272"/>
                    </a:lnTo>
                    <a:close/>
                    <a:moveTo>
                      <a:pt x="2612" y="1"/>
                    </a:moveTo>
                    <a:lnTo>
                      <a:pt x="2612" y="967"/>
                    </a:lnTo>
                    <a:lnTo>
                      <a:pt x="2436" y="1021"/>
                    </a:lnTo>
                    <a:lnTo>
                      <a:pt x="2245" y="1089"/>
                    </a:lnTo>
                    <a:lnTo>
                      <a:pt x="2082" y="1171"/>
                    </a:lnTo>
                    <a:lnTo>
                      <a:pt x="1919" y="1279"/>
                    </a:lnTo>
                    <a:lnTo>
                      <a:pt x="1225" y="586"/>
                    </a:lnTo>
                    <a:lnTo>
                      <a:pt x="490" y="1320"/>
                    </a:lnTo>
                    <a:lnTo>
                      <a:pt x="1198" y="2041"/>
                    </a:lnTo>
                    <a:lnTo>
                      <a:pt x="1130" y="2177"/>
                    </a:lnTo>
                    <a:lnTo>
                      <a:pt x="1062" y="2313"/>
                    </a:lnTo>
                    <a:lnTo>
                      <a:pt x="994" y="2463"/>
                    </a:lnTo>
                    <a:lnTo>
                      <a:pt x="953" y="2626"/>
                    </a:lnTo>
                    <a:lnTo>
                      <a:pt x="1" y="2626"/>
                    </a:lnTo>
                    <a:lnTo>
                      <a:pt x="1" y="3673"/>
                    </a:lnTo>
                    <a:lnTo>
                      <a:pt x="912" y="3673"/>
                    </a:lnTo>
                    <a:lnTo>
                      <a:pt x="953" y="3837"/>
                    </a:lnTo>
                    <a:lnTo>
                      <a:pt x="1007" y="4000"/>
                    </a:lnTo>
                    <a:lnTo>
                      <a:pt x="1062" y="4163"/>
                    </a:lnTo>
                    <a:lnTo>
                      <a:pt x="1143" y="4313"/>
                    </a:lnTo>
                    <a:lnTo>
                      <a:pt x="382" y="5074"/>
                    </a:lnTo>
                    <a:lnTo>
                      <a:pt x="1116" y="5823"/>
                    </a:lnTo>
                    <a:lnTo>
                      <a:pt x="1823" y="5115"/>
                    </a:lnTo>
                    <a:lnTo>
                      <a:pt x="2000" y="5238"/>
                    </a:lnTo>
                    <a:lnTo>
                      <a:pt x="2191" y="5347"/>
                    </a:lnTo>
                    <a:lnTo>
                      <a:pt x="2395" y="5442"/>
                    </a:lnTo>
                    <a:lnTo>
                      <a:pt x="2612" y="5510"/>
                    </a:lnTo>
                    <a:lnTo>
                      <a:pt x="2612" y="6462"/>
                    </a:lnTo>
                    <a:lnTo>
                      <a:pt x="3660" y="6462"/>
                    </a:lnTo>
                    <a:lnTo>
                      <a:pt x="3660" y="5551"/>
                    </a:lnTo>
                    <a:lnTo>
                      <a:pt x="3864" y="5496"/>
                    </a:lnTo>
                    <a:lnTo>
                      <a:pt x="4054" y="5428"/>
                    </a:lnTo>
                    <a:lnTo>
                      <a:pt x="4245" y="5360"/>
                    </a:lnTo>
                    <a:lnTo>
                      <a:pt x="4422" y="5251"/>
                    </a:lnTo>
                    <a:lnTo>
                      <a:pt x="5047" y="5891"/>
                    </a:lnTo>
                    <a:lnTo>
                      <a:pt x="5795" y="5143"/>
                    </a:lnTo>
                    <a:lnTo>
                      <a:pt x="5183" y="4544"/>
                    </a:lnTo>
                    <a:lnTo>
                      <a:pt x="5306" y="4340"/>
                    </a:lnTo>
                    <a:lnTo>
                      <a:pt x="5401" y="4122"/>
                    </a:lnTo>
                    <a:lnTo>
                      <a:pt x="5483" y="3905"/>
                    </a:lnTo>
                    <a:lnTo>
                      <a:pt x="5537" y="3673"/>
                    </a:lnTo>
                    <a:lnTo>
                      <a:pt x="6448" y="3673"/>
                    </a:lnTo>
                    <a:lnTo>
                      <a:pt x="6448" y="2626"/>
                    </a:lnTo>
                    <a:lnTo>
                      <a:pt x="5496" y="2626"/>
                    </a:lnTo>
                    <a:lnTo>
                      <a:pt x="5455" y="2463"/>
                    </a:lnTo>
                    <a:lnTo>
                      <a:pt x="5387" y="2313"/>
                    </a:lnTo>
                    <a:lnTo>
                      <a:pt x="5333" y="2177"/>
                    </a:lnTo>
                    <a:lnTo>
                      <a:pt x="5251" y="2041"/>
                    </a:lnTo>
                    <a:lnTo>
                      <a:pt x="5959" y="1320"/>
                    </a:lnTo>
                    <a:lnTo>
                      <a:pt x="5224" y="586"/>
                    </a:lnTo>
                    <a:lnTo>
                      <a:pt x="4530" y="1279"/>
                    </a:lnTo>
                    <a:lnTo>
                      <a:pt x="4326" y="1157"/>
                    </a:lnTo>
                    <a:lnTo>
                      <a:pt x="4122" y="1048"/>
                    </a:lnTo>
                    <a:lnTo>
                      <a:pt x="3891" y="980"/>
                    </a:lnTo>
                    <a:lnTo>
                      <a:pt x="3660" y="926"/>
                    </a:lnTo>
                    <a:lnTo>
                      <a:pt x="366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38"/>
              <p:cNvSpPr/>
              <p:nvPr/>
            </p:nvSpPr>
            <p:spPr>
              <a:xfrm>
                <a:off x="638262" y="2931667"/>
                <a:ext cx="297681" cy="297268"/>
              </a:xfrm>
              <a:custGeom>
                <a:rect b="b" l="l" r="r" t="t"/>
                <a:pathLst>
                  <a:path extrusionOk="0" h="10094" w="10108">
                    <a:moveTo>
                      <a:pt x="204" y="0"/>
                    </a:moveTo>
                    <a:lnTo>
                      <a:pt x="150" y="14"/>
                    </a:lnTo>
                    <a:lnTo>
                      <a:pt x="109" y="27"/>
                    </a:lnTo>
                    <a:lnTo>
                      <a:pt x="82" y="68"/>
                    </a:lnTo>
                    <a:lnTo>
                      <a:pt x="41" y="95"/>
                    </a:lnTo>
                    <a:lnTo>
                      <a:pt x="28" y="136"/>
                    </a:lnTo>
                    <a:lnTo>
                      <a:pt x="14" y="191"/>
                    </a:lnTo>
                    <a:lnTo>
                      <a:pt x="0" y="231"/>
                    </a:lnTo>
                    <a:lnTo>
                      <a:pt x="14" y="272"/>
                    </a:lnTo>
                    <a:lnTo>
                      <a:pt x="28" y="327"/>
                    </a:lnTo>
                    <a:lnTo>
                      <a:pt x="41" y="367"/>
                    </a:lnTo>
                    <a:lnTo>
                      <a:pt x="82" y="395"/>
                    </a:lnTo>
                    <a:lnTo>
                      <a:pt x="9699" y="10025"/>
                    </a:lnTo>
                    <a:lnTo>
                      <a:pt x="9740" y="10052"/>
                    </a:lnTo>
                    <a:lnTo>
                      <a:pt x="9781" y="10066"/>
                    </a:lnTo>
                    <a:lnTo>
                      <a:pt x="9821" y="10080"/>
                    </a:lnTo>
                    <a:lnTo>
                      <a:pt x="9862" y="10093"/>
                    </a:lnTo>
                    <a:lnTo>
                      <a:pt x="9903" y="10080"/>
                    </a:lnTo>
                    <a:lnTo>
                      <a:pt x="9957" y="10066"/>
                    </a:lnTo>
                    <a:lnTo>
                      <a:pt x="9998" y="10052"/>
                    </a:lnTo>
                    <a:lnTo>
                      <a:pt x="10026" y="10025"/>
                    </a:lnTo>
                    <a:lnTo>
                      <a:pt x="10066" y="9984"/>
                    </a:lnTo>
                    <a:lnTo>
                      <a:pt x="10080" y="9944"/>
                    </a:lnTo>
                    <a:lnTo>
                      <a:pt x="10094" y="9903"/>
                    </a:lnTo>
                    <a:lnTo>
                      <a:pt x="10107" y="9848"/>
                    </a:lnTo>
                    <a:lnTo>
                      <a:pt x="10094" y="9808"/>
                    </a:lnTo>
                    <a:lnTo>
                      <a:pt x="10080" y="9767"/>
                    </a:lnTo>
                    <a:lnTo>
                      <a:pt x="10066" y="9726"/>
                    </a:lnTo>
                    <a:lnTo>
                      <a:pt x="10026" y="9685"/>
                    </a:lnTo>
                    <a:lnTo>
                      <a:pt x="408" y="68"/>
                    </a:lnTo>
                    <a:lnTo>
                      <a:pt x="368" y="27"/>
                    </a:lnTo>
                    <a:lnTo>
                      <a:pt x="327" y="14"/>
                    </a:lnTo>
                    <a:lnTo>
                      <a:pt x="2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38"/>
              <p:cNvSpPr/>
              <p:nvPr/>
            </p:nvSpPr>
            <p:spPr>
              <a:xfrm>
                <a:off x="780066" y="3070673"/>
                <a:ext cx="54924" cy="54512"/>
              </a:xfrm>
              <a:custGeom>
                <a:rect b="b" l="l" r="r" t="t"/>
                <a:pathLst>
                  <a:path extrusionOk="0" h="1851" w="1865">
                    <a:moveTo>
                      <a:pt x="844" y="0"/>
                    </a:moveTo>
                    <a:lnTo>
                      <a:pt x="749" y="14"/>
                    </a:lnTo>
                    <a:lnTo>
                      <a:pt x="654" y="41"/>
                    </a:lnTo>
                    <a:lnTo>
                      <a:pt x="572" y="68"/>
                    </a:lnTo>
                    <a:lnTo>
                      <a:pt x="490" y="109"/>
                    </a:lnTo>
                    <a:lnTo>
                      <a:pt x="409" y="150"/>
                    </a:lnTo>
                    <a:lnTo>
                      <a:pt x="341" y="204"/>
                    </a:lnTo>
                    <a:lnTo>
                      <a:pt x="273" y="259"/>
                    </a:lnTo>
                    <a:lnTo>
                      <a:pt x="218" y="327"/>
                    </a:lnTo>
                    <a:lnTo>
                      <a:pt x="164" y="408"/>
                    </a:lnTo>
                    <a:lnTo>
                      <a:pt x="123" y="476"/>
                    </a:lnTo>
                    <a:lnTo>
                      <a:pt x="82" y="558"/>
                    </a:lnTo>
                    <a:lnTo>
                      <a:pt x="55" y="640"/>
                    </a:lnTo>
                    <a:lnTo>
                      <a:pt x="28" y="735"/>
                    </a:lnTo>
                    <a:lnTo>
                      <a:pt x="14" y="830"/>
                    </a:lnTo>
                    <a:lnTo>
                      <a:pt x="1" y="925"/>
                    </a:lnTo>
                    <a:lnTo>
                      <a:pt x="14" y="1020"/>
                    </a:lnTo>
                    <a:lnTo>
                      <a:pt x="28" y="1102"/>
                    </a:lnTo>
                    <a:lnTo>
                      <a:pt x="55" y="1197"/>
                    </a:lnTo>
                    <a:lnTo>
                      <a:pt x="82" y="1279"/>
                    </a:lnTo>
                    <a:lnTo>
                      <a:pt x="123" y="1360"/>
                    </a:lnTo>
                    <a:lnTo>
                      <a:pt x="164" y="1442"/>
                    </a:lnTo>
                    <a:lnTo>
                      <a:pt x="218" y="1510"/>
                    </a:lnTo>
                    <a:lnTo>
                      <a:pt x="273" y="1578"/>
                    </a:lnTo>
                    <a:lnTo>
                      <a:pt x="341" y="1632"/>
                    </a:lnTo>
                    <a:lnTo>
                      <a:pt x="409" y="1687"/>
                    </a:lnTo>
                    <a:lnTo>
                      <a:pt x="490" y="1728"/>
                    </a:lnTo>
                    <a:lnTo>
                      <a:pt x="572" y="1769"/>
                    </a:lnTo>
                    <a:lnTo>
                      <a:pt x="654" y="1809"/>
                    </a:lnTo>
                    <a:lnTo>
                      <a:pt x="749" y="1823"/>
                    </a:lnTo>
                    <a:lnTo>
                      <a:pt x="844" y="1837"/>
                    </a:lnTo>
                    <a:lnTo>
                      <a:pt x="939" y="1850"/>
                    </a:lnTo>
                    <a:lnTo>
                      <a:pt x="1035" y="1837"/>
                    </a:lnTo>
                    <a:lnTo>
                      <a:pt x="1116" y="1823"/>
                    </a:lnTo>
                    <a:lnTo>
                      <a:pt x="1211" y="1809"/>
                    </a:lnTo>
                    <a:lnTo>
                      <a:pt x="1293" y="1769"/>
                    </a:lnTo>
                    <a:lnTo>
                      <a:pt x="1375" y="1728"/>
                    </a:lnTo>
                    <a:lnTo>
                      <a:pt x="1456" y="1687"/>
                    </a:lnTo>
                    <a:lnTo>
                      <a:pt x="1524" y="1632"/>
                    </a:lnTo>
                    <a:lnTo>
                      <a:pt x="1592" y="1578"/>
                    </a:lnTo>
                    <a:lnTo>
                      <a:pt x="1647" y="1510"/>
                    </a:lnTo>
                    <a:lnTo>
                      <a:pt x="1701" y="1442"/>
                    </a:lnTo>
                    <a:lnTo>
                      <a:pt x="1742" y="1360"/>
                    </a:lnTo>
                    <a:lnTo>
                      <a:pt x="1783" y="1279"/>
                    </a:lnTo>
                    <a:lnTo>
                      <a:pt x="1823" y="1197"/>
                    </a:lnTo>
                    <a:lnTo>
                      <a:pt x="1837" y="1102"/>
                    </a:lnTo>
                    <a:lnTo>
                      <a:pt x="1851" y="1020"/>
                    </a:lnTo>
                    <a:lnTo>
                      <a:pt x="1864" y="925"/>
                    </a:lnTo>
                    <a:lnTo>
                      <a:pt x="1851" y="830"/>
                    </a:lnTo>
                    <a:lnTo>
                      <a:pt x="1837" y="735"/>
                    </a:lnTo>
                    <a:lnTo>
                      <a:pt x="1823" y="640"/>
                    </a:lnTo>
                    <a:lnTo>
                      <a:pt x="1783" y="558"/>
                    </a:lnTo>
                    <a:lnTo>
                      <a:pt x="1742" y="476"/>
                    </a:lnTo>
                    <a:lnTo>
                      <a:pt x="1701" y="408"/>
                    </a:lnTo>
                    <a:lnTo>
                      <a:pt x="1647" y="327"/>
                    </a:lnTo>
                    <a:lnTo>
                      <a:pt x="1592" y="259"/>
                    </a:lnTo>
                    <a:lnTo>
                      <a:pt x="1524" y="204"/>
                    </a:lnTo>
                    <a:lnTo>
                      <a:pt x="1456" y="150"/>
                    </a:lnTo>
                    <a:lnTo>
                      <a:pt x="1375" y="109"/>
                    </a:lnTo>
                    <a:lnTo>
                      <a:pt x="1293" y="68"/>
                    </a:lnTo>
                    <a:lnTo>
                      <a:pt x="1211" y="41"/>
                    </a:lnTo>
                    <a:lnTo>
                      <a:pt x="1116" y="14"/>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38"/>
              <p:cNvSpPr/>
              <p:nvPr/>
            </p:nvSpPr>
            <p:spPr>
              <a:xfrm>
                <a:off x="457200" y="2719329"/>
                <a:ext cx="330105" cy="329722"/>
              </a:xfrm>
              <a:custGeom>
                <a:rect b="b" l="l" r="r" t="t"/>
                <a:pathLst>
                  <a:path extrusionOk="0" h="11196" w="11209">
                    <a:moveTo>
                      <a:pt x="5319" y="1"/>
                    </a:moveTo>
                    <a:lnTo>
                      <a:pt x="5033" y="28"/>
                    </a:lnTo>
                    <a:lnTo>
                      <a:pt x="4747" y="55"/>
                    </a:lnTo>
                    <a:lnTo>
                      <a:pt x="4475" y="110"/>
                    </a:lnTo>
                    <a:lnTo>
                      <a:pt x="4203" y="178"/>
                    </a:lnTo>
                    <a:lnTo>
                      <a:pt x="3931" y="246"/>
                    </a:lnTo>
                    <a:lnTo>
                      <a:pt x="3673" y="341"/>
                    </a:lnTo>
                    <a:lnTo>
                      <a:pt x="3428" y="436"/>
                    </a:lnTo>
                    <a:lnTo>
                      <a:pt x="3169" y="545"/>
                    </a:lnTo>
                    <a:lnTo>
                      <a:pt x="2938" y="667"/>
                    </a:lnTo>
                    <a:lnTo>
                      <a:pt x="2693" y="803"/>
                    </a:lnTo>
                    <a:lnTo>
                      <a:pt x="2476" y="953"/>
                    </a:lnTo>
                    <a:lnTo>
                      <a:pt x="2244" y="1103"/>
                    </a:lnTo>
                    <a:lnTo>
                      <a:pt x="2040" y="1279"/>
                    </a:lnTo>
                    <a:lnTo>
                      <a:pt x="1836" y="1456"/>
                    </a:lnTo>
                    <a:lnTo>
                      <a:pt x="1646" y="1633"/>
                    </a:lnTo>
                    <a:lnTo>
                      <a:pt x="1455" y="1837"/>
                    </a:lnTo>
                    <a:lnTo>
                      <a:pt x="1279" y="2041"/>
                    </a:lnTo>
                    <a:lnTo>
                      <a:pt x="1115" y="2245"/>
                    </a:lnTo>
                    <a:lnTo>
                      <a:pt x="952" y="2463"/>
                    </a:lnTo>
                    <a:lnTo>
                      <a:pt x="816" y="2694"/>
                    </a:lnTo>
                    <a:lnTo>
                      <a:pt x="680" y="2925"/>
                    </a:lnTo>
                    <a:lnTo>
                      <a:pt x="558" y="3170"/>
                    </a:lnTo>
                    <a:lnTo>
                      <a:pt x="435" y="3415"/>
                    </a:lnTo>
                    <a:lnTo>
                      <a:pt x="340" y="3673"/>
                    </a:lnTo>
                    <a:lnTo>
                      <a:pt x="258" y="3932"/>
                    </a:lnTo>
                    <a:lnTo>
                      <a:pt x="177" y="4204"/>
                    </a:lnTo>
                    <a:lnTo>
                      <a:pt x="109" y="4462"/>
                    </a:lnTo>
                    <a:lnTo>
                      <a:pt x="68" y="4748"/>
                    </a:lnTo>
                    <a:lnTo>
                      <a:pt x="27" y="5020"/>
                    </a:lnTo>
                    <a:lnTo>
                      <a:pt x="14" y="5306"/>
                    </a:lnTo>
                    <a:lnTo>
                      <a:pt x="0" y="5591"/>
                    </a:lnTo>
                    <a:lnTo>
                      <a:pt x="14" y="5891"/>
                    </a:lnTo>
                    <a:lnTo>
                      <a:pt x="27" y="6176"/>
                    </a:lnTo>
                    <a:lnTo>
                      <a:pt x="68" y="6448"/>
                    </a:lnTo>
                    <a:lnTo>
                      <a:pt x="109" y="6720"/>
                    </a:lnTo>
                    <a:lnTo>
                      <a:pt x="177" y="6992"/>
                    </a:lnTo>
                    <a:lnTo>
                      <a:pt x="258" y="7265"/>
                    </a:lnTo>
                    <a:lnTo>
                      <a:pt x="340" y="7523"/>
                    </a:lnTo>
                    <a:lnTo>
                      <a:pt x="435" y="7781"/>
                    </a:lnTo>
                    <a:lnTo>
                      <a:pt x="558" y="8026"/>
                    </a:lnTo>
                    <a:lnTo>
                      <a:pt x="680" y="8271"/>
                    </a:lnTo>
                    <a:lnTo>
                      <a:pt x="816" y="8502"/>
                    </a:lnTo>
                    <a:lnTo>
                      <a:pt x="952" y="8734"/>
                    </a:lnTo>
                    <a:lnTo>
                      <a:pt x="1115" y="8951"/>
                    </a:lnTo>
                    <a:lnTo>
                      <a:pt x="1279" y="9155"/>
                    </a:lnTo>
                    <a:lnTo>
                      <a:pt x="1455" y="9359"/>
                    </a:lnTo>
                    <a:lnTo>
                      <a:pt x="1646" y="9563"/>
                    </a:lnTo>
                    <a:lnTo>
                      <a:pt x="1836" y="9740"/>
                    </a:lnTo>
                    <a:lnTo>
                      <a:pt x="2040" y="9917"/>
                    </a:lnTo>
                    <a:lnTo>
                      <a:pt x="2244" y="10080"/>
                    </a:lnTo>
                    <a:lnTo>
                      <a:pt x="2476" y="10243"/>
                    </a:lnTo>
                    <a:lnTo>
                      <a:pt x="2693" y="10393"/>
                    </a:lnTo>
                    <a:lnTo>
                      <a:pt x="2938" y="10516"/>
                    </a:lnTo>
                    <a:lnTo>
                      <a:pt x="3169" y="10652"/>
                    </a:lnTo>
                    <a:lnTo>
                      <a:pt x="3428" y="10760"/>
                    </a:lnTo>
                    <a:lnTo>
                      <a:pt x="3673" y="10856"/>
                    </a:lnTo>
                    <a:lnTo>
                      <a:pt x="3931" y="10951"/>
                    </a:lnTo>
                    <a:lnTo>
                      <a:pt x="4203" y="11019"/>
                    </a:lnTo>
                    <a:lnTo>
                      <a:pt x="4475" y="11087"/>
                    </a:lnTo>
                    <a:lnTo>
                      <a:pt x="4747" y="11128"/>
                    </a:lnTo>
                    <a:lnTo>
                      <a:pt x="5033" y="11168"/>
                    </a:lnTo>
                    <a:lnTo>
                      <a:pt x="5319" y="11196"/>
                    </a:lnTo>
                    <a:lnTo>
                      <a:pt x="5890" y="11196"/>
                    </a:lnTo>
                    <a:lnTo>
                      <a:pt x="6176" y="11168"/>
                    </a:lnTo>
                    <a:lnTo>
                      <a:pt x="6448" y="11128"/>
                    </a:lnTo>
                    <a:lnTo>
                      <a:pt x="6733" y="11087"/>
                    </a:lnTo>
                    <a:lnTo>
                      <a:pt x="7005" y="11019"/>
                    </a:lnTo>
                    <a:lnTo>
                      <a:pt x="7264" y="10951"/>
                    </a:lnTo>
                    <a:lnTo>
                      <a:pt x="7522" y="10856"/>
                    </a:lnTo>
                    <a:lnTo>
                      <a:pt x="7781" y="10760"/>
                    </a:lnTo>
                    <a:lnTo>
                      <a:pt x="8026" y="10652"/>
                    </a:lnTo>
                    <a:lnTo>
                      <a:pt x="8270" y="10516"/>
                    </a:lnTo>
                    <a:lnTo>
                      <a:pt x="8502" y="10393"/>
                    </a:lnTo>
                    <a:lnTo>
                      <a:pt x="8733" y="10243"/>
                    </a:lnTo>
                    <a:lnTo>
                      <a:pt x="8951" y="10080"/>
                    </a:lnTo>
                    <a:lnTo>
                      <a:pt x="9168" y="9917"/>
                    </a:lnTo>
                    <a:lnTo>
                      <a:pt x="9372" y="9740"/>
                    </a:lnTo>
                    <a:lnTo>
                      <a:pt x="9563" y="9563"/>
                    </a:lnTo>
                    <a:lnTo>
                      <a:pt x="9753" y="9359"/>
                    </a:lnTo>
                    <a:lnTo>
                      <a:pt x="9916" y="9155"/>
                    </a:lnTo>
                    <a:lnTo>
                      <a:pt x="10093" y="8951"/>
                    </a:lnTo>
                    <a:lnTo>
                      <a:pt x="10243" y="8734"/>
                    </a:lnTo>
                    <a:lnTo>
                      <a:pt x="10392" y="8502"/>
                    </a:lnTo>
                    <a:lnTo>
                      <a:pt x="10528" y="8271"/>
                    </a:lnTo>
                    <a:lnTo>
                      <a:pt x="10651" y="8026"/>
                    </a:lnTo>
                    <a:lnTo>
                      <a:pt x="10760" y="7781"/>
                    </a:lnTo>
                    <a:lnTo>
                      <a:pt x="10868" y="7523"/>
                    </a:lnTo>
                    <a:lnTo>
                      <a:pt x="10950" y="7265"/>
                    </a:lnTo>
                    <a:lnTo>
                      <a:pt x="11032" y="6992"/>
                    </a:lnTo>
                    <a:lnTo>
                      <a:pt x="11086" y="6720"/>
                    </a:lnTo>
                    <a:lnTo>
                      <a:pt x="11141" y="6448"/>
                    </a:lnTo>
                    <a:lnTo>
                      <a:pt x="11168" y="6176"/>
                    </a:lnTo>
                    <a:lnTo>
                      <a:pt x="11195" y="5891"/>
                    </a:lnTo>
                    <a:lnTo>
                      <a:pt x="11209" y="5591"/>
                    </a:lnTo>
                    <a:lnTo>
                      <a:pt x="11195" y="5306"/>
                    </a:lnTo>
                    <a:lnTo>
                      <a:pt x="11168" y="5020"/>
                    </a:lnTo>
                    <a:lnTo>
                      <a:pt x="11141" y="4748"/>
                    </a:lnTo>
                    <a:lnTo>
                      <a:pt x="11086" y="4462"/>
                    </a:lnTo>
                    <a:lnTo>
                      <a:pt x="11032" y="4204"/>
                    </a:lnTo>
                    <a:lnTo>
                      <a:pt x="10950" y="3932"/>
                    </a:lnTo>
                    <a:lnTo>
                      <a:pt x="10868" y="3673"/>
                    </a:lnTo>
                    <a:lnTo>
                      <a:pt x="10760" y="3415"/>
                    </a:lnTo>
                    <a:lnTo>
                      <a:pt x="10651" y="3170"/>
                    </a:lnTo>
                    <a:lnTo>
                      <a:pt x="10528" y="2925"/>
                    </a:lnTo>
                    <a:lnTo>
                      <a:pt x="10392" y="2694"/>
                    </a:lnTo>
                    <a:lnTo>
                      <a:pt x="10243" y="2463"/>
                    </a:lnTo>
                    <a:lnTo>
                      <a:pt x="10093" y="2245"/>
                    </a:lnTo>
                    <a:lnTo>
                      <a:pt x="9916" y="2041"/>
                    </a:lnTo>
                    <a:lnTo>
                      <a:pt x="9753" y="1837"/>
                    </a:lnTo>
                    <a:lnTo>
                      <a:pt x="9563" y="1633"/>
                    </a:lnTo>
                    <a:lnTo>
                      <a:pt x="9372" y="1456"/>
                    </a:lnTo>
                    <a:lnTo>
                      <a:pt x="9168" y="1279"/>
                    </a:lnTo>
                    <a:lnTo>
                      <a:pt x="8951" y="1103"/>
                    </a:lnTo>
                    <a:lnTo>
                      <a:pt x="8733" y="953"/>
                    </a:lnTo>
                    <a:lnTo>
                      <a:pt x="8502" y="803"/>
                    </a:lnTo>
                    <a:lnTo>
                      <a:pt x="8270" y="667"/>
                    </a:lnTo>
                    <a:lnTo>
                      <a:pt x="8026" y="545"/>
                    </a:lnTo>
                    <a:lnTo>
                      <a:pt x="7781" y="436"/>
                    </a:lnTo>
                    <a:lnTo>
                      <a:pt x="7522" y="341"/>
                    </a:lnTo>
                    <a:lnTo>
                      <a:pt x="7264" y="246"/>
                    </a:lnTo>
                    <a:lnTo>
                      <a:pt x="7005" y="178"/>
                    </a:lnTo>
                    <a:lnTo>
                      <a:pt x="6733" y="110"/>
                    </a:lnTo>
                    <a:lnTo>
                      <a:pt x="6448" y="55"/>
                    </a:lnTo>
                    <a:lnTo>
                      <a:pt x="6176" y="28"/>
                    </a:lnTo>
                    <a:lnTo>
                      <a:pt x="589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38"/>
              <p:cNvSpPr/>
              <p:nvPr/>
            </p:nvSpPr>
            <p:spPr>
              <a:xfrm>
                <a:off x="558952" y="2780233"/>
                <a:ext cx="121010" cy="207946"/>
              </a:xfrm>
              <a:custGeom>
                <a:rect b="b" l="l" r="r" t="t"/>
                <a:pathLst>
                  <a:path extrusionOk="0" h="7061" w="4109">
                    <a:moveTo>
                      <a:pt x="3305" y="327"/>
                    </a:moveTo>
                    <a:lnTo>
                      <a:pt x="3401" y="354"/>
                    </a:lnTo>
                    <a:lnTo>
                      <a:pt x="3496" y="408"/>
                    </a:lnTo>
                    <a:lnTo>
                      <a:pt x="3578" y="504"/>
                    </a:lnTo>
                    <a:lnTo>
                      <a:pt x="3646" y="612"/>
                    </a:lnTo>
                    <a:lnTo>
                      <a:pt x="3700" y="762"/>
                    </a:lnTo>
                    <a:lnTo>
                      <a:pt x="3741" y="925"/>
                    </a:lnTo>
                    <a:lnTo>
                      <a:pt x="3768" y="1116"/>
                    </a:lnTo>
                    <a:lnTo>
                      <a:pt x="3782" y="1333"/>
                    </a:lnTo>
                    <a:lnTo>
                      <a:pt x="3782" y="1565"/>
                    </a:lnTo>
                    <a:lnTo>
                      <a:pt x="3754" y="1809"/>
                    </a:lnTo>
                    <a:lnTo>
                      <a:pt x="3727" y="2082"/>
                    </a:lnTo>
                    <a:lnTo>
                      <a:pt x="3673" y="2367"/>
                    </a:lnTo>
                    <a:lnTo>
                      <a:pt x="3605" y="2666"/>
                    </a:lnTo>
                    <a:lnTo>
                      <a:pt x="3523" y="2993"/>
                    </a:lnTo>
                    <a:lnTo>
                      <a:pt x="3414" y="3319"/>
                    </a:lnTo>
                    <a:lnTo>
                      <a:pt x="3292" y="3659"/>
                    </a:lnTo>
                    <a:lnTo>
                      <a:pt x="3156" y="4000"/>
                    </a:lnTo>
                    <a:lnTo>
                      <a:pt x="3006" y="4340"/>
                    </a:lnTo>
                    <a:lnTo>
                      <a:pt x="2843" y="4666"/>
                    </a:lnTo>
                    <a:lnTo>
                      <a:pt x="2680" y="4965"/>
                    </a:lnTo>
                    <a:lnTo>
                      <a:pt x="2517" y="5237"/>
                    </a:lnTo>
                    <a:lnTo>
                      <a:pt x="2340" y="5496"/>
                    </a:lnTo>
                    <a:lnTo>
                      <a:pt x="2163" y="5741"/>
                    </a:lnTo>
                    <a:lnTo>
                      <a:pt x="2000" y="5945"/>
                    </a:lnTo>
                    <a:lnTo>
                      <a:pt x="1823" y="6135"/>
                    </a:lnTo>
                    <a:lnTo>
                      <a:pt x="1660" y="6298"/>
                    </a:lnTo>
                    <a:lnTo>
                      <a:pt x="1496" y="6434"/>
                    </a:lnTo>
                    <a:lnTo>
                      <a:pt x="1347" y="6543"/>
                    </a:lnTo>
                    <a:lnTo>
                      <a:pt x="1197" y="6638"/>
                    </a:lnTo>
                    <a:lnTo>
                      <a:pt x="1047" y="6693"/>
                    </a:lnTo>
                    <a:lnTo>
                      <a:pt x="925" y="6720"/>
                    </a:lnTo>
                    <a:lnTo>
                      <a:pt x="803" y="6734"/>
                    </a:lnTo>
                    <a:lnTo>
                      <a:pt x="707" y="6706"/>
                    </a:lnTo>
                    <a:lnTo>
                      <a:pt x="612" y="6638"/>
                    </a:lnTo>
                    <a:lnTo>
                      <a:pt x="531" y="6557"/>
                    </a:lnTo>
                    <a:lnTo>
                      <a:pt x="463" y="6448"/>
                    </a:lnTo>
                    <a:lnTo>
                      <a:pt x="408" y="6298"/>
                    </a:lnTo>
                    <a:lnTo>
                      <a:pt x="367" y="6135"/>
                    </a:lnTo>
                    <a:lnTo>
                      <a:pt x="340" y="5945"/>
                    </a:lnTo>
                    <a:lnTo>
                      <a:pt x="327" y="5727"/>
                    </a:lnTo>
                    <a:lnTo>
                      <a:pt x="327" y="5496"/>
                    </a:lnTo>
                    <a:lnTo>
                      <a:pt x="354" y="5237"/>
                    </a:lnTo>
                    <a:lnTo>
                      <a:pt x="381" y="4979"/>
                    </a:lnTo>
                    <a:lnTo>
                      <a:pt x="435" y="4680"/>
                    </a:lnTo>
                    <a:lnTo>
                      <a:pt x="503" y="4380"/>
                    </a:lnTo>
                    <a:lnTo>
                      <a:pt x="585" y="4068"/>
                    </a:lnTo>
                    <a:lnTo>
                      <a:pt x="694" y="3741"/>
                    </a:lnTo>
                    <a:lnTo>
                      <a:pt x="816" y="3401"/>
                    </a:lnTo>
                    <a:lnTo>
                      <a:pt x="952" y="3061"/>
                    </a:lnTo>
                    <a:lnTo>
                      <a:pt x="1102" y="2721"/>
                    </a:lnTo>
                    <a:lnTo>
                      <a:pt x="1265" y="2394"/>
                    </a:lnTo>
                    <a:lnTo>
                      <a:pt x="1428" y="2095"/>
                    </a:lnTo>
                    <a:lnTo>
                      <a:pt x="1592" y="1809"/>
                    </a:lnTo>
                    <a:lnTo>
                      <a:pt x="1768" y="1565"/>
                    </a:lnTo>
                    <a:lnTo>
                      <a:pt x="1945" y="1320"/>
                    </a:lnTo>
                    <a:lnTo>
                      <a:pt x="2108" y="1116"/>
                    </a:lnTo>
                    <a:lnTo>
                      <a:pt x="2285" y="925"/>
                    </a:lnTo>
                    <a:lnTo>
                      <a:pt x="2449" y="762"/>
                    </a:lnTo>
                    <a:lnTo>
                      <a:pt x="2612" y="626"/>
                    </a:lnTo>
                    <a:lnTo>
                      <a:pt x="2761" y="504"/>
                    </a:lnTo>
                    <a:lnTo>
                      <a:pt x="2911" y="422"/>
                    </a:lnTo>
                    <a:lnTo>
                      <a:pt x="3061" y="368"/>
                    </a:lnTo>
                    <a:lnTo>
                      <a:pt x="3183" y="327"/>
                    </a:lnTo>
                    <a:close/>
                    <a:moveTo>
                      <a:pt x="3129" y="0"/>
                    </a:moveTo>
                    <a:lnTo>
                      <a:pt x="3033" y="28"/>
                    </a:lnTo>
                    <a:lnTo>
                      <a:pt x="2843" y="82"/>
                    </a:lnTo>
                    <a:lnTo>
                      <a:pt x="2653" y="177"/>
                    </a:lnTo>
                    <a:lnTo>
                      <a:pt x="2462" y="313"/>
                    </a:lnTo>
                    <a:lnTo>
                      <a:pt x="2258" y="476"/>
                    </a:lnTo>
                    <a:lnTo>
                      <a:pt x="2040" y="680"/>
                    </a:lnTo>
                    <a:lnTo>
                      <a:pt x="1850" y="898"/>
                    </a:lnTo>
                    <a:lnTo>
                      <a:pt x="1660" y="1129"/>
                    </a:lnTo>
                    <a:lnTo>
                      <a:pt x="1483" y="1388"/>
                    </a:lnTo>
                    <a:lnTo>
                      <a:pt x="1292" y="1673"/>
                    </a:lnTo>
                    <a:lnTo>
                      <a:pt x="1115" y="1959"/>
                    </a:lnTo>
                    <a:lnTo>
                      <a:pt x="952" y="2272"/>
                    </a:lnTo>
                    <a:lnTo>
                      <a:pt x="789" y="2598"/>
                    </a:lnTo>
                    <a:lnTo>
                      <a:pt x="639" y="2925"/>
                    </a:lnTo>
                    <a:lnTo>
                      <a:pt x="503" y="3265"/>
                    </a:lnTo>
                    <a:lnTo>
                      <a:pt x="381" y="3605"/>
                    </a:lnTo>
                    <a:lnTo>
                      <a:pt x="272" y="3945"/>
                    </a:lnTo>
                    <a:lnTo>
                      <a:pt x="190" y="4272"/>
                    </a:lnTo>
                    <a:lnTo>
                      <a:pt x="109" y="4598"/>
                    </a:lnTo>
                    <a:lnTo>
                      <a:pt x="54" y="4911"/>
                    </a:lnTo>
                    <a:lnTo>
                      <a:pt x="14" y="5210"/>
                    </a:lnTo>
                    <a:lnTo>
                      <a:pt x="0" y="5496"/>
                    </a:lnTo>
                    <a:lnTo>
                      <a:pt x="0" y="5781"/>
                    </a:lnTo>
                    <a:lnTo>
                      <a:pt x="14" y="6040"/>
                    </a:lnTo>
                    <a:lnTo>
                      <a:pt x="54" y="6285"/>
                    </a:lnTo>
                    <a:lnTo>
                      <a:pt x="122" y="6489"/>
                    </a:lnTo>
                    <a:lnTo>
                      <a:pt x="204" y="6666"/>
                    </a:lnTo>
                    <a:lnTo>
                      <a:pt x="245" y="6747"/>
                    </a:lnTo>
                    <a:lnTo>
                      <a:pt x="299" y="6815"/>
                    </a:lnTo>
                    <a:lnTo>
                      <a:pt x="367" y="6870"/>
                    </a:lnTo>
                    <a:lnTo>
                      <a:pt x="422" y="6924"/>
                    </a:lnTo>
                    <a:lnTo>
                      <a:pt x="490" y="6965"/>
                    </a:lnTo>
                    <a:lnTo>
                      <a:pt x="571" y="7006"/>
                    </a:lnTo>
                    <a:lnTo>
                      <a:pt x="653" y="7033"/>
                    </a:lnTo>
                    <a:lnTo>
                      <a:pt x="721" y="7060"/>
                    </a:lnTo>
                    <a:lnTo>
                      <a:pt x="979" y="7060"/>
                    </a:lnTo>
                    <a:lnTo>
                      <a:pt x="1075" y="7033"/>
                    </a:lnTo>
                    <a:lnTo>
                      <a:pt x="1252" y="6978"/>
                    </a:lnTo>
                    <a:lnTo>
                      <a:pt x="1456" y="6870"/>
                    </a:lnTo>
                    <a:lnTo>
                      <a:pt x="1646" y="6747"/>
                    </a:lnTo>
                    <a:lnTo>
                      <a:pt x="1850" y="6570"/>
                    </a:lnTo>
                    <a:lnTo>
                      <a:pt x="2054" y="6380"/>
                    </a:lnTo>
                    <a:lnTo>
                      <a:pt x="2258" y="6162"/>
                    </a:lnTo>
                    <a:lnTo>
                      <a:pt x="2449" y="5917"/>
                    </a:lnTo>
                    <a:lnTo>
                      <a:pt x="2625" y="5673"/>
                    </a:lnTo>
                    <a:lnTo>
                      <a:pt x="2816" y="5387"/>
                    </a:lnTo>
                    <a:lnTo>
                      <a:pt x="2993" y="5101"/>
                    </a:lnTo>
                    <a:lnTo>
                      <a:pt x="3156" y="4788"/>
                    </a:lnTo>
                    <a:lnTo>
                      <a:pt x="3319" y="4462"/>
                    </a:lnTo>
                    <a:lnTo>
                      <a:pt x="3469" y="4136"/>
                    </a:lnTo>
                    <a:lnTo>
                      <a:pt x="3605" y="3795"/>
                    </a:lnTo>
                    <a:lnTo>
                      <a:pt x="3727" y="3455"/>
                    </a:lnTo>
                    <a:lnTo>
                      <a:pt x="3836" y="3115"/>
                    </a:lnTo>
                    <a:lnTo>
                      <a:pt x="3918" y="2789"/>
                    </a:lnTo>
                    <a:lnTo>
                      <a:pt x="3999" y="2462"/>
                    </a:lnTo>
                    <a:lnTo>
                      <a:pt x="4054" y="2150"/>
                    </a:lnTo>
                    <a:lnTo>
                      <a:pt x="4094" y="1850"/>
                    </a:lnTo>
                    <a:lnTo>
                      <a:pt x="4108" y="1565"/>
                    </a:lnTo>
                    <a:lnTo>
                      <a:pt x="4108" y="1279"/>
                    </a:lnTo>
                    <a:lnTo>
                      <a:pt x="4094" y="1007"/>
                    </a:lnTo>
                    <a:lnTo>
                      <a:pt x="4054" y="776"/>
                    </a:lnTo>
                    <a:lnTo>
                      <a:pt x="3986" y="572"/>
                    </a:lnTo>
                    <a:lnTo>
                      <a:pt x="3904" y="395"/>
                    </a:lnTo>
                    <a:lnTo>
                      <a:pt x="3863" y="313"/>
                    </a:lnTo>
                    <a:lnTo>
                      <a:pt x="3809" y="245"/>
                    </a:lnTo>
                    <a:lnTo>
                      <a:pt x="3741" y="191"/>
                    </a:lnTo>
                    <a:lnTo>
                      <a:pt x="3686" y="136"/>
                    </a:lnTo>
                    <a:lnTo>
                      <a:pt x="3605" y="82"/>
                    </a:lnTo>
                    <a:lnTo>
                      <a:pt x="3537" y="55"/>
                    </a:lnTo>
                    <a:lnTo>
                      <a:pt x="3455" y="28"/>
                    </a:lnTo>
                    <a:lnTo>
                      <a:pt x="338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38"/>
              <p:cNvSpPr/>
              <p:nvPr/>
            </p:nvSpPr>
            <p:spPr>
              <a:xfrm>
                <a:off x="538513" y="2794663"/>
                <a:ext cx="161857" cy="179085"/>
              </a:xfrm>
              <a:custGeom>
                <a:rect b="b" l="l" r="r" t="t"/>
                <a:pathLst>
                  <a:path extrusionOk="0" h="6081" w="5496">
                    <a:moveTo>
                      <a:pt x="871" y="327"/>
                    </a:moveTo>
                    <a:lnTo>
                      <a:pt x="993" y="340"/>
                    </a:lnTo>
                    <a:lnTo>
                      <a:pt x="1129" y="381"/>
                    </a:lnTo>
                    <a:lnTo>
                      <a:pt x="1279" y="422"/>
                    </a:lnTo>
                    <a:lnTo>
                      <a:pt x="1442" y="476"/>
                    </a:lnTo>
                    <a:lnTo>
                      <a:pt x="1728" y="626"/>
                    </a:lnTo>
                    <a:lnTo>
                      <a:pt x="1959" y="762"/>
                    </a:lnTo>
                    <a:lnTo>
                      <a:pt x="2204" y="911"/>
                    </a:lnTo>
                    <a:lnTo>
                      <a:pt x="2449" y="1102"/>
                    </a:lnTo>
                    <a:lnTo>
                      <a:pt x="2694" y="1292"/>
                    </a:lnTo>
                    <a:lnTo>
                      <a:pt x="2938" y="1510"/>
                    </a:lnTo>
                    <a:lnTo>
                      <a:pt x="3183" y="1741"/>
                    </a:lnTo>
                    <a:lnTo>
                      <a:pt x="3415" y="1986"/>
                    </a:lnTo>
                    <a:lnTo>
                      <a:pt x="3659" y="2258"/>
                    </a:lnTo>
                    <a:lnTo>
                      <a:pt x="3891" y="2544"/>
                    </a:lnTo>
                    <a:lnTo>
                      <a:pt x="4108" y="2829"/>
                    </a:lnTo>
                    <a:lnTo>
                      <a:pt x="4312" y="3101"/>
                    </a:lnTo>
                    <a:lnTo>
                      <a:pt x="4489" y="3373"/>
                    </a:lnTo>
                    <a:lnTo>
                      <a:pt x="4639" y="3646"/>
                    </a:lnTo>
                    <a:lnTo>
                      <a:pt x="4775" y="3904"/>
                    </a:lnTo>
                    <a:lnTo>
                      <a:pt x="4897" y="4149"/>
                    </a:lnTo>
                    <a:lnTo>
                      <a:pt x="4992" y="4380"/>
                    </a:lnTo>
                    <a:lnTo>
                      <a:pt x="5061" y="4611"/>
                    </a:lnTo>
                    <a:lnTo>
                      <a:pt x="5115" y="4815"/>
                    </a:lnTo>
                    <a:lnTo>
                      <a:pt x="5156" y="5006"/>
                    </a:lnTo>
                    <a:lnTo>
                      <a:pt x="5169" y="5169"/>
                    </a:lnTo>
                    <a:lnTo>
                      <a:pt x="5156" y="5319"/>
                    </a:lnTo>
                    <a:lnTo>
                      <a:pt x="5129" y="5455"/>
                    </a:lnTo>
                    <a:lnTo>
                      <a:pt x="5074" y="5563"/>
                    </a:lnTo>
                    <a:lnTo>
                      <a:pt x="5006" y="5645"/>
                    </a:lnTo>
                    <a:lnTo>
                      <a:pt x="4911" y="5700"/>
                    </a:lnTo>
                    <a:lnTo>
                      <a:pt x="4802" y="5740"/>
                    </a:lnTo>
                    <a:lnTo>
                      <a:pt x="4666" y="5754"/>
                    </a:lnTo>
                    <a:lnTo>
                      <a:pt x="4516" y="5740"/>
                    </a:lnTo>
                    <a:lnTo>
                      <a:pt x="4353" y="5700"/>
                    </a:lnTo>
                    <a:lnTo>
                      <a:pt x="4176" y="5645"/>
                    </a:lnTo>
                    <a:lnTo>
                      <a:pt x="3972" y="5563"/>
                    </a:lnTo>
                    <a:lnTo>
                      <a:pt x="3768" y="5455"/>
                    </a:lnTo>
                    <a:lnTo>
                      <a:pt x="3537" y="5319"/>
                    </a:lnTo>
                    <a:lnTo>
                      <a:pt x="3292" y="5155"/>
                    </a:lnTo>
                    <a:lnTo>
                      <a:pt x="3047" y="4979"/>
                    </a:lnTo>
                    <a:lnTo>
                      <a:pt x="2802" y="4788"/>
                    </a:lnTo>
                    <a:lnTo>
                      <a:pt x="2558" y="4570"/>
                    </a:lnTo>
                    <a:lnTo>
                      <a:pt x="2313" y="4339"/>
                    </a:lnTo>
                    <a:lnTo>
                      <a:pt x="2082" y="4081"/>
                    </a:lnTo>
                    <a:lnTo>
                      <a:pt x="1837" y="3822"/>
                    </a:lnTo>
                    <a:lnTo>
                      <a:pt x="1619" y="3550"/>
                    </a:lnTo>
                    <a:lnTo>
                      <a:pt x="1401" y="3278"/>
                    </a:lnTo>
                    <a:lnTo>
                      <a:pt x="1211" y="3006"/>
                    </a:lnTo>
                    <a:lnTo>
                      <a:pt x="1034" y="2734"/>
                    </a:lnTo>
                    <a:lnTo>
                      <a:pt x="871" y="2462"/>
                    </a:lnTo>
                    <a:lnTo>
                      <a:pt x="721" y="2204"/>
                    </a:lnTo>
                    <a:lnTo>
                      <a:pt x="599" y="1932"/>
                    </a:lnTo>
                    <a:lnTo>
                      <a:pt x="504" y="1687"/>
                    </a:lnTo>
                    <a:lnTo>
                      <a:pt x="422" y="1469"/>
                    </a:lnTo>
                    <a:lnTo>
                      <a:pt x="368" y="1251"/>
                    </a:lnTo>
                    <a:lnTo>
                      <a:pt x="340" y="1075"/>
                    </a:lnTo>
                    <a:lnTo>
                      <a:pt x="327" y="898"/>
                    </a:lnTo>
                    <a:lnTo>
                      <a:pt x="340" y="748"/>
                    </a:lnTo>
                    <a:lnTo>
                      <a:pt x="368" y="626"/>
                    </a:lnTo>
                    <a:lnTo>
                      <a:pt x="422" y="517"/>
                    </a:lnTo>
                    <a:lnTo>
                      <a:pt x="490" y="435"/>
                    </a:lnTo>
                    <a:lnTo>
                      <a:pt x="558" y="381"/>
                    </a:lnTo>
                    <a:lnTo>
                      <a:pt x="653" y="354"/>
                    </a:lnTo>
                    <a:lnTo>
                      <a:pt x="748" y="327"/>
                    </a:lnTo>
                    <a:close/>
                    <a:moveTo>
                      <a:pt x="735" y="0"/>
                    </a:moveTo>
                    <a:lnTo>
                      <a:pt x="653" y="14"/>
                    </a:lnTo>
                    <a:lnTo>
                      <a:pt x="558" y="27"/>
                    </a:lnTo>
                    <a:lnTo>
                      <a:pt x="476" y="54"/>
                    </a:lnTo>
                    <a:lnTo>
                      <a:pt x="408" y="95"/>
                    </a:lnTo>
                    <a:lnTo>
                      <a:pt x="340" y="136"/>
                    </a:lnTo>
                    <a:lnTo>
                      <a:pt x="272" y="177"/>
                    </a:lnTo>
                    <a:lnTo>
                      <a:pt x="218" y="245"/>
                    </a:lnTo>
                    <a:lnTo>
                      <a:pt x="164" y="299"/>
                    </a:lnTo>
                    <a:lnTo>
                      <a:pt x="109" y="367"/>
                    </a:lnTo>
                    <a:lnTo>
                      <a:pt x="82" y="449"/>
                    </a:lnTo>
                    <a:lnTo>
                      <a:pt x="41" y="531"/>
                    </a:lnTo>
                    <a:lnTo>
                      <a:pt x="28" y="626"/>
                    </a:lnTo>
                    <a:lnTo>
                      <a:pt x="0" y="816"/>
                    </a:lnTo>
                    <a:lnTo>
                      <a:pt x="0" y="1034"/>
                    </a:lnTo>
                    <a:lnTo>
                      <a:pt x="41" y="1265"/>
                    </a:lnTo>
                    <a:lnTo>
                      <a:pt x="96" y="1524"/>
                    </a:lnTo>
                    <a:lnTo>
                      <a:pt x="191" y="1796"/>
                    </a:lnTo>
                    <a:lnTo>
                      <a:pt x="300" y="2068"/>
                    </a:lnTo>
                    <a:lnTo>
                      <a:pt x="422" y="2340"/>
                    </a:lnTo>
                    <a:lnTo>
                      <a:pt x="572" y="2625"/>
                    </a:lnTo>
                    <a:lnTo>
                      <a:pt x="748" y="2911"/>
                    </a:lnTo>
                    <a:lnTo>
                      <a:pt x="925" y="3197"/>
                    </a:lnTo>
                    <a:lnTo>
                      <a:pt x="1129" y="3482"/>
                    </a:lnTo>
                    <a:lnTo>
                      <a:pt x="1347" y="3768"/>
                    </a:lnTo>
                    <a:lnTo>
                      <a:pt x="1592" y="4040"/>
                    </a:lnTo>
                    <a:lnTo>
                      <a:pt x="1837" y="4312"/>
                    </a:lnTo>
                    <a:lnTo>
                      <a:pt x="2082" y="4570"/>
                    </a:lnTo>
                    <a:lnTo>
                      <a:pt x="2340" y="4815"/>
                    </a:lnTo>
                    <a:lnTo>
                      <a:pt x="2598" y="5047"/>
                    </a:lnTo>
                    <a:lnTo>
                      <a:pt x="2857" y="5251"/>
                    </a:lnTo>
                    <a:lnTo>
                      <a:pt x="3115" y="5441"/>
                    </a:lnTo>
                    <a:lnTo>
                      <a:pt x="3360" y="5604"/>
                    </a:lnTo>
                    <a:lnTo>
                      <a:pt x="3619" y="5754"/>
                    </a:lnTo>
                    <a:lnTo>
                      <a:pt x="3918" y="5904"/>
                    </a:lnTo>
                    <a:lnTo>
                      <a:pt x="4122" y="5972"/>
                    </a:lnTo>
                    <a:lnTo>
                      <a:pt x="4326" y="6040"/>
                    </a:lnTo>
                    <a:lnTo>
                      <a:pt x="4503" y="6067"/>
                    </a:lnTo>
                    <a:lnTo>
                      <a:pt x="4680" y="6080"/>
                    </a:lnTo>
                    <a:lnTo>
                      <a:pt x="4843" y="6067"/>
                    </a:lnTo>
                    <a:lnTo>
                      <a:pt x="4979" y="6040"/>
                    </a:lnTo>
                    <a:lnTo>
                      <a:pt x="5115" y="5972"/>
                    </a:lnTo>
                    <a:lnTo>
                      <a:pt x="5224" y="5890"/>
                    </a:lnTo>
                    <a:lnTo>
                      <a:pt x="5278" y="5836"/>
                    </a:lnTo>
                    <a:lnTo>
                      <a:pt x="5333" y="5781"/>
                    </a:lnTo>
                    <a:lnTo>
                      <a:pt x="5387" y="5700"/>
                    </a:lnTo>
                    <a:lnTo>
                      <a:pt x="5414" y="5631"/>
                    </a:lnTo>
                    <a:lnTo>
                      <a:pt x="5441" y="5550"/>
                    </a:lnTo>
                    <a:lnTo>
                      <a:pt x="5469" y="5455"/>
                    </a:lnTo>
                    <a:lnTo>
                      <a:pt x="5496" y="5264"/>
                    </a:lnTo>
                    <a:lnTo>
                      <a:pt x="5496" y="5047"/>
                    </a:lnTo>
                    <a:lnTo>
                      <a:pt x="5455" y="4815"/>
                    </a:lnTo>
                    <a:lnTo>
                      <a:pt x="5401" y="4557"/>
                    </a:lnTo>
                    <a:lnTo>
                      <a:pt x="5305" y="4285"/>
                    </a:lnTo>
                    <a:lnTo>
                      <a:pt x="5197" y="4013"/>
                    </a:lnTo>
                    <a:lnTo>
                      <a:pt x="5074" y="3741"/>
                    </a:lnTo>
                    <a:lnTo>
                      <a:pt x="4924" y="3455"/>
                    </a:lnTo>
                    <a:lnTo>
                      <a:pt x="4748" y="3169"/>
                    </a:lnTo>
                    <a:lnTo>
                      <a:pt x="4571" y="2884"/>
                    </a:lnTo>
                    <a:lnTo>
                      <a:pt x="4367" y="2598"/>
                    </a:lnTo>
                    <a:lnTo>
                      <a:pt x="4136" y="2312"/>
                    </a:lnTo>
                    <a:lnTo>
                      <a:pt x="3904" y="2040"/>
                    </a:lnTo>
                    <a:lnTo>
                      <a:pt x="3659" y="1755"/>
                    </a:lnTo>
                    <a:lnTo>
                      <a:pt x="3415" y="1510"/>
                    </a:lnTo>
                    <a:lnTo>
                      <a:pt x="3156" y="1265"/>
                    </a:lnTo>
                    <a:lnTo>
                      <a:pt x="2898" y="1034"/>
                    </a:lnTo>
                    <a:lnTo>
                      <a:pt x="2639" y="830"/>
                    </a:lnTo>
                    <a:lnTo>
                      <a:pt x="2381" y="639"/>
                    </a:lnTo>
                    <a:lnTo>
                      <a:pt x="2136" y="476"/>
                    </a:lnTo>
                    <a:lnTo>
                      <a:pt x="1877" y="327"/>
                    </a:lnTo>
                    <a:lnTo>
                      <a:pt x="1619" y="204"/>
                    </a:lnTo>
                    <a:lnTo>
                      <a:pt x="1374" y="109"/>
                    </a:lnTo>
                    <a:lnTo>
                      <a:pt x="1143" y="41"/>
                    </a:lnTo>
                    <a:lnTo>
                      <a:pt x="93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38"/>
              <p:cNvSpPr/>
              <p:nvPr/>
            </p:nvSpPr>
            <p:spPr>
              <a:xfrm>
                <a:off x="508061" y="2838721"/>
                <a:ext cx="222760" cy="90971"/>
              </a:xfrm>
              <a:custGeom>
                <a:rect b="b" l="l" r="r" t="t"/>
                <a:pathLst>
                  <a:path extrusionOk="0" h="3089" w="7564">
                    <a:moveTo>
                      <a:pt x="4068" y="327"/>
                    </a:moveTo>
                    <a:lnTo>
                      <a:pt x="4421" y="340"/>
                    </a:lnTo>
                    <a:lnTo>
                      <a:pt x="4748" y="354"/>
                    </a:lnTo>
                    <a:lnTo>
                      <a:pt x="5074" y="381"/>
                    </a:lnTo>
                    <a:lnTo>
                      <a:pt x="5387" y="422"/>
                    </a:lnTo>
                    <a:lnTo>
                      <a:pt x="5686" y="463"/>
                    </a:lnTo>
                    <a:lnTo>
                      <a:pt x="5972" y="531"/>
                    </a:lnTo>
                    <a:lnTo>
                      <a:pt x="6231" y="612"/>
                    </a:lnTo>
                    <a:lnTo>
                      <a:pt x="6530" y="721"/>
                    </a:lnTo>
                    <a:lnTo>
                      <a:pt x="6679" y="789"/>
                    </a:lnTo>
                    <a:lnTo>
                      <a:pt x="6815" y="871"/>
                    </a:lnTo>
                    <a:lnTo>
                      <a:pt x="6938" y="939"/>
                    </a:lnTo>
                    <a:lnTo>
                      <a:pt x="7033" y="1021"/>
                    </a:lnTo>
                    <a:lnTo>
                      <a:pt x="7115" y="1102"/>
                    </a:lnTo>
                    <a:lnTo>
                      <a:pt x="7169" y="1197"/>
                    </a:lnTo>
                    <a:lnTo>
                      <a:pt x="7210" y="1279"/>
                    </a:lnTo>
                    <a:lnTo>
                      <a:pt x="7224" y="1374"/>
                    </a:lnTo>
                    <a:lnTo>
                      <a:pt x="7210" y="1483"/>
                    </a:lnTo>
                    <a:lnTo>
                      <a:pt x="7169" y="1592"/>
                    </a:lnTo>
                    <a:lnTo>
                      <a:pt x="7101" y="1701"/>
                    </a:lnTo>
                    <a:lnTo>
                      <a:pt x="6992" y="1809"/>
                    </a:lnTo>
                    <a:lnTo>
                      <a:pt x="6856" y="1918"/>
                    </a:lnTo>
                    <a:lnTo>
                      <a:pt x="6707" y="2027"/>
                    </a:lnTo>
                    <a:lnTo>
                      <a:pt x="6516" y="2136"/>
                    </a:lnTo>
                    <a:lnTo>
                      <a:pt x="6312" y="2231"/>
                    </a:lnTo>
                    <a:lnTo>
                      <a:pt x="6067" y="2326"/>
                    </a:lnTo>
                    <a:lnTo>
                      <a:pt x="5809" y="2408"/>
                    </a:lnTo>
                    <a:lnTo>
                      <a:pt x="5537" y="2490"/>
                    </a:lnTo>
                    <a:lnTo>
                      <a:pt x="5238" y="2558"/>
                    </a:lnTo>
                    <a:lnTo>
                      <a:pt x="4911" y="2626"/>
                    </a:lnTo>
                    <a:lnTo>
                      <a:pt x="4571" y="2680"/>
                    </a:lnTo>
                    <a:lnTo>
                      <a:pt x="4217" y="2721"/>
                    </a:lnTo>
                    <a:lnTo>
                      <a:pt x="3836" y="2748"/>
                    </a:lnTo>
                    <a:lnTo>
                      <a:pt x="3143" y="2748"/>
                    </a:lnTo>
                    <a:lnTo>
                      <a:pt x="2816" y="2734"/>
                    </a:lnTo>
                    <a:lnTo>
                      <a:pt x="2490" y="2707"/>
                    </a:lnTo>
                    <a:lnTo>
                      <a:pt x="2177" y="2666"/>
                    </a:lnTo>
                    <a:lnTo>
                      <a:pt x="1878" y="2612"/>
                    </a:lnTo>
                    <a:lnTo>
                      <a:pt x="1592" y="2558"/>
                    </a:lnTo>
                    <a:lnTo>
                      <a:pt x="1334" y="2476"/>
                    </a:lnTo>
                    <a:lnTo>
                      <a:pt x="1116" y="2394"/>
                    </a:lnTo>
                    <a:lnTo>
                      <a:pt x="912" y="2313"/>
                    </a:lnTo>
                    <a:lnTo>
                      <a:pt x="749" y="2231"/>
                    </a:lnTo>
                    <a:lnTo>
                      <a:pt x="613" y="2136"/>
                    </a:lnTo>
                    <a:lnTo>
                      <a:pt x="490" y="2027"/>
                    </a:lnTo>
                    <a:lnTo>
                      <a:pt x="409" y="1932"/>
                    </a:lnTo>
                    <a:lnTo>
                      <a:pt x="354" y="1823"/>
                    </a:lnTo>
                    <a:lnTo>
                      <a:pt x="341" y="1714"/>
                    </a:lnTo>
                    <a:lnTo>
                      <a:pt x="354" y="1605"/>
                    </a:lnTo>
                    <a:lnTo>
                      <a:pt x="395" y="1497"/>
                    </a:lnTo>
                    <a:lnTo>
                      <a:pt x="463" y="1388"/>
                    </a:lnTo>
                    <a:lnTo>
                      <a:pt x="558" y="1279"/>
                    </a:lnTo>
                    <a:lnTo>
                      <a:pt x="694" y="1170"/>
                    </a:lnTo>
                    <a:lnTo>
                      <a:pt x="857" y="1061"/>
                    </a:lnTo>
                    <a:lnTo>
                      <a:pt x="1034" y="953"/>
                    </a:lnTo>
                    <a:lnTo>
                      <a:pt x="1252" y="857"/>
                    </a:lnTo>
                    <a:lnTo>
                      <a:pt x="1497" y="762"/>
                    </a:lnTo>
                    <a:lnTo>
                      <a:pt x="1769" y="667"/>
                    </a:lnTo>
                    <a:lnTo>
                      <a:pt x="2068" y="585"/>
                    </a:lnTo>
                    <a:lnTo>
                      <a:pt x="2367" y="517"/>
                    </a:lnTo>
                    <a:lnTo>
                      <a:pt x="2694" y="449"/>
                    </a:lnTo>
                    <a:lnTo>
                      <a:pt x="3034" y="408"/>
                    </a:lnTo>
                    <a:lnTo>
                      <a:pt x="3374" y="368"/>
                    </a:lnTo>
                    <a:lnTo>
                      <a:pt x="3728" y="340"/>
                    </a:lnTo>
                    <a:lnTo>
                      <a:pt x="4068" y="327"/>
                    </a:lnTo>
                    <a:close/>
                    <a:moveTo>
                      <a:pt x="4068" y="0"/>
                    </a:moveTo>
                    <a:lnTo>
                      <a:pt x="3700" y="14"/>
                    </a:lnTo>
                    <a:lnTo>
                      <a:pt x="3333" y="41"/>
                    </a:lnTo>
                    <a:lnTo>
                      <a:pt x="2980" y="68"/>
                    </a:lnTo>
                    <a:lnTo>
                      <a:pt x="2639" y="123"/>
                    </a:lnTo>
                    <a:lnTo>
                      <a:pt x="2299" y="191"/>
                    </a:lnTo>
                    <a:lnTo>
                      <a:pt x="1973" y="259"/>
                    </a:lnTo>
                    <a:lnTo>
                      <a:pt x="1674" y="354"/>
                    </a:lnTo>
                    <a:lnTo>
                      <a:pt x="1388" y="449"/>
                    </a:lnTo>
                    <a:lnTo>
                      <a:pt x="1116" y="558"/>
                    </a:lnTo>
                    <a:lnTo>
                      <a:pt x="857" y="680"/>
                    </a:lnTo>
                    <a:lnTo>
                      <a:pt x="626" y="816"/>
                    </a:lnTo>
                    <a:lnTo>
                      <a:pt x="436" y="953"/>
                    </a:lnTo>
                    <a:lnTo>
                      <a:pt x="273" y="1102"/>
                    </a:lnTo>
                    <a:lnTo>
                      <a:pt x="150" y="1252"/>
                    </a:lnTo>
                    <a:lnTo>
                      <a:pt x="109" y="1333"/>
                    </a:lnTo>
                    <a:lnTo>
                      <a:pt x="69" y="1401"/>
                    </a:lnTo>
                    <a:lnTo>
                      <a:pt x="41" y="1483"/>
                    </a:lnTo>
                    <a:lnTo>
                      <a:pt x="14" y="1565"/>
                    </a:lnTo>
                    <a:lnTo>
                      <a:pt x="1" y="1646"/>
                    </a:lnTo>
                    <a:lnTo>
                      <a:pt x="1" y="1728"/>
                    </a:lnTo>
                    <a:lnTo>
                      <a:pt x="28" y="1864"/>
                    </a:lnTo>
                    <a:lnTo>
                      <a:pt x="69" y="2000"/>
                    </a:lnTo>
                    <a:lnTo>
                      <a:pt x="150" y="2136"/>
                    </a:lnTo>
                    <a:lnTo>
                      <a:pt x="245" y="2258"/>
                    </a:lnTo>
                    <a:lnTo>
                      <a:pt x="381" y="2367"/>
                    </a:lnTo>
                    <a:lnTo>
                      <a:pt x="531" y="2476"/>
                    </a:lnTo>
                    <a:lnTo>
                      <a:pt x="708" y="2585"/>
                    </a:lnTo>
                    <a:lnTo>
                      <a:pt x="912" y="2680"/>
                    </a:lnTo>
                    <a:lnTo>
                      <a:pt x="1225" y="2789"/>
                    </a:lnTo>
                    <a:lnTo>
                      <a:pt x="1497" y="2870"/>
                    </a:lnTo>
                    <a:lnTo>
                      <a:pt x="1796" y="2938"/>
                    </a:lnTo>
                    <a:lnTo>
                      <a:pt x="2109" y="2993"/>
                    </a:lnTo>
                    <a:lnTo>
                      <a:pt x="2435" y="3034"/>
                    </a:lnTo>
                    <a:lnTo>
                      <a:pt x="2775" y="3074"/>
                    </a:lnTo>
                    <a:lnTo>
                      <a:pt x="3129" y="3088"/>
                    </a:lnTo>
                    <a:lnTo>
                      <a:pt x="3496" y="3088"/>
                    </a:lnTo>
                    <a:lnTo>
                      <a:pt x="3864" y="3074"/>
                    </a:lnTo>
                    <a:lnTo>
                      <a:pt x="4231" y="3047"/>
                    </a:lnTo>
                    <a:lnTo>
                      <a:pt x="4585" y="3006"/>
                    </a:lnTo>
                    <a:lnTo>
                      <a:pt x="4925" y="2966"/>
                    </a:lnTo>
                    <a:lnTo>
                      <a:pt x="5265" y="2898"/>
                    </a:lnTo>
                    <a:lnTo>
                      <a:pt x="5591" y="2830"/>
                    </a:lnTo>
                    <a:lnTo>
                      <a:pt x="5890" y="2734"/>
                    </a:lnTo>
                    <a:lnTo>
                      <a:pt x="6176" y="2639"/>
                    </a:lnTo>
                    <a:lnTo>
                      <a:pt x="6448" y="2530"/>
                    </a:lnTo>
                    <a:lnTo>
                      <a:pt x="6707" y="2408"/>
                    </a:lnTo>
                    <a:lnTo>
                      <a:pt x="6938" y="2272"/>
                    </a:lnTo>
                    <a:lnTo>
                      <a:pt x="7128" y="2136"/>
                    </a:lnTo>
                    <a:lnTo>
                      <a:pt x="7292" y="1986"/>
                    </a:lnTo>
                    <a:lnTo>
                      <a:pt x="7414" y="1837"/>
                    </a:lnTo>
                    <a:lnTo>
                      <a:pt x="7455" y="1755"/>
                    </a:lnTo>
                    <a:lnTo>
                      <a:pt x="7496" y="1673"/>
                    </a:lnTo>
                    <a:lnTo>
                      <a:pt x="7523" y="1592"/>
                    </a:lnTo>
                    <a:lnTo>
                      <a:pt x="7550" y="1510"/>
                    </a:lnTo>
                    <a:lnTo>
                      <a:pt x="7564" y="1429"/>
                    </a:lnTo>
                    <a:lnTo>
                      <a:pt x="7564" y="1347"/>
                    </a:lnTo>
                    <a:lnTo>
                      <a:pt x="7550" y="1265"/>
                    </a:lnTo>
                    <a:lnTo>
                      <a:pt x="7536" y="1197"/>
                    </a:lnTo>
                    <a:lnTo>
                      <a:pt x="7509" y="1116"/>
                    </a:lnTo>
                    <a:lnTo>
                      <a:pt x="7468" y="1034"/>
                    </a:lnTo>
                    <a:lnTo>
                      <a:pt x="7414" y="966"/>
                    </a:lnTo>
                    <a:lnTo>
                      <a:pt x="7360" y="884"/>
                    </a:lnTo>
                    <a:lnTo>
                      <a:pt x="7224" y="748"/>
                    </a:lnTo>
                    <a:lnTo>
                      <a:pt x="7060" y="612"/>
                    </a:lnTo>
                    <a:lnTo>
                      <a:pt x="6843" y="504"/>
                    </a:lnTo>
                    <a:lnTo>
                      <a:pt x="6611" y="395"/>
                    </a:lnTo>
                    <a:lnTo>
                      <a:pt x="6339" y="286"/>
                    </a:lnTo>
                    <a:lnTo>
                      <a:pt x="6054" y="204"/>
                    </a:lnTo>
                    <a:lnTo>
                      <a:pt x="5768" y="136"/>
                    </a:lnTo>
                    <a:lnTo>
                      <a:pt x="5455" y="82"/>
                    </a:lnTo>
                    <a:lnTo>
                      <a:pt x="5129" y="41"/>
                    </a:lnTo>
                    <a:lnTo>
                      <a:pt x="4789" y="14"/>
                    </a:lnTo>
                    <a:lnTo>
                      <a:pt x="44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38"/>
              <p:cNvSpPr/>
              <p:nvPr/>
            </p:nvSpPr>
            <p:spPr>
              <a:xfrm>
                <a:off x="594999" y="2859543"/>
                <a:ext cx="48887" cy="48916"/>
              </a:xfrm>
              <a:custGeom>
                <a:rect b="b" l="l" r="r" t="t"/>
                <a:pathLst>
                  <a:path extrusionOk="0" h="1661" w="1660">
                    <a:moveTo>
                      <a:pt x="830" y="1"/>
                    </a:moveTo>
                    <a:lnTo>
                      <a:pt x="667" y="28"/>
                    </a:lnTo>
                    <a:lnTo>
                      <a:pt x="517" y="69"/>
                    </a:lnTo>
                    <a:lnTo>
                      <a:pt x="381" y="137"/>
                    </a:lnTo>
                    <a:lnTo>
                      <a:pt x="259" y="246"/>
                    </a:lnTo>
                    <a:lnTo>
                      <a:pt x="191" y="300"/>
                    </a:lnTo>
                    <a:lnTo>
                      <a:pt x="150" y="368"/>
                    </a:lnTo>
                    <a:lnTo>
                      <a:pt x="109" y="436"/>
                    </a:lnTo>
                    <a:lnTo>
                      <a:pt x="68" y="504"/>
                    </a:lnTo>
                    <a:lnTo>
                      <a:pt x="41" y="586"/>
                    </a:lnTo>
                    <a:lnTo>
                      <a:pt x="14" y="667"/>
                    </a:lnTo>
                    <a:lnTo>
                      <a:pt x="0" y="749"/>
                    </a:lnTo>
                    <a:lnTo>
                      <a:pt x="0" y="830"/>
                    </a:lnTo>
                    <a:lnTo>
                      <a:pt x="14" y="994"/>
                    </a:lnTo>
                    <a:lnTo>
                      <a:pt x="55" y="1143"/>
                    </a:lnTo>
                    <a:lnTo>
                      <a:pt x="136" y="1293"/>
                    </a:lnTo>
                    <a:lnTo>
                      <a:pt x="232" y="1415"/>
                    </a:lnTo>
                    <a:lnTo>
                      <a:pt x="286" y="1470"/>
                    </a:lnTo>
                    <a:lnTo>
                      <a:pt x="354" y="1511"/>
                    </a:lnTo>
                    <a:lnTo>
                      <a:pt x="422" y="1565"/>
                    </a:lnTo>
                    <a:lnTo>
                      <a:pt x="504" y="1592"/>
                    </a:lnTo>
                    <a:lnTo>
                      <a:pt x="585" y="1633"/>
                    </a:lnTo>
                    <a:lnTo>
                      <a:pt x="667" y="1647"/>
                    </a:lnTo>
                    <a:lnTo>
                      <a:pt x="748" y="1660"/>
                    </a:lnTo>
                    <a:lnTo>
                      <a:pt x="830" y="1660"/>
                    </a:lnTo>
                    <a:lnTo>
                      <a:pt x="980" y="1647"/>
                    </a:lnTo>
                    <a:lnTo>
                      <a:pt x="1143" y="1606"/>
                    </a:lnTo>
                    <a:lnTo>
                      <a:pt x="1279" y="1538"/>
                    </a:lnTo>
                    <a:lnTo>
                      <a:pt x="1401" y="1429"/>
                    </a:lnTo>
                    <a:lnTo>
                      <a:pt x="1456" y="1375"/>
                    </a:lnTo>
                    <a:lnTo>
                      <a:pt x="1510" y="1307"/>
                    </a:lnTo>
                    <a:lnTo>
                      <a:pt x="1551" y="1238"/>
                    </a:lnTo>
                    <a:lnTo>
                      <a:pt x="1592" y="1157"/>
                    </a:lnTo>
                    <a:lnTo>
                      <a:pt x="1619" y="1075"/>
                    </a:lnTo>
                    <a:lnTo>
                      <a:pt x="1646" y="1007"/>
                    </a:lnTo>
                    <a:lnTo>
                      <a:pt x="1660" y="926"/>
                    </a:lnTo>
                    <a:lnTo>
                      <a:pt x="1660" y="844"/>
                    </a:lnTo>
                    <a:lnTo>
                      <a:pt x="1646" y="681"/>
                    </a:lnTo>
                    <a:lnTo>
                      <a:pt x="1592" y="531"/>
                    </a:lnTo>
                    <a:lnTo>
                      <a:pt x="1524" y="382"/>
                    </a:lnTo>
                    <a:lnTo>
                      <a:pt x="1429" y="259"/>
                    </a:lnTo>
                    <a:lnTo>
                      <a:pt x="1361" y="205"/>
                    </a:lnTo>
                    <a:lnTo>
                      <a:pt x="1306" y="150"/>
                    </a:lnTo>
                    <a:lnTo>
                      <a:pt x="1225" y="109"/>
                    </a:lnTo>
                    <a:lnTo>
                      <a:pt x="1157" y="69"/>
                    </a:lnTo>
                    <a:lnTo>
                      <a:pt x="1075" y="41"/>
                    </a:lnTo>
                    <a:lnTo>
                      <a:pt x="993" y="28"/>
                    </a:lnTo>
                    <a:lnTo>
                      <a:pt x="912" y="14"/>
                    </a:lnTo>
                    <a:lnTo>
                      <a:pt x="83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38"/>
              <p:cNvSpPr/>
              <p:nvPr/>
            </p:nvSpPr>
            <p:spPr>
              <a:xfrm>
                <a:off x="661086" y="2790658"/>
                <a:ext cx="28890" cy="28449"/>
              </a:xfrm>
              <a:custGeom>
                <a:rect b="b" l="l" r="r" t="t"/>
                <a:pathLst>
                  <a:path extrusionOk="0" h="966" w="981">
                    <a:moveTo>
                      <a:pt x="395" y="0"/>
                    </a:moveTo>
                    <a:lnTo>
                      <a:pt x="314" y="27"/>
                    </a:lnTo>
                    <a:lnTo>
                      <a:pt x="232" y="68"/>
                    </a:lnTo>
                    <a:lnTo>
                      <a:pt x="150" y="136"/>
                    </a:lnTo>
                    <a:lnTo>
                      <a:pt x="96" y="204"/>
                    </a:lnTo>
                    <a:lnTo>
                      <a:pt x="42" y="286"/>
                    </a:lnTo>
                    <a:lnTo>
                      <a:pt x="14" y="381"/>
                    </a:lnTo>
                    <a:lnTo>
                      <a:pt x="1" y="476"/>
                    </a:lnTo>
                    <a:lnTo>
                      <a:pt x="14" y="571"/>
                    </a:lnTo>
                    <a:lnTo>
                      <a:pt x="42" y="667"/>
                    </a:lnTo>
                    <a:lnTo>
                      <a:pt x="82" y="748"/>
                    </a:lnTo>
                    <a:lnTo>
                      <a:pt x="137" y="816"/>
                    </a:lnTo>
                    <a:lnTo>
                      <a:pt x="218" y="884"/>
                    </a:lnTo>
                    <a:lnTo>
                      <a:pt x="300" y="925"/>
                    </a:lnTo>
                    <a:lnTo>
                      <a:pt x="395" y="966"/>
                    </a:lnTo>
                    <a:lnTo>
                      <a:pt x="586" y="966"/>
                    </a:lnTo>
                    <a:lnTo>
                      <a:pt x="681" y="939"/>
                    </a:lnTo>
                    <a:lnTo>
                      <a:pt x="762" y="884"/>
                    </a:lnTo>
                    <a:lnTo>
                      <a:pt x="830" y="830"/>
                    </a:lnTo>
                    <a:lnTo>
                      <a:pt x="899" y="762"/>
                    </a:lnTo>
                    <a:lnTo>
                      <a:pt x="939" y="667"/>
                    </a:lnTo>
                    <a:lnTo>
                      <a:pt x="967" y="585"/>
                    </a:lnTo>
                    <a:lnTo>
                      <a:pt x="980" y="490"/>
                    </a:lnTo>
                    <a:lnTo>
                      <a:pt x="967" y="394"/>
                    </a:lnTo>
                    <a:lnTo>
                      <a:pt x="939" y="299"/>
                    </a:lnTo>
                    <a:lnTo>
                      <a:pt x="899" y="218"/>
                    </a:lnTo>
                    <a:lnTo>
                      <a:pt x="844" y="150"/>
                    </a:lnTo>
                    <a:lnTo>
                      <a:pt x="776" y="82"/>
                    </a:lnTo>
                    <a:lnTo>
                      <a:pt x="681" y="27"/>
                    </a:lnTo>
                    <a:lnTo>
                      <a:pt x="5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38"/>
              <p:cNvSpPr/>
              <p:nvPr/>
            </p:nvSpPr>
            <p:spPr>
              <a:xfrm>
                <a:off x="506471" y="2860750"/>
                <a:ext cx="28449" cy="28861"/>
              </a:xfrm>
              <a:custGeom>
                <a:rect b="b" l="l" r="r" t="t"/>
                <a:pathLst>
                  <a:path extrusionOk="0" h="980" w="966">
                    <a:moveTo>
                      <a:pt x="490" y="0"/>
                    </a:moveTo>
                    <a:lnTo>
                      <a:pt x="395" y="14"/>
                    </a:lnTo>
                    <a:lnTo>
                      <a:pt x="299" y="41"/>
                    </a:lnTo>
                    <a:lnTo>
                      <a:pt x="218" y="82"/>
                    </a:lnTo>
                    <a:lnTo>
                      <a:pt x="150" y="136"/>
                    </a:lnTo>
                    <a:lnTo>
                      <a:pt x="82" y="218"/>
                    </a:lnTo>
                    <a:lnTo>
                      <a:pt x="27" y="300"/>
                    </a:lnTo>
                    <a:lnTo>
                      <a:pt x="0" y="395"/>
                    </a:lnTo>
                    <a:lnTo>
                      <a:pt x="0" y="490"/>
                    </a:lnTo>
                    <a:lnTo>
                      <a:pt x="0" y="585"/>
                    </a:lnTo>
                    <a:lnTo>
                      <a:pt x="27" y="667"/>
                    </a:lnTo>
                    <a:lnTo>
                      <a:pt x="68" y="762"/>
                    </a:lnTo>
                    <a:lnTo>
                      <a:pt x="136" y="830"/>
                    </a:lnTo>
                    <a:lnTo>
                      <a:pt x="204" y="898"/>
                    </a:lnTo>
                    <a:lnTo>
                      <a:pt x="286" y="939"/>
                    </a:lnTo>
                    <a:lnTo>
                      <a:pt x="381" y="966"/>
                    </a:lnTo>
                    <a:lnTo>
                      <a:pt x="476" y="980"/>
                    </a:lnTo>
                    <a:lnTo>
                      <a:pt x="571" y="966"/>
                    </a:lnTo>
                    <a:lnTo>
                      <a:pt x="667" y="939"/>
                    </a:lnTo>
                    <a:lnTo>
                      <a:pt x="748" y="898"/>
                    </a:lnTo>
                    <a:lnTo>
                      <a:pt x="816" y="844"/>
                    </a:lnTo>
                    <a:lnTo>
                      <a:pt x="884" y="762"/>
                    </a:lnTo>
                    <a:lnTo>
                      <a:pt x="925" y="681"/>
                    </a:lnTo>
                    <a:lnTo>
                      <a:pt x="966" y="585"/>
                    </a:lnTo>
                    <a:lnTo>
                      <a:pt x="966" y="490"/>
                    </a:lnTo>
                    <a:lnTo>
                      <a:pt x="966" y="395"/>
                    </a:lnTo>
                    <a:lnTo>
                      <a:pt x="939" y="313"/>
                    </a:lnTo>
                    <a:lnTo>
                      <a:pt x="898" y="232"/>
                    </a:lnTo>
                    <a:lnTo>
                      <a:pt x="830" y="150"/>
                    </a:lnTo>
                    <a:lnTo>
                      <a:pt x="762" y="96"/>
                    </a:lnTo>
                    <a:lnTo>
                      <a:pt x="667" y="41"/>
                    </a:lnTo>
                    <a:lnTo>
                      <a:pt x="585"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38"/>
              <p:cNvSpPr/>
              <p:nvPr/>
            </p:nvSpPr>
            <p:spPr>
              <a:xfrm>
                <a:off x="678315" y="2916441"/>
                <a:ext cx="28478" cy="28861"/>
              </a:xfrm>
              <a:custGeom>
                <a:rect b="b" l="l" r="r" t="t"/>
                <a:pathLst>
                  <a:path extrusionOk="0" h="980" w="967">
                    <a:moveTo>
                      <a:pt x="490" y="0"/>
                    </a:moveTo>
                    <a:lnTo>
                      <a:pt x="395" y="14"/>
                    </a:lnTo>
                    <a:lnTo>
                      <a:pt x="300" y="41"/>
                    </a:lnTo>
                    <a:lnTo>
                      <a:pt x="218" y="82"/>
                    </a:lnTo>
                    <a:lnTo>
                      <a:pt x="150" y="136"/>
                    </a:lnTo>
                    <a:lnTo>
                      <a:pt x="82" y="218"/>
                    </a:lnTo>
                    <a:lnTo>
                      <a:pt x="41" y="299"/>
                    </a:lnTo>
                    <a:lnTo>
                      <a:pt x="1" y="395"/>
                    </a:lnTo>
                    <a:lnTo>
                      <a:pt x="1" y="490"/>
                    </a:lnTo>
                    <a:lnTo>
                      <a:pt x="1" y="585"/>
                    </a:lnTo>
                    <a:lnTo>
                      <a:pt x="28" y="680"/>
                    </a:lnTo>
                    <a:lnTo>
                      <a:pt x="82" y="762"/>
                    </a:lnTo>
                    <a:lnTo>
                      <a:pt x="137" y="830"/>
                    </a:lnTo>
                    <a:lnTo>
                      <a:pt x="205" y="898"/>
                    </a:lnTo>
                    <a:lnTo>
                      <a:pt x="300" y="939"/>
                    </a:lnTo>
                    <a:lnTo>
                      <a:pt x="382" y="966"/>
                    </a:lnTo>
                    <a:lnTo>
                      <a:pt x="477" y="980"/>
                    </a:lnTo>
                    <a:lnTo>
                      <a:pt x="572" y="966"/>
                    </a:lnTo>
                    <a:lnTo>
                      <a:pt x="667" y="939"/>
                    </a:lnTo>
                    <a:lnTo>
                      <a:pt x="749" y="898"/>
                    </a:lnTo>
                    <a:lnTo>
                      <a:pt x="817" y="844"/>
                    </a:lnTo>
                    <a:lnTo>
                      <a:pt x="885" y="776"/>
                    </a:lnTo>
                    <a:lnTo>
                      <a:pt x="939" y="680"/>
                    </a:lnTo>
                    <a:lnTo>
                      <a:pt x="966" y="585"/>
                    </a:lnTo>
                    <a:lnTo>
                      <a:pt x="966" y="490"/>
                    </a:lnTo>
                    <a:lnTo>
                      <a:pt x="966" y="395"/>
                    </a:lnTo>
                    <a:lnTo>
                      <a:pt x="939" y="313"/>
                    </a:lnTo>
                    <a:lnTo>
                      <a:pt x="898" y="231"/>
                    </a:lnTo>
                    <a:lnTo>
                      <a:pt x="830" y="150"/>
                    </a:lnTo>
                    <a:lnTo>
                      <a:pt x="762" y="95"/>
                    </a:lnTo>
                    <a:lnTo>
                      <a:pt x="681" y="41"/>
                    </a:lnTo>
                    <a:lnTo>
                      <a:pt x="586"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4" name="Google Shape;704;p38"/>
            <p:cNvSpPr/>
            <p:nvPr/>
          </p:nvSpPr>
          <p:spPr>
            <a:xfrm>
              <a:off x="3542850"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38"/>
            <p:cNvSpPr/>
            <p:nvPr/>
          </p:nvSpPr>
          <p:spPr>
            <a:xfrm>
              <a:off x="5475175"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38"/>
            <p:cNvSpPr/>
            <p:nvPr/>
          </p:nvSpPr>
          <p:spPr>
            <a:xfrm>
              <a:off x="5160850" y="1646150"/>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07" name="Google Shape;707;p38"/>
          <p:cNvPicPr preferRelativeResize="0"/>
          <p:nvPr/>
        </p:nvPicPr>
        <p:blipFill rotWithShape="1">
          <a:blip r:embed="rId3">
            <a:alphaModFix/>
          </a:blip>
          <a:srcRect b="0" l="0" r="0" t="0"/>
          <a:stretch/>
        </p:blipFill>
        <p:spPr>
          <a:xfrm>
            <a:off x="7407675" y="7675"/>
            <a:ext cx="1650600" cy="1179000"/>
          </a:xfrm>
          <a:prstGeom prst="rect">
            <a:avLst/>
          </a:prstGeom>
          <a:noFill/>
          <a:ln>
            <a:noFill/>
          </a:ln>
        </p:spPr>
      </p:pic>
      <p:pic>
        <p:nvPicPr>
          <p:cNvPr id="708" name="Google Shape;708;p38"/>
          <p:cNvPicPr preferRelativeResize="0"/>
          <p:nvPr/>
        </p:nvPicPr>
        <p:blipFill rotWithShape="1">
          <a:blip r:embed="rId4">
            <a:alphaModFix/>
          </a:blip>
          <a:srcRect b="2123" l="1758" r="0" t="0"/>
          <a:stretch/>
        </p:blipFill>
        <p:spPr>
          <a:xfrm>
            <a:off x="619350" y="1003900"/>
            <a:ext cx="3215650" cy="3991425"/>
          </a:xfrm>
          <a:prstGeom prst="rect">
            <a:avLst/>
          </a:prstGeom>
          <a:noFill/>
          <a:ln>
            <a:noFill/>
          </a:ln>
        </p:spPr>
      </p:pic>
      <p:pic>
        <p:nvPicPr>
          <p:cNvPr id="709" name="Google Shape;709;p38"/>
          <p:cNvPicPr preferRelativeResize="0"/>
          <p:nvPr/>
        </p:nvPicPr>
        <p:blipFill>
          <a:blip r:embed="rId5">
            <a:alphaModFix/>
          </a:blip>
          <a:stretch>
            <a:fillRect/>
          </a:stretch>
        </p:blipFill>
        <p:spPr>
          <a:xfrm>
            <a:off x="4461143" y="7668"/>
            <a:ext cx="2149126" cy="1724607"/>
          </a:xfrm>
          <a:prstGeom prst="rect">
            <a:avLst/>
          </a:prstGeom>
          <a:noFill/>
          <a:ln>
            <a:noFill/>
          </a:ln>
        </p:spPr>
      </p:pic>
      <p:pic>
        <p:nvPicPr>
          <p:cNvPr id="710" name="Google Shape;710;p38"/>
          <p:cNvPicPr preferRelativeResize="0"/>
          <p:nvPr/>
        </p:nvPicPr>
        <p:blipFill>
          <a:blip r:embed="rId6">
            <a:alphaModFix/>
          </a:blip>
          <a:stretch>
            <a:fillRect/>
          </a:stretch>
        </p:blipFill>
        <p:spPr>
          <a:xfrm>
            <a:off x="4506550" y="1741499"/>
            <a:ext cx="2058325" cy="1660510"/>
          </a:xfrm>
          <a:prstGeom prst="rect">
            <a:avLst/>
          </a:prstGeom>
          <a:noFill/>
          <a:ln>
            <a:noFill/>
          </a:ln>
        </p:spPr>
      </p:pic>
      <p:pic>
        <p:nvPicPr>
          <p:cNvPr id="711" name="Google Shape;711;p38"/>
          <p:cNvPicPr preferRelativeResize="0"/>
          <p:nvPr/>
        </p:nvPicPr>
        <p:blipFill>
          <a:blip r:embed="rId7">
            <a:alphaModFix/>
          </a:blip>
          <a:stretch>
            <a:fillRect/>
          </a:stretch>
        </p:blipFill>
        <p:spPr>
          <a:xfrm>
            <a:off x="4638925" y="3463100"/>
            <a:ext cx="1971350" cy="160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39"/>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4200"/>
              <a:t>Inception - V3</a:t>
            </a:r>
            <a:endParaRPr sz="4200"/>
          </a:p>
        </p:txBody>
      </p:sp>
      <p:sp>
        <p:nvSpPr>
          <p:cNvPr id="717" name="Google Shape;717;p39"/>
          <p:cNvSpPr txBox="1"/>
          <p:nvPr/>
        </p:nvSpPr>
        <p:spPr>
          <a:xfrm>
            <a:off x="519550" y="1184575"/>
            <a:ext cx="64356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grpSp>
        <p:nvGrpSpPr>
          <p:cNvPr id="718" name="Google Shape;718;p39"/>
          <p:cNvGrpSpPr/>
          <p:nvPr/>
        </p:nvGrpSpPr>
        <p:grpSpPr>
          <a:xfrm>
            <a:off x="6999950" y="880220"/>
            <a:ext cx="2058325" cy="3107876"/>
            <a:chOff x="3542850" y="1624095"/>
            <a:chExt cx="2058325" cy="3107876"/>
          </a:xfrm>
        </p:grpSpPr>
        <p:grpSp>
          <p:nvGrpSpPr>
            <p:cNvPr id="719" name="Google Shape;719;p39"/>
            <p:cNvGrpSpPr/>
            <p:nvPr/>
          </p:nvGrpSpPr>
          <p:grpSpPr>
            <a:xfrm>
              <a:off x="3668838" y="1624095"/>
              <a:ext cx="1806331" cy="3107876"/>
              <a:chOff x="457200" y="1624095"/>
              <a:chExt cx="1806331" cy="3107876"/>
            </a:xfrm>
          </p:grpSpPr>
          <p:sp>
            <p:nvSpPr>
              <p:cNvPr id="720" name="Google Shape;720;p39"/>
              <p:cNvSpPr/>
              <p:nvPr/>
            </p:nvSpPr>
            <p:spPr>
              <a:xfrm>
                <a:off x="1003596" y="1624095"/>
                <a:ext cx="214749" cy="214749"/>
              </a:xfrm>
              <a:custGeom>
                <a:rect b="b" l="l" r="r" t="t"/>
                <a:pathLst>
                  <a:path extrusionOk="0" h="7292" w="7292">
                    <a:moveTo>
                      <a:pt x="3646" y="0"/>
                    </a:moveTo>
                    <a:lnTo>
                      <a:pt x="3456" y="14"/>
                    </a:lnTo>
                    <a:lnTo>
                      <a:pt x="3266" y="28"/>
                    </a:lnTo>
                    <a:lnTo>
                      <a:pt x="3089" y="41"/>
                    </a:lnTo>
                    <a:lnTo>
                      <a:pt x="2912" y="82"/>
                    </a:lnTo>
                    <a:lnTo>
                      <a:pt x="2735" y="123"/>
                    </a:lnTo>
                    <a:lnTo>
                      <a:pt x="2558" y="164"/>
                    </a:lnTo>
                    <a:lnTo>
                      <a:pt x="2395" y="232"/>
                    </a:lnTo>
                    <a:lnTo>
                      <a:pt x="2218" y="286"/>
                    </a:lnTo>
                    <a:lnTo>
                      <a:pt x="2069" y="368"/>
                    </a:lnTo>
                    <a:lnTo>
                      <a:pt x="1905" y="449"/>
                    </a:lnTo>
                    <a:lnTo>
                      <a:pt x="1756" y="531"/>
                    </a:lnTo>
                    <a:lnTo>
                      <a:pt x="1606" y="626"/>
                    </a:lnTo>
                    <a:lnTo>
                      <a:pt x="1456" y="735"/>
                    </a:lnTo>
                    <a:lnTo>
                      <a:pt x="1320" y="844"/>
                    </a:lnTo>
                    <a:lnTo>
                      <a:pt x="1198" y="953"/>
                    </a:lnTo>
                    <a:lnTo>
                      <a:pt x="1062" y="1075"/>
                    </a:lnTo>
                    <a:lnTo>
                      <a:pt x="940" y="1197"/>
                    </a:lnTo>
                    <a:lnTo>
                      <a:pt x="831" y="1334"/>
                    </a:lnTo>
                    <a:lnTo>
                      <a:pt x="722" y="1470"/>
                    </a:lnTo>
                    <a:lnTo>
                      <a:pt x="627" y="1606"/>
                    </a:lnTo>
                    <a:lnTo>
                      <a:pt x="531" y="1755"/>
                    </a:lnTo>
                    <a:lnTo>
                      <a:pt x="436" y="1918"/>
                    </a:lnTo>
                    <a:lnTo>
                      <a:pt x="355" y="2068"/>
                    </a:lnTo>
                    <a:lnTo>
                      <a:pt x="287" y="2231"/>
                    </a:lnTo>
                    <a:lnTo>
                      <a:pt x="219" y="2395"/>
                    </a:lnTo>
                    <a:lnTo>
                      <a:pt x="164" y="2571"/>
                    </a:lnTo>
                    <a:lnTo>
                      <a:pt x="110" y="2735"/>
                    </a:lnTo>
                    <a:lnTo>
                      <a:pt x="69" y="2911"/>
                    </a:lnTo>
                    <a:lnTo>
                      <a:pt x="42" y="3088"/>
                    </a:lnTo>
                    <a:lnTo>
                      <a:pt x="15" y="3279"/>
                    </a:lnTo>
                    <a:lnTo>
                      <a:pt x="1" y="3456"/>
                    </a:lnTo>
                    <a:lnTo>
                      <a:pt x="1" y="3646"/>
                    </a:lnTo>
                    <a:lnTo>
                      <a:pt x="1" y="3836"/>
                    </a:lnTo>
                    <a:lnTo>
                      <a:pt x="15" y="4027"/>
                    </a:lnTo>
                    <a:lnTo>
                      <a:pt x="42" y="4204"/>
                    </a:lnTo>
                    <a:lnTo>
                      <a:pt x="69" y="4380"/>
                    </a:lnTo>
                    <a:lnTo>
                      <a:pt x="110" y="4557"/>
                    </a:lnTo>
                    <a:lnTo>
                      <a:pt x="164" y="4734"/>
                    </a:lnTo>
                    <a:lnTo>
                      <a:pt x="219" y="4897"/>
                    </a:lnTo>
                    <a:lnTo>
                      <a:pt x="287" y="5074"/>
                    </a:lnTo>
                    <a:lnTo>
                      <a:pt x="355" y="5224"/>
                    </a:lnTo>
                    <a:lnTo>
                      <a:pt x="436" y="5387"/>
                    </a:lnTo>
                    <a:lnTo>
                      <a:pt x="531" y="5537"/>
                    </a:lnTo>
                    <a:lnTo>
                      <a:pt x="627" y="5686"/>
                    </a:lnTo>
                    <a:lnTo>
                      <a:pt x="722" y="5836"/>
                    </a:lnTo>
                    <a:lnTo>
                      <a:pt x="831" y="5972"/>
                    </a:lnTo>
                    <a:lnTo>
                      <a:pt x="940" y="6094"/>
                    </a:lnTo>
                    <a:lnTo>
                      <a:pt x="1062" y="6230"/>
                    </a:lnTo>
                    <a:lnTo>
                      <a:pt x="1198" y="6353"/>
                    </a:lnTo>
                    <a:lnTo>
                      <a:pt x="1320" y="6462"/>
                    </a:lnTo>
                    <a:lnTo>
                      <a:pt x="1456" y="6570"/>
                    </a:lnTo>
                    <a:lnTo>
                      <a:pt x="1606" y="6666"/>
                    </a:lnTo>
                    <a:lnTo>
                      <a:pt x="1756" y="6761"/>
                    </a:lnTo>
                    <a:lnTo>
                      <a:pt x="1905" y="6856"/>
                    </a:lnTo>
                    <a:lnTo>
                      <a:pt x="2069" y="6938"/>
                    </a:lnTo>
                    <a:lnTo>
                      <a:pt x="2218" y="7006"/>
                    </a:lnTo>
                    <a:lnTo>
                      <a:pt x="2395" y="7074"/>
                    </a:lnTo>
                    <a:lnTo>
                      <a:pt x="2558" y="7128"/>
                    </a:lnTo>
                    <a:lnTo>
                      <a:pt x="2735" y="7183"/>
                    </a:lnTo>
                    <a:lnTo>
                      <a:pt x="2912" y="7223"/>
                    </a:lnTo>
                    <a:lnTo>
                      <a:pt x="3089" y="7251"/>
                    </a:lnTo>
                    <a:lnTo>
                      <a:pt x="3266" y="7278"/>
                    </a:lnTo>
                    <a:lnTo>
                      <a:pt x="3456" y="7291"/>
                    </a:lnTo>
                    <a:lnTo>
                      <a:pt x="3837" y="7291"/>
                    </a:lnTo>
                    <a:lnTo>
                      <a:pt x="4014" y="7278"/>
                    </a:lnTo>
                    <a:lnTo>
                      <a:pt x="4204" y="7251"/>
                    </a:lnTo>
                    <a:lnTo>
                      <a:pt x="4381" y="7223"/>
                    </a:lnTo>
                    <a:lnTo>
                      <a:pt x="4558" y="7183"/>
                    </a:lnTo>
                    <a:lnTo>
                      <a:pt x="4721" y="7128"/>
                    </a:lnTo>
                    <a:lnTo>
                      <a:pt x="4898" y="7074"/>
                    </a:lnTo>
                    <a:lnTo>
                      <a:pt x="5061" y="7006"/>
                    </a:lnTo>
                    <a:lnTo>
                      <a:pt x="5224" y="6938"/>
                    </a:lnTo>
                    <a:lnTo>
                      <a:pt x="5374" y="6856"/>
                    </a:lnTo>
                    <a:lnTo>
                      <a:pt x="5537" y="6761"/>
                    </a:lnTo>
                    <a:lnTo>
                      <a:pt x="5687" y="6666"/>
                    </a:lnTo>
                    <a:lnTo>
                      <a:pt x="5823" y="6570"/>
                    </a:lnTo>
                    <a:lnTo>
                      <a:pt x="5959" y="6462"/>
                    </a:lnTo>
                    <a:lnTo>
                      <a:pt x="6095" y="6353"/>
                    </a:lnTo>
                    <a:lnTo>
                      <a:pt x="6217" y="6230"/>
                    </a:lnTo>
                    <a:lnTo>
                      <a:pt x="6340" y="6094"/>
                    </a:lnTo>
                    <a:lnTo>
                      <a:pt x="6462" y="5972"/>
                    </a:lnTo>
                    <a:lnTo>
                      <a:pt x="6557" y="5836"/>
                    </a:lnTo>
                    <a:lnTo>
                      <a:pt x="6666" y="5686"/>
                    </a:lnTo>
                    <a:lnTo>
                      <a:pt x="6761" y="5537"/>
                    </a:lnTo>
                    <a:lnTo>
                      <a:pt x="6843" y="5387"/>
                    </a:lnTo>
                    <a:lnTo>
                      <a:pt x="6925" y="5224"/>
                    </a:lnTo>
                    <a:lnTo>
                      <a:pt x="7006" y="5074"/>
                    </a:lnTo>
                    <a:lnTo>
                      <a:pt x="7061" y="4897"/>
                    </a:lnTo>
                    <a:lnTo>
                      <a:pt x="7129" y="4734"/>
                    </a:lnTo>
                    <a:lnTo>
                      <a:pt x="7170" y="4557"/>
                    </a:lnTo>
                    <a:lnTo>
                      <a:pt x="7210" y="4380"/>
                    </a:lnTo>
                    <a:lnTo>
                      <a:pt x="7251" y="4204"/>
                    </a:lnTo>
                    <a:lnTo>
                      <a:pt x="7265" y="4027"/>
                    </a:lnTo>
                    <a:lnTo>
                      <a:pt x="7278" y="3836"/>
                    </a:lnTo>
                    <a:lnTo>
                      <a:pt x="7292" y="3646"/>
                    </a:lnTo>
                    <a:lnTo>
                      <a:pt x="7278" y="3456"/>
                    </a:lnTo>
                    <a:lnTo>
                      <a:pt x="7265" y="3279"/>
                    </a:lnTo>
                    <a:lnTo>
                      <a:pt x="7251" y="3088"/>
                    </a:lnTo>
                    <a:lnTo>
                      <a:pt x="7210" y="2911"/>
                    </a:lnTo>
                    <a:lnTo>
                      <a:pt x="7170" y="2735"/>
                    </a:lnTo>
                    <a:lnTo>
                      <a:pt x="7129" y="2571"/>
                    </a:lnTo>
                    <a:lnTo>
                      <a:pt x="7061" y="2395"/>
                    </a:lnTo>
                    <a:lnTo>
                      <a:pt x="7006" y="2231"/>
                    </a:lnTo>
                    <a:lnTo>
                      <a:pt x="6925" y="2068"/>
                    </a:lnTo>
                    <a:lnTo>
                      <a:pt x="6843" y="1918"/>
                    </a:lnTo>
                    <a:lnTo>
                      <a:pt x="6761" y="1755"/>
                    </a:lnTo>
                    <a:lnTo>
                      <a:pt x="6666" y="1606"/>
                    </a:lnTo>
                    <a:lnTo>
                      <a:pt x="6557" y="1470"/>
                    </a:lnTo>
                    <a:lnTo>
                      <a:pt x="6462" y="1334"/>
                    </a:lnTo>
                    <a:lnTo>
                      <a:pt x="6340" y="1197"/>
                    </a:lnTo>
                    <a:lnTo>
                      <a:pt x="6217" y="1075"/>
                    </a:lnTo>
                    <a:lnTo>
                      <a:pt x="6095" y="953"/>
                    </a:lnTo>
                    <a:lnTo>
                      <a:pt x="5959" y="844"/>
                    </a:lnTo>
                    <a:lnTo>
                      <a:pt x="5823" y="735"/>
                    </a:lnTo>
                    <a:lnTo>
                      <a:pt x="5687" y="626"/>
                    </a:lnTo>
                    <a:lnTo>
                      <a:pt x="5537" y="531"/>
                    </a:lnTo>
                    <a:lnTo>
                      <a:pt x="5374" y="449"/>
                    </a:lnTo>
                    <a:lnTo>
                      <a:pt x="5224" y="368"/>
                    </a:lnTo>
                    <a:lnTo>
                      <a:pt x="5061" y="286"/>
                    </a:lnTo>
                    <a:lnTo>
                      <a:pt x="4898" y="232"/>
                    </a:lnTo>
                    <a:lnTo>
                      <a:pt x="4721"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39"/>
              <p:cNvSpPr/>
              <p:nvPr/>
            </p:nvSpPr>
            <p:spPr>
              <a:xfrm>
                <a:off x="1524783" y="1624095"/>
                <a:ext cx="214749" cy="214749"/>
              </a:xfrm>
              <a:custGeom>
                <a:rect b="b" l="l" r="r" t="t"/>
                <a:pathLst>
                  <a:path extrusionOk="0" h="7292" w="7292">
                    <a:moveTo>
                      <a:pt x="3646" y="0"/>
                    </a:moveTo>
                    <a:lnTo>
                      <a:pt x="3456" y="14"/>
                    </a:lnTo>
                    <a:lnTo>
                      <a:pt x="3279" y="28"/>
                    </a:lnTo>
                    <a:lnTo>
                      <a:pt x="3089" y="41"/>
                    </a:lnTo>
                    <a:lnTo>
                      <a:pt x="2912" y="82"/>
                    </a:lnTo>
                    <a:lnTo>
                      <a:pt x="2735" y="123"/>
                    </a:lnTo>
                    <a:lnTo>
                      <a:pt x="2558" y="164"/>
                    </a:lnTo>
                    <a:lnTo>
                      <a:pt x="2395" y="232"/>
                    </a:lnTo>
                    <a:lnTo>
                      <a:pt x="2232" y="286"/>
                    </a:lnTo>
                    <a:lnTo>
                      <a:pt x="2069" y="368"/>
                    </a:lnTo>
                    <a:lnTo>
                      <a:pt x="1905" y="449"/>
                    </a:lnTo>
                    <a:lnTo>
                      <a:pt x="1756" y="531"/>
                    </a:lnTo>
                    <a:lnTo>
                      <a:pt x="1606" y="626"/>
                    </a:lnTo>
                    <a:lnTo>
                      <a:pt x="1470" y="735"/>
                    </a:lnTo>
                    <a:lnTo>
                      <a:pt x="1334" y="844"/>
                    </a:lnTo>
                    <a:lnTo>
                      <a:pt x="1198" y="953"/>
                    </a:lnTo>
                    <a:lnTo>
                      <a:pt x="1076" y="1075"/>
                    </a:lnTo>
                    <a:lnTo>
                      <a:pt x="953" y="1197"/>
                    </a:lnTo>
                    <a:lnTo>
                      <a:pt x="831" y="1334"/>
                    </a:lnTo>
                    <a:lnTo>
                      <a:pt x="722" y="1470"/>
                    </a:lnTo>
                    <a:lnTo>
                      <a:pt x="627" y="1606"/>
                    </a:lnTo>
                    <a:lnTo>
                      <a:pt x="531" y="1755"/>
                    </a:lnTo>
                    <a:lnTo>
                      <a:pt x="436" y="1918"/>
                    </a:lnTo>
                    <a:lnTo>
                      <a:pt x="368" y="2068"/>
                    </a:lnTo>
                    <a:lnTo>
                      <a:pt x="287" y="2231"/>
                    </a:lnTo>
                    <a:lnTo>
                      <a:pt x="219" y="2395"/>
                    </a:lnTo>
                    <a:lnTo>
                      <a:pt x="164" y="2571"/>
                    </a:lnTo>
                    <a:lnTo>
                      <a:pt x="123" y="2735"/>
                    </a:lnTo>
                    <a:lnTo>
                      <a:pt x="83" y="2911"/>
                    </a:lnTo>
                    <a:lnTo>
                      <a:pt x="42" y="3088"/>
                    </a:lnTo>
                    <a:lnTo>
                      <a:pt x="15" y="3279"/>
                    </a:lnTo>
                    <a:lnTo>
                      <a:pt x="1" y="3456"/>
                    </a:lnTo>
                    <a:lnTo>
                      <a:pt x="1" y="3646"/>
                    </a:lnTo>
                    <a:lnTo>
                      <a:pt x="1" y="3836"/>
                    </a:lnTo>
                    <a:lnTo>
                      <a:pt x="15" y="4027"/>
                    </a:lnTo>
                    <a:lnTo>
                      <a:pt x="42" y="4204"/>
                    </a:lnTo>
                    <a:lnTo>
                      <a:pt x="83" y="4380"/>
                    </a:lnTo>
                    <a:lnTo>
                      <a:pt x="123" y="4557"/>
                    </a:lnTo>
                    <a:lnTo>
                      <a:pt x="164" y="4734"/>
                    </a:lnTo>
                    <a:lnTo>
                      <a:pt x="219" y="4897"/>
                    </a:lnTo>
                    <a:lnTo>
                      <a:pt x="287" y="5074"/>
                    </a:lnTo>
                    <a:lnTo>
                      <a:pt x="368" y="5224"/>
                    </a:lnTo>
                    <a:lnTo>
                      <a:pt x="436" y="5387"/>
                    </a:lnTo>
                    <a:lnTo>
                      <a:pt x="531" y="5537"/>
                    </a:lnTo>
                    <a:lnTo>
                      <a:pt x="627" y="5686"/>
                    </a:lnTo>
                    <a:lnTo>
                      <a:pt x="722" y="5836"/>
                    </a:lnTo>
                    <a:lnTo>
                      <a:pt x="831" y="5972"/>
                    </a:lnTo>
                    <a:lnTo>
                      <a:pt x="953" y="6094"/>
                    </a:lnTo>
                    <a:lnTo>
                      <a:pt x="1076" y="6230"/>
                    </a:lnTo>
                    <a:lnTo>
                      <a:pt x="1198" y="6353"/>
                    </a:lnTo>
                    <a:lnTo>
                      <a:pt x="1334" y="6462"/>
                    </a:lnTo>
                    <a:lnTo>
                      <a:pt x="1470" y="6570"/>
                    </a:lnTo>
                    <a:lnTo>
                      <a:pt x="1606" y="6666"/>
                    </a:lnTo>
                    <a:lnTo>
                      <a:pt x="1756" y="6761"/>
                    </a:lnTo>
                    <a:lnTo>
                      <a:pt x="1905" y="6856"/>
                    </a:lnTo>
                    <a:lnTo>
                      <a:pt x="2069" y="6938"/>
                    </a:lnTo>
                    <a:lnTo>
                      <a:pt x="2232" y="7006"/>
                    </a:lnTo>
                    <a:lnTo>
                      <a:pt x="2395" y="7074"/>
                    </a:lnTo>
                    <a:lnTo>
                      <a:pt x="2558" y="7128"/>
                    </a:lnTo>
                    <a:lnTo>
                      <a:pt x="2735" y="7183"/>
                    </a:lnTo>
                    <a:lnTo>
                      <a:pt x="2912" y="7223"/>
                    </a:lnTo>
                    <a:lnTo>
                      <a:pt x="3089" y="7251"/>
                    </a:lnTo>
                    <a:lnTo>
                      <a:pt x="3279" y="7278"/>
                    </a:lnTo>
                    <a:lnTo>
                      <a:pt x="3456" y="7291"/>
                    </a:lnTo>
                    <a:lnTo>
                      <a:pt x="3837" y="7291"/>
                    </a:lnTo>
                    <a:lnTo>
                      <a:pt x="4014" y="7278"/>
                    </a:lnTo>
                    <a:lnTo>
                      <a:pt x="4204" y="7251"/>
                    </a:lnTo>
                    <a:lnTo>
                      <a:pt x="4381" y="7223"/>
                    </a:lnTo>
                    <a:lnTo>
                      <a:pt x="4558" y="7183"/>
                    </a:lnTo>
                    <a:lnTo>
                      <a:pt x="4735" y="7128"/>
                    </a:lnTo>
                    <a:lnTo>
                      <a:pt x="4898" y="7074"/>
                    </a:lnTo>
                    <a:lnTo>
                      <a:pt x="5061" y="7006"/>
                    </a:lnTo>
                    <a:lnTo>
                      <a:pt x="5224" y="6938"/>
                    </a:lnTo>
                    <a:lnTo>
                      <a:pt x="5388" y="6856"/>
                    </a:lnTo>
                    <a:lnTo>
                      <a:pt x="5537" y="6761"/>
                    </a:lnTo>
                    <a:lnTo>
                      <a:pt x="5687" y="6666"/>
                    </a:lnTo>
                    <a:lnTo>
                      <a:pt x="5823" y="6570"/>
                    </a:lnTo>
                    <a:lnTo>
                      <a:pt x="5959" y="6462"/>
                    </a:lnTo>
                    <a:lnTo>
                      <a:pt x="6095" y="6353"/>
                    </a:lnTo>
                    <a:lnTo>
                      <a:pt x="6217" y="6230"/>
                    </a:lnTo>
                    <a:lnTo>
                      <a:pt x="6340" y="6094"/>
                    </a:lnTo>
                    <a:lnTo>
                      <a:pt x="6462" y="5972"/>
                    </a:lnTo>
                    <a:lnTo>
                      <a:pt x="6571" y="5836"/>
                    </a:lnTo>
                    <a:lnTo>
                      <a:pt x="6666" y="5686"/>
                    </a:lnTo>
                    <a:lnTo>
                      <a:pt x="6761" y="5537"/>
                    </a:lnTo>
                    <a:lnTo>
                      <a:pt x="6857" y="5387"/>
                    </a:lnTo>
                    <a:lnTo>
                      <a:pt x="6938" y="5224"/>
                    </a:lnTo>
                    <a:lnTo>
                      <a:pt x="7006" y="5074"/>
                    </a:lnTo>
                    <a:lnTo>
                      <a:pt x="7074" y="4897"/>
                    </a:lnTo>
                    <a:lnTo>
                      <a:pt x="7129" y="4734"/>
                    </a:lnTo>
                    <a:lnTo>
                      <a:pt x="7183" y="4557"/>
                    </a:lnTo>
                    <a:lnTo>
                      <a:pt x="7210" y="4380"/>
                    </a:lnTo>
                    <a:lnTo>
                      <a:pt x="7251" y="4204"/>
                    </a:lnTo>
                    <a:lnTo>
                      <a:pt x="7278" y="4027"/>
                    </a:lnTo>
                    <a:lnTo>
                      <a:pt x="7292" y="3836"/>
                    </a:lnTo>
                    <a:lnTo>
                      <a:pt x="7292" y="3646"/>
                    </a:lnTo>
                    <a:lnTo>
                      <a:pt x="7292" y="3456"/>
                    </a:lnTo>
                    <a:lnTo>
                      <a:pt x="7278" y="3279"/>
                    </a:lnTo>
                    <a:lnTo>
                      <a:pt x="7251" y="3088"/>
                    </a:lnTo>
                    <a:lnTo>
                      <a:pt x="7210" y="2911"/>
                    </a:lnTo>
                    <a:lnTo>
                      <a:pt x="7183" y="2735"/>
                    </a:lnTo>
                    <a:lnTo>
                      <a:pt x="7129" y="2571"/>
                    </a:lnTo>
                    <a:lnTo>
                      <a:pt x="7074" y="2395"/>
                    </a:lnTo>
                    <a:lnTo>
                      <a:pt x="7006" y="2231"/>
                    </a:lnTo>
                    <a:lnTo>
                      <a:pt x="6938" y="2068"/>
                    </a:lnTo>
                    <a:lnTo>
                      <a:pt x="6857" y="1918"/>
                    </a:lnTo>
                    <a:lnTo>
                      <a:pt x="6761" y="1755"/>
                    </a:lnTo>
                    <a:lnTo>
                      <a:pt x="6666" y="1606"/>
                    </a:lnTo>
                    <a:lnTo>
                      <a:pt x="6571" y="1470"/>
                    </a:lnTo>
                    <a:lnTo>
                      <a:pt x="6462" y="1334"/>
                    </a:lnTo>
                    <a:lnTo>
                      <a:pt x="6340" y="1197"/>
                    </a:lnTo>
                    <a:lnTo>
                      <a:pt x="6217" y="1075"/>
                    </a:lnTo>
                    <a:lnTo>
                      <a:pt x="6095" y="953"/>
                    </a:lnTo>
                    <a:lnTo>
                      <a:pt x="5959" y="844"/>
                    </a:lnTo>
                    <a:lnTo>
                      <a:pt x="5823" y="735"/>
                    </a:lnTo>
                    <a:lnTo>
                      <a:pt x="5687" y="626"/>
                    </a:lnTo>
                    <a:lnTo>
                      <a:pt x="5537" y="531"/>
                    </a:lnTo>
                    <a:lnTo>
                      <a:pt x="5388" y="449"/>
                    </a:lnTo>
                    <a:lnTo>
                      <a:pt x="5224" y="368"/>
                    </a:lnTo>
                    <a:lnTo>
                      <a:pt x="5061" y="286"/>
                    </a:lnTo>
                    <a:lnTo>
                      <a:pt x="4898" y="232"/>
                    </a:lnTo>
                    <a:lnTo>
                      <a:pt x="4735"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39"/>
              <p:cNvSpPr/>
              <p:nvPr/>
            </p:nvSpPr>
            <p:spPr>
              <a:xfrm>
                <a:off x="586989" y="4500406"/>
                <a:ext cx="1581171" cy="231565"/>
              </a:xfrm>
              <a:custGeom>
                <a:rect b="b" l="l" r="r" t="t"/>
                <a:pathLst>
                  <a:path extrusionOk="0" h="7863" w="53690">
                    <a:moveTo>
                      <a:pt x="26852" y="1"/>
                    </a:moveTo>
                    <a:lnTo>
                      <a:pt x="25464" y="14"/>
                    </a:lnTo>
                    <a:lnTo>
                      <a:pt x="24104" y="28"/>
                    </a:lnTo>
                    <a:lnTo>
                      <a:pt x="22757" y="55"/>
                    </a:lnTo>
                    <a:lnTo>
                      <a:pt x="21438" y="82"/>
                    </a:lnTo>
                    <a:lnTo>
                      <a:pt x="20146" y="123"/>
                    </a:lnTo>
                    <a:lnTo>
                      <a:pt x="18867" y="177"/>
                    </a:lnTo>
                    <a:lnTo>
                      <a:pt x="17616" y="245"/>
                    </a:lnTo>
                    <a:lnTo>
                      <a:pt x="16405" y="313"/>
                    </a:lnTo>
                    <a:lnTo>
                      <a:pt x="15208" y="395"/>
                    </a:lnTo>
                    <a:lnTo>
                      <a:pt x="14052" y="477"/>
                    </a:lnTo>
                    <a:lnTo>
                      <a:pt x="12923" y="572"/>
                    </a:lnTo>
                    <a:lnTo>
                      <a:pt x="11835" y="681"/>
                    </a:lnTo>
                    <a:lnTo>
                      <a:pt x="10787" y="790"/>
                    </a:lnTo>
                    <a:lnTo>
                      <a:pt x="9767" y="898"/>
                    </a:lnTo>
                    <a:lnTo>
                      <a:pt x="8801" y="1021"/>
                    </a:lnTo>
                    <a:lnTo>
                      <a:pt x="7863" y="1157"/>
                    </a:lnTo>
                    <a:lnTo>
                      <a:pt x="6978" y="1293"/>
                    </a:lnTo>
                    <a:lnTo>
                      <a:pt x="6135" y="1429"/>
                    </a:lnTo>
                    <a:lnTo>
                      <a:pt x="5332" y="1578"/>
                    </a:lnTo>
                    <a:lnTo>
                      <a:pt x="4584" y="1742"/>
                    </a:lnTo>
                    <a:lnTo>
                      <a:pt x="3891" y="1891"/>
                    </a:lnTo>
                    <a:lnTo>
                      <a:pt x="3251" y="2055"/>
                    </a:lnTo>
                    <a:lnTo>
                      <a:pt x="2653" y="2231"/>
                    </a:lnTo>
                    <a:lnTo>
                      <a:pt x="2109" y="2408"/>
                    </a:lnTo>
                    <a:lnTo>
                      <a:pt x="1633" y="2585"/>
                    </a:lnTo>
                    <a:lnTo>
                      <a:pt x="1211" y="2762"/>
                    </a:lnTo>
                    <a:lnTo>
                      <a:pt x="844" y="2952"/>
                    </a:lnTo>
                    <a:lnTo>
                      <a:pt x="694" y="3048"/>
                    </a:lnTo>
                    <a:lnTo>
                      <a:pt x="544" y="3143"/>
                    </a:lnTo>
                    <a:lnTo>
                      <a:pt x="422" y="3238"/>
                    </a:lnTo>
                    <a:lnTo>
                      <a:pt x="313" y="3333"/>
                    </a:lnTo>
                    <a:lnTo>
                      <a:pt x="218" y="3428"/>
                    </a:lnTo>
                    <a:lnTo>
                      <a:pt x="150" y="3537"/>
                    </a:lnTo>
                    <a:lnTo>
                      <a:pt x="82" y="3632"/>
                    </a:lnTo>
                    <a:lnTo>
                      <a:pt x="41" y="3728"/>
                    </a:lnTo>
                    <a:lnTo>
                      <a:pt x="14" y="3837"/>
                    </a:lnTo>
                    <a:lnTo>
                      <a:pt x="0" y="3932"/>
                    </a:lnTo>
                    <a:lnTo>
                      <a:pt x="14" y="4041"/>
                    </a:lnTo>
                    <a:lnTo>
                      <a:pt x="41" y="4136"/>
                    </a:lnTo>
                    <a:lnTo>
                      <a:pt x="82" y="4231"/>
                    </a:lnTo>
                    <a:lnTo>
                      <a:pt x="150" y="4340"/>
                    </a:lnTo>
                    <a:lnTo>
                      <a:pt x="218" y="4435"/>
                    </a:lnTo>
                    <a:lnTo>
                      <a:pt x="313" y="4530"/>
                    </a:lnTo>
                    <a:lnTo>
                      <a:pt x="422" y="4625"/>
                    </a:lnTo>
                    <a:lnTo>
                      <a:pt x="544" y="4721"/>
                    </a:lnTo>
                    <a:lnTo>
                      <a:pt x="694" y="4829"/>
                    </a:lnTo>
                    <a:lnTo>
                      <a:pt x="844" y="4911"/>
                    </a:lnTo>
                    <a:lnTo>
                      <a:pt x="1211" y="5102"/>
                    </a:lnTo>
                    <a:lnTo>
                      <a:pt x="1633" y="5292"/>
                    </a:lnTo>
                    <a:lnTo>
                      <a:pt x="2109" y="5469"/>
                    </a:lnTo>
                    <a:lnTo>
                      <a:pt x="2653" y="5646"/>
                    </a:lnTo>
                    <a:lnTo>
                      <a:pt x="3251" y="5809"/>
                    </a:lnTo>
                    <a:lnTo>
                      <a:pt x="3891" y="5972"/>
                    </a:lnTo>
                    <a:lnTo>
                      <a:pt x="4584" y="6135"/>
                    </a:lnTo>
                    <a:lnTo>
                      <a:pt x="5332" y="6285"/>
                    </a:lnTo>
                    <a:lnTo>
                      <a:pt x="6135" y="6435"/>
                    </a:lnTo>
                    <a:lnTo>
                      <a:pt x="6978" y="6584"/>
                    </a:lnTo>
                    <a:lnTo>
                      <a:pt x="7863" y="6720"/>
                    </a:lnTo>
                    <a:lnTo>
                      <a:pt x="8801" y="6843"/>
                    </a:lnTo>
                    <a:lnTo>
                      <a:pt x="9767" y="6965"/>
                    </a:lnTo>
                    <a:lnTo>
                      <a:pt x="10787" y="7088"/>
                    </a:lnTo>
                    <a:lnTo>
                      <a:pt x="11835" y="7196"/>
                    </a:lnTo>
                    <a:lnTo>
                      <a:pt x="12923" y="7292"/>
                    </a:lnTo>
                    <a:lnTo>
                      <a:pt x="14052" y="7387"/>
                    </a:lnTo>
                    <a:lnTo>
                      <a:pt x="15208" y="7482"/>
                    </a:lnTo>
                    <a:lnTo>
                      <a:pt x="16405" y="7564"/>
                    </a:lnTo>
                    <a:lnTo>
                      <a:pt x="17616" y="7632"/>
                    </a:lnTo>
                    <a:lnTo>
                      <a:pt x="18867" y="7686"/>
                    </a:lnTo>
                    <a:lnTo>
                      <a:pt x="20146" y="7740"/>
                    </a:lnTo>
                    <a:lnTo>
                      <a:pt x="21438" y="7781"/>
                    </a:lnTo>
                    <a:lnTo>
                      <a:pt x="22757" y="7822"/>
                    </a:lnTo>
                    <a:lnTo>
                      <a:pt x="24104" y="7849"/>
                    </a:lnTo>
                    <a:lnTo>
                      <a:pt x="25464" y="7863"/>
                    </a:lnTo>
                    <a:lnTo>
                      <a:pt x="28226" y="7863"/>
                    </a:lnTo>
                    <a:lnTo>
                      <a:pt x="29586" y="7849"/>
                    </a:lnTo>
                    <a:lnTo>
                      <a:pt x="30933" y="7822"/>
                    </a:lnTo>
                    <a:lnTo>
                      <a:pt x="32252" y="7781"/>
                    </a:lnTo>
                    <a:lnTo>
                      <a:pt x="33558" y="7740"/>
                    </a:lnTo>
                    <a:lnTo>
                      <a:pt x="34823" y="7686"/>
                    </a:lnTo>
                    <a:lnTo>
                      <a:pt x="36074" y="7632"/>
                    </a:lnTo>
                    <a:lnTo>
                      <a:pt x="37299" y="7564"/>
                    </a:lnTo>
                    <a:lnTo>
                      <a:pt x="38482" y="7482"/>
                    </a:lnTo>
                    <a:lnTo>
                      <a:pt x="39638" y="7387"/>
                    </a:lnTo>
                    <a:lnTo>
                      <a:pt x="40767" y="7292"/>
                    </a:lnTo>
                    <a:lnTo>
                      <a:pt x="41855" y="7196"/>
                    </a:lnTo>
                    <a:lnTo>
                      <a:pt x="42903" y="7088"/>
                    </a:lnTo>
                    <a:lnTo>
                      <a:pt x="43923" y="6965"/>
                    </a:lnTo>
                    <a:lnTo>
                      <a:pt x="44889" y="6843"/>
                    </a:lnTo>
                    <a:lnTo>
                      <a:pt x="45827" y="6720"/>
                    </a:lnTo>
                    <a:lnTo>
                      <a:pt x="46712" y="6584"/>
                    </a:lnTo>
                    <a:lnTo>
                      <a:pt x="47555" y="6435"/>
                    </a:lnTo>
                    <a:lnTo>
                      <a:pt x="48358" y="6285"/>
                    </a:lnTo>
                    <a:lnTo>
                      <a:pt x="49106" y="6135"/>
                    </a:lnTo>
                    <a:lnTo>
                      <a:pt x="49799" y="5972"/>
                    </a:lnTo>
                    <a:lnTo>
                      <a:pt x="50452" y="5809"/>
                    </a:lnTo>
                    <a:lnTo>
                      <a:pt x="51037" y="5646"/>
                    </a:lnTo>
                    <a:lnTo>
                      <a:pt x="51581" y="5469"/>
                    </a:lnTo>
                    <a:lnTo>
                      <a:pt x="52057" y="5292"/>
                    </a:lnTo>
                    <a:lnTo>
                      <a:pt x="52479" y="5102"/>
                    </a:lnTo>
                    <a:lnTo>
                      <a:pt x="52846" y="4911"/>
                    </a:lnTo>
                    <a:lnTo>
                      <a:pt x="52996" y="4829"/>
                    </a:lnTo>
                    <a:lnTo>
                      <a:pt x="53146" y="4721"/>
                    </a:lnTo>
                    <a:lnTo>
                      <a:pt x="53268" y="4625"/>
                    </a:lnTo>
                    <a:lnTo>
                      <a:pt x="53377" y="4530"/>
                    </a:lnTo>
                    <a:lnTo>
                      <a:pt x="53472" y="4435"/>
                    </a:lnTo>
                    <a:lnTo>
                      <a:pt x="53554" y="4340"/>
                    </a:lnTo>
                    <a:lnTo>
                      <a:pt x="53608" y="4231"/>
                    </a:lnTo>
                    <a:lnTo>
                      <a:pt x="53649" y="4136"/>
                    </a:lnTo>
                    <a:lnTo>
                      <a:pt x="53676" y="4041"/>
                    </a:lnTo>
                    <a:lnTo>
                      <a:pt x="53690" y="3932"/>
                    </a:lnTo>
                    <a:lnTo>
                      <a:pt x="53676" y="3837"/>
                    </a:lnTo>
                    <a:lnTo>
                      <a:pt x="53649" y="3728"/>
                    </a:lnTo>
                    <a:lnTo>
                      <a:pt x="53608" y="3632"/>
                    </a:lnTo>
                    <a:lnTo>
                      <a:pt x="53554" y="3537"/>
                    </a:lnTo>
                    <a:lnTo>
                      <a:pt x="53472" y="3428"/>
                    </a:lnTo>
                    <a:lnTo>
                      <a:pt x="53377" y="3333"/>
                    </a:lnTo>
                    <a:lnTo>
                      <a:pt x="53268" y="3238"/>
                    </a:lnTo>
                    <a:lnTo>
                      <a:pt x="53146" y="3143"/>
                    </a:lnTo>
                    <a:lnTo>
                      <a:pt x="52996" y="3048"/>
                    </a:lnTo>
                    <a:lnTo>
                      <a:pt x="52846" y="2952"/>
                    </a:lnTo>
                    <a:lnTo>
                      <a:pt x="52479" y="2762"/>
                    </a:lnTo>
                    <a:lnTo>
                      <a:pt x="52057" y="2585"/>
                    </a:lnTo>
                    <a:lnTo>
                      <a:pt x="51581" y="2408"/>
                    </a:lnTo>
                    <a:lnTo>
                      <a:pt x="51037" y="2231"/>
                    </a:lnTo>
                    <a:lnTo>
                      <a:pt x="50452" y="2055"/>
                    </a:lnTo>
                    <a:lnTo>
                      <a:pt x="49799" y="1891"/>
                    </a:lnTo>
                    <a:lnTo>
                      <a:pt x="49106" y="1742"/>
                    </a:lnTo>
                    <a:lnTo>
                      <a:pt x="48358" y="1578"/>
                    </a:lnTo>
                    <a:lnTo>
                      <a:pt x="47555" y="1429"/>
                    </a:lnTo>
                    <a:lnTo>
                      <a:pt x="46712" y="1293"/>
                    </a:lnTo>
                    <a:lnTo>
                      <a:pt x="45827" y="1157"/>
                    </a:lnTo>
                    <a:lnTo>
                      <a:pt x="44889" y="1021"/>
                    </a:lnTo>
                    <a:lnTo>
                      <a:pt x="43923" y="898"/>
                    </a:lnTo>
                    <a:lnTo>
                      <a:pt x="42903" y="790"/>
                    </a:lnTo>
                    <a:lnTo>
                      <a:pt x="41855" y="681"/>
                    </a:lnTo>
                    <a:lnTo>
                      <a:pt x="40767" y="572"/>
                    </a:lnTo>
                    <a:lnTo>
                      <a:pt x="39638" y="477"/>
                    </a:lnTo>
                    <a:lnTo>
                      <a:pt x="38482" y="395"/>
                    </a:lnTo>
                    <a:lnTo>
                      <a:pt x="37299" y="313"/>
                    </a:lnTo>
                    <a:lnTo>
                      <a:pt x="36074" y="245"/>
                    </a:lnTo>
                    <a:lnTo>
                      <a:pt x="34823" y="177"/>
                    </a:lnTo>
                    <a:lnTo>
                      <a:pt x="33558" y="123"/>
                    </a:lnTo>
                    <a:lnTo>
                      <a:pt x="32252" y="82"/>
                    </a:lnTo>
                    <a:lnTo>
                      <a:pt x="30933" y="55"/>
                    </a:lnTo>
                    <a:lnTo>
                      <a:pt x="29586" y="28"/>
                    </a:lnTo>
                    <a:lnTo>
                      <a:pt x="28226" y="14"/>
                    </a:lnTo>
                    <a:lnTo>
                      <a:pt x="26852" y="1"/>
                    </a:lnTo>
                    <a:close/>
                  </a:path>
                </a:pathLst>
              </a:custGeom>
              <a:solidFill>
                <a:srgbClr val="666666">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39"/>
              <p:cNvSpPr/>
              <p:nvPr/>
            </p:nvSpPr>
            <p:spPr>
              <a:xfrm>
                <a:off x="1289237" y="4091810"/>
                <a:ext cx="974294" cy="530012"/>
              </a:xfrm>
              <a:custGeom>
                <a:rect b="b" l="l" r="r" t="t"/>
                <a:pathLst>
                  <a:path extrusionOk="0" h="17997" w="33083">
                    <a:moveTo>
                      <a:pt x="19616" y="0"/>
                    </a:moveTo>
                    <a:lnTo>
                      <a:pt x="18527" y="41"/>
                    </a:lnTo>
                    <a:lnTo>
                      <a:pt x="17453" y="82"/>
                    </a:lnTo>
                    <a:lnTo>
                      <a:pt x="16378" y="150"/>
                    </a:lnTo>
                    <a:lnTo>
                      <a:pt x="15317" y="245"/>
                    </a:lnTo>
                    <a:lnTo>
                      <a:pt x="14270" y="340"/>
                    </a:lnTo>
                    <a:lnTo>
                      <a:pt x="13236" y="463"/>
                    </a:lnTo>
                    <a:lnTo>
                      <a:pt x="12243" y="585"/>
                    </a:lnTo>
                    <a:lnTo>
                      <a:pt x="11277" y="707"/>
                    </a:lnTo>
                    <a:lnTo>
                      <a:pt x="10352" y="843"/>
                    </a:lnTo>
                    <a:lnTo>
                      <a:pt x="9468" y="979"/>
                    </a:lnTo>
                    <a:lnTo>
                      <a:pt x="8625" y="1115"/>
                    </a:lnTo>
                    <a:lnTo>
                      <a:pt x="7128" y="1387"/>
                    </a:lnTo>
                    <a:lnTo>
                      <a:pt x="5877" y="1632"/>
                    </a:lnTo>
                    <a:lnTo>
                      <a:pt x="4938" y="1823"/>
                    </a:lnTo>
                    <a:lnTo>
                      <a:pt x="4136" y="2000"/>
                    </a:lnTo>
                    <a:lnTo>
                      <a:pt x="3918" y="2054"/>
                    </a:lnTo>
                    <a:lnTo>
                      <a:pt x="3714" y="2136"/>
                    </a:lnTo>
                    <a:lnTo>
                      <a:pt x="3524" y="2217"/>
                    </a:lnTo>
                    <a:lnTo>
                      <a:pt x="3320" y="2299"/>
                    </a:lnTo>
                    <a:lnTo>
                      <a:pt x="3129" y="2408"/>
                    </a:lnTo>
                    <a:lnTo>
                      <a:pt x="2952" y="2516"/>
                    </a:lnTo>
                    <a:lnTo>
                      <a:pt x="2762" y="2639"/>
                    </a:lnTo>
                    <a:lnTo>
                      <a:pt x="2585" y="2761"/>
                    </a:lnTo>
                    <a:lnTo>
                      <a:pt x="2422" y="2897"/>
                    </a:lnTo>
                    <a:lnTo>
                      <a:pt x="2245" y="3033"/>
                    </a:lnTo>
                    <a:lnTo>
                      <a:pt x="2082" y="3197"/>
                    </a:lnTo>
                    <a:lnTo>
                      <a:pt x="1932" y="3346"/>
                    </a:lnTo>
                    <a:lnTo>
                      <a:pt x="1783" y="3509"/>
                    </a:lnTo>
                    <a:lnTo>
                      <a:pt x="1633" y="3686"/>
                    </a:lnTo>
                    <a:lnTo>
                      <a:pt x="1361" y="4040"/>
                    </a:lnTo>
                    <a:lnTo>
                      <a:pt x="1116" y="4421"/>
                    </a:lnTo>
                    <a:lnTo>
                      <a:pt x="885" y="4829"/>
                    </a:lnTo>
                    <a:lnTo>
                      <a:pt x="681" y="5237"/>
                    </a:lnTo>
                    <a:lnTo>
                      <a:pt x="504" y="5672"/>
                    </a:lnTo>
                    <a:lnTo>
                      <a:pt x="354" y="6108"/>
                    </a:lnTo>
                    <a:lnTo>
                      <a:pt x="218" y="6556"/>
                    </a:lnTo>
                    <a:lnTo>
                      <a:pt x="123" y="7019"/>
                    </a:lnTo>
                    <a:lnTo>
                      <a:pt x="55" y="7468"/>
                    </a:lnTo>
                    <a:lnTo>
                      <a:pt x="14" y="7930"/>
                    </a:lnTo>
                    <a:lnTo>
                      <a:pt x="1" y="8379"/>
                    </a:lnTo>
                    <a:lnTo>
                      <a:pt x="14" y="8828"/>
                    </a:lnTo>
                    <a:lnTo>
                      <a:pt x="55" y="9277"/>
                    </a:lnTo>
                    <a:lnTo>
                      <a:pt x="96" y="9495"/>
                    </a:lnTo>
                    <a:lnTo>
                      <a:pt x="137" y="9712"/>
                    </a:lnTo>
                    <a:lnTo>
                      <a:pt x="191" y="9916"/>
                    </a:lnTo>
                    <a:lnTo>
                      <a:pt x="245" y="10120"/>
                    </a:lnTo>
                    <a:lnTo>
                      <a:pt x="313" y="10324"/>
                    </a:lnTo>
                    <a:lnTo>
                      <a:pt x="395" y="10528"/>
                    </a:lnTo>
                    <a:lnTo>
                      <a:pt x="477" y="10719"/>
                    </a:lnTo>
                    <a:lnTo>
                      <a:pt x="572" y="10909"/>
                    </a:lnTo>
                    <a:lnTo>
                      <a:pt x="667" y="11086"/>
                    </a:lnTo>
                    <a:lnTo>
                      <a:pt x="776" y="11263"/>
                    </a:lnTo>
                    <a:lnTo>
                      <a:pt x="898" y="11440"/>
                    </a:lnTo>
                    <a:lnTo>
                      <a:pt x="1021" y="11603"/>
                    </a:lnTo>
                    <a:lnTo>
                      <a:pt x="1170" y="11766"/>
                    </a:lnTo>
                    <a:lnTo>
                      <a:pt x="1306" y="11916"/>
                    </a:lnTo>
                    <a:lnTo>
                      <a:pt x="1470" y="12052"/>
                    </a:lnTo>
                    <a:lnTo>
                      <a:pt x="1633" y="12188"/>
                    </a:lnTo>
                    <a:lnTo>
                      <a:pt x="1796" y="12324"/>
                    </a:lnTo>
                    <a:lnTo>
                      <a:pt x="1987" y="12446"/>
                    </a:lnTo>
                    <a:lnTo>
                      <a:pt x="2177" y="12555"/>
                    </a:lnTo>
                    <a:lnTo>
                      <a:pt x="2381" y="12650"/>
                    </a:lnTo>
                    <a:lnTo>
                      <a:pt x="2585" y="12746"/>
                    </a:lnTo>
                    <a:lnTo>
                      <a:pt x="2816" y="12827"/>
                    </a:lnTo>
                    <a:lnTo>
                      <a:pt x="3048" y="12895"/>
                    </a:lnTo>
                    <a:lnTo>
                      <a:pt x="3279" y="12963"/>
                    </a:lnTo>
                    <a:lnTo>
                      <a:pt x="3646" y="13031"/>
                    </a:lnTo>
                    <a:lnTo>
                      <a:pt x="3973" y="13072"/>
                    </a:lnTo>
                    <a:lnTo>
                      <a:pt x="4299" y="13113"/>
                    </a:lnTo>
                    <a:lnTo>
                      <a:pt x="4775" y="13126"/>
                    </a:lnTo>
                    <a:lnTo>
                      <a:pt x="5265" y="13126"/>
                    </a:lnTo>
                    <a:lnTo>
                      <a:pt x="5782" y="13099"/>
                    </a:lnTo>
                    <a:lnTo>
                      <a:pt x="6312" y="13058"/>
                    </a:lnTo>
                    <a:lnTo>
                      <a:pt x="6856" y="13004"/>
                    </a:lnTo>
                    <a:lnTo>
                      <a:pt x="7414" y="12922"/>
                    </a:lnTo>
                    <a:lnTo>
                      <a:pt x="7985" y="12827"/>
                    </a:lnTo>
                    <a:lnTo>
                      <a:pt x="8570" y="12718"/>
                    </a:lnTo>
                    <a:lnTo>
                      <a:pt x="9169" y="12596"/>
                    </a:lnTo>
                    <a:lnTo>
                      <a:pt x="9767" y="12460"/>
                    </a:lnTo>
                    <a:lnTo>
                      <a:pt x="10366" y="12310"/>
                    </a:lnTo>
                    <a:lnTo>
                      <a:pt x="10964" y="12161"/>
                    </a:lnTo>
                    <a:lnTo>
                      <a:pt x="12175" y="11821"/>
                    </a:lnTo>
                    <a:lnTo>
                      <a:pt x="13386" y="11453"/>
                    </a:lnTo>
                    <a:lnTo>
                      <a:pt x="11753" y="12378"/>
                    </a:lnTo>
                    <a:lnTo>
                      <a:pt x="10339" y="13154"/>
                    </a:lnTo>
                    <a:lnTo>
                      <a:pt x="9155" y="13779"/>
                    </a:lnTo>
                    <a:lnTo>
                      <a:pt x="8203" y="14283"/>
                    </a:lnTo>
                    <a:lnTo>
                      <a:pt x="7455" y="14664"/>
                    </a:lnTo>
                    <a:lnTo>
                      <a:pt x="6924" y="14936"/>
                    </a:lnTo>
                    <a:lnTo>
                      <a:pt x="6503" y="15126"/>
                    </a:lnTo>
                    <a:lnTo>
                      <a:pt x="6462" y="15725"/>
                    </a:lnTo>
                    <a:lnTo>
                      <a:pt x="6448" y="16010"/>
                    </a:lnTo>
                    <a:lnTo>
                      <a:pt x="6326" y="17996"/>
                    </a:lnTo>
                    <a:lnTo>
                      <a:pt x="7523" y="17833"/>
                    </a:lnTo>
                    <a:lnTo>
                      <a:pt x="8693" y="17656"/>
                    </a:lnTo>
                    <a:lnTo>
                      <a:pt x="9835" y="17479"/>
                    </a:lnTo>
                    <a:lnTo>
                      <a:pt x="10951" y="17302"/>
                    </a:lnTo>
                    <a:lnTo>
                      <a:pt x="12025" y="17098"/>
                    </a:lnTo>
                    <a:lnTo>
                      <a:pt x="13086" y="16908"/>
                    </a:lnTo>
                    <a:lnTo>
                      <a:pt x="14107" y="16704"/>
                    </a:lnTo>
                    <a:lnTo>
                      <a:pt x="15100" y="16486"/>
                    </a:lnTo>
                    <a:lnTo>
                      <a:pt x="16065" y="16269"/>
                    </a:lnTo>
                    <a:lnTo>
                      <a:pt x="16990" y="16051"/>
                    </a:lnTo>
                    <a:lnTo>
                      <a:pt x="17902" y="15820"/>
                    </a:lnTo>
                    <a:lnTo>
                      <a:pt x="18772" y="15575"/>
                    </a:lnTo>
                    <a:lnTo>
                      <a:pt x="19629" y="15344"/>
                    </a:lnTo>
                    <a:lnTo>
                      <a:pt x="20445" y="15099"/>
                    </a:lnTo>
                    <a:lnTo>
                      <a:pt x="21248" y="14840"/>
                    </a:lnTo>
                    <a:lnTo>
                      <a:pt x="22010" y="14596"/>
                    </a:lnTo>
                    <a:lnTo>
                      <a:pt x="22744" y="14337"/>
                    </a:lnTo>
                    <a:lnTo>
                      <a:pt x="23465" y="14065"/>
                    </a:lnTo>
                    <a:lnTo>
                      <a:pt x="24145" y="13807"/>
                    </a:lnTo>
                    <a:lnTo>
                      <a:pt x="24798" y="13535"/>
                    </a:lnTo>
                    <a:lnTo>
                      <a:pt x="25437" y="13262"/>
                    </a:lnTo>
                    <a:lnTo>
                      <a:pt x="26036" y="12990"/>
                    </a:lnTo>
                    <a:lnTo>
                      <a:pt x="26621" y="12705"/>
                    </a:lnTo>
                    <a:lnTo>
                      <a:pt x="27165" y="12433"/>
                    </a:lnTo>
                    <a:lnTo>
                      <a:pt x="27696" y="12147"/>
                    </a:lnTo>
                    <a:lnTo>
                      <a:pt x="28199" y="11861"/>
                    </a:lnTo>
                    <a:lnTo>
                      <a:pt x="28661" y="11576"/>
                    </a:lnTo>
                    <a:lnTo>
                      <a:pt x="29110" y="11277"/>
                    </a:lnTo>
                    <a:lnTo>
                      <a:pt x="29545" y="10991"/>
                    </a:lnTo>
                    <a:lnTo>
                      <a:pt x="29940" y="10692"/>
                    </a:lnTo>
                    <a:lnTo>
                      <a:pt x="30307" y="10406"/>
                    </a:lnTo>
                    <a:lnTo>
                      <a:pt x="30661" y="10107"/>
                    </a:lnTo>
                    <a:lnTo>
                      <a:pt x="30987" y="9821"/>
                    </a:lnTo>
                    <a:lnTo>
                      <a:pt x="31287" y="9522"/>
                    </a:lnTo>
                    <a:lnTo>
                      <a:pt x="31572" y="9223"/>
                    </a:lnTo>
                    <a:lnTo>
                      <a:pt x="31817" y="8937"/>
                    </a:lnTo>
                    <a:lnTo>
                      <a:pt x="32048" y="8638"/>
                    </a:lnTo>
                    <a:lnTo>
                      <a:pt x="32252" y="8352"/>
                    </a:lnTo>
                    <a:lnTo>
                      <a:pt x="32443" y="8053"/>
                    </a:lnTo>
                    <a:lnTo>
                      <a:pt x="32592" y="7767"/>
                    </a:lnTo>
                    <a:lnTo>
                      <a:pt x="32742" y="7481"/>
                    </a:lnTo>
                    <a:lnTo>
                      <a:pt x="32851" y="7182"/>
                    </a:lnTo>
                    <a:lnTo>
                      <a:pt x="32946" y="6897"/>
                    </a:lnTo>
                    <a:lnTo>
                      <a:pt x="33014" y="6624"/>
                    </a:lnTo>
                    <a:lnTo>
                      <a:pt x="33055" y="6339"/>
                    </a:lnTo>
                    <a:lnTo>
                      <a:pt x="33082" y="6053"/>
                    </a:lnTo>
                    <a:lnTo>
                      <a:pt x="33082" y="5781"/>
                    </a:lnTo>
                    <a:lnTo>
                      <a:pt x="33069" y="5509"/>
                    </a:lnTo>
                    <a:lnTo>
                      <a:pt x="33028" y="5237"/>
                    </a:lnTo>
                    <a:lnTo>
                      <a:pt x="32973" y="4979"/>
                    </a:lnTo>
                    <a:lnTo>
                      <a:pt x="32892" y="4706"/>
                    </a:lnTo>
                    <a:lnTo>
                      <a:pt x="32783" y="4448"/>
                    </a:lnTo>
                    <a:lnTo>
                      <a:pt x="32660" y="4203"/>
                    </a:lnTo>
                    <a:lnTo>
                      <a:pt x="32524" y="3945"/>
                    </a:lnTo>
                    <a:lnTo>
                      <a:pt x="32361" y="3700"/>
                    </a:lnTo>
                    <a:lnTo>
                      <a:pt x="32171" y="3469"/>
                    </a:lnTo>
                    <a:lnTo>
                      <a:pt x="31967" y="3224"/>
                    </a:lnTo>
                    <a:lnTo>
                      <a:pt x="31749" y="2993"/>
                    </a:lnTo>
                    <a:lnTo>
                      <a:pt x="31504" y="2775"/>
                    </a:lnTo>
                    <a:lnTo>
                      <a:pt x="31246" y="2557"/>
                    </a:lnTo>
                    <a:lnTo>
                      <a:pt x="30960" y="2340"/>
                    </a:lnTo>
                    <a:lnTo>
                      <a:pt x="30661" y="2136"/>
                    </a:lnTo>
                    <a:lnTo>
                      <a:pt x="30348" y="1945"/>
                    </a:lnTo>
                    <a:lnTo>
                      <a:pt x="30008" y="1755"/>
                    </a:lnTo>
                    <a:lnTo>
                      <a:pt x="29641" y="1564"/>
                    </a:lnTo>
                    <a:lnTo>
                      <a:pt x="29273" y="1387"/>
                    </a:lnTo>
                    <a:lnTo>
                      <a:pt x="28879" y="1224"/>
                    </a:lnTo>
                    <a:lnTo>
                      <a:pt x="28484" y="1075"/>
                    </a:lnTo>
                    <a:lnTo>
                      <a:pt x="28063" y="939"/>
                    </a:lnTo>
                    <a:lnTo>
                      <a:pt x="27641" y="816"/>
                    </a:lnTo>
                    <a:lnTo>
                      <a:pt x="27192" y="694"/>
                    </a:lnTo>
                    <a:lnTo>
                      <a:pt x="26743" y="585"/>
                    </a:lnTo>
                    <a:lnTo>
                      <a:pt x="26281" y="490"/>
                    </a:lnTo>
                    <a:lnTo>
                      <a:pt x="25805" y="408"/>
                    </a:lnTo>
                    <a:lnTo>
                      <a:pt x="25329" y="326"/>
                    </a:lnTo>
                    <a:lnTo>
                      <a:pt x="24839" y="258"/>
                    </a:lnTo>
                    <a:lnTo>
                      <a:pt x="24336" y="190"/>
                    </a:lnTo>
                    <a:lnTo>
                      <a:pt x="23832" y="150"/>
                    </a:lnTo>
                    <a:lnTo>
                      <a:pt x="23329" y="95"/>
                    </a:lnTo>
                    <a:lnTo>
                      <a:pt x="22812" y="68"/>
                    </a:lnTo>
                    <a:lnTo>
                      <a:pt x="21751" y="14"/>
                    </a:lnTo>
                    <a:lnTo>
                      <a:pt x="2069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39"/>
              <p:cNvSpPr/>
              <p:nvPr/>
            </p:nvSpPr>
            <p:spPr>
              <a:xfrm>
                <a:off x="1316067" y="4540459"/>
                <a:ext cx="146661" cy="107404"/>
              </a:xfrm>
              <a:custGeom>
                <a:rect b="b" l="l" r="r" t="t"/>
                <a:pathLst>
                  <a:path extrusionOk="0" h="3647" w="4980">
                    <a:moveTo>
                      <a:pt x="4980" y="1"/>
                    </a:moveTo>
                    <a:lnTo>
                      <a:pt x="2381" y="518"/>
                    </a:lnTo>
                    <a:lnTo>
                      <a:pt x="2177" y="790"/>
                    </a:lnTo>
                    <a:lnTo>
                      <a:pt x="1661" y="1524"/>
                    </a:lnTo>
                    <a:lnTo>
                      <a:pt x="1293" y="2014"/>
                    </a:lnTo>
                    <a:lnTo>
                      <a:pt x="899" y="2531"/>
                    </a:lnTo>
                    <a:lnTo>
                      <a:pt x="463" y="3089"/>
                    </a:lnTo>
                    <a:lnTo>
                      <a:pt x="1" y="3646"/>
                    </a:lnTo>
                    <a:lnTo>
                      <a:pt x="4844" y="2939"/>
                    </a:lnTo>
                    <a:lnTo>
                      <a:pt x="4980"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39"/>
              <p:cNvSpPr/>
              <p:nvPr/>
            </p:nvSpPr>
            <p:spPr>
              <a:xfrm>
                <a:off x="1429451" y="4518430"/>
                <a:ext cx="74155" cy="135441"/>
              </a:xfrm>
              <a:custGeom>
                <a:rect b="b" l="l" r="r" t="t"/>
                <a:pathLst>
                  <a:path extrusionOk="0" h="4599" w="2518">
                    <a:moveTo>
                      <a:pt x="1850" y="1"/>
                    </a:moveTo>
                    <a:lnTo>
                      <a:pt x="1592" y="14"/>
                    </a:lnTo>
                    <a:lnTo>
                      <a:pt x="1320" y="28"/>
                    </a:lnTo>
                    <a:lnTo>
                      <a:pt x="1062" y="55"/>
                    </a:lnTo>
                    <a:lnTo>
                      <a:pt x="803" y="110"/>
                    </a:lnTo>
                    <a:lnTo>
                      <a:pt x="545" y="178"/>
                    </a:lnTo>
                    <a:lnTo>
                      <a:pt x="273" y="259"/>
                    </a:lnTo>
                    <a:lnTo>
                      <a:pt x="1" y="382"/>
                    </a:lnTo>
                    <a:lnTo>
                      <a:pt x="422" y="4544"/>
                    </a:lnTo>
                    <a:lnTo>
                      <a:pt x="694" y="4585"/>
                    </a:lnTo>
                    <a:lnTo>
                      <a:pt x="966" y="4598"/>
                    </a:lnTo>
                    <a:lnTo>
                      <a:pt x="1225" y="4598"/>
                    </a:lnTo>
                    <a:lnTo>
                      <a:pt x="1483" y="4558"/>
                    </a:lnTo>
                    <a:lnTo>
                      <a:pt x="1728" y="4517"/>
                    </a:lnTo>
                    <a:lnTo>
                      <a:pt x="1987" y="4435"/>
                    </a:lnTo>
                    <a:lnTo>
                      <a:pt x="2245" y="4340"/>
                    </a:lnTo>
                    <a:lnTo>
                      <a:pt x="2517" y="4231"/>
                    </a:lnTo>
                    <a:lnTo>
                      <a:pt x="2123" y="1"/>
                    </a:lnTo>
                    <a:close/>
                  </a:path>
                </a:pathLst>
              </a:custGeom>
              <a:solidFill>
                <a:srgbClr val="2A5B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39"/>
              <p:cNvSpPr/>
              <p:nvPr/>
            </p:nvSpPr>
            <p:spPr>
              <a:xfrm>
                <a:off x="1060495" y="4451135"/>
                <a:ext cx="355373" cy="256009"/>
              </a:xfrm>
              <a:custGeom>
                <a:rect b="b" l="l" r="r" t="t"/>
                <a:pathLst>
                  <a:path extrusionOk="0" h="8693" w="12067">
                    <a:moveTo>
                      <a:pt x="9196" y="0"/>
                    </a:moveTo>
                    <a:lnTo>
                      <a:pt x="7740" y="1102"/>
                    </a:lnTo>
                    <a:lnTo>
                      <a:pt x="6258" y="2231"/>
                    </a:lnTo>
                    <a:lnTo>
                      <a:pt x="4544" y="3551"/>
                    </a:lnTo>
                    <a:lnTo>
                      <a:pt x="3687" y="4231"/>
                    </a:lnTo>
                    <a:lnTo>
                      <a:pt x="2843" y="4897"/>
                    </a:lnTo>
                    <a:lnTo>
                      <a:pt x="2068" y="5537"/>
                    </a:lnTo>
                    <a:lnTo>
                      <a:pt x="1374" y="6122"/>
                    </a:lnTo>
                    <a:lnTo>
                      <a:pt x="789" y="6639"/>
                    </a:lnTo>
                    <a:lnTo>
                      <a:pt x="558" y="6856"/>
                    </a:lnTo>
                    <a:lnTo>
                      <a:pt x="354" y="7060"/>
                    </a:lnTo>
                    <a:lnTo>
                      <a:pt x="191" y="7223"/>
                    </a:lnTo>
                    <a:lnTo>
                      <a:pt x="82" y="7373"/>
                    </a:lnTo>
                    <a:lnTo>
                      <a:pt x="14" y="7482"/>
                    </a:lnTo>
                    <a:lnTo>
                      <a:pt x="1" y="7523"/>
                    </a:lnTo>
                    <a:lnTo>
                      <a:pt x="1" y="7550"/>
                    </a:lnTo>
                    <a:lnTo>
                      <a:pt x="82" y="7795"/>
                    </a:lnTo>
                    <a:lnTo>
                      <a:pt x="137" y="7917"/>
                    </a:lnTo>
                    <a:lnTo>
                      <a:pt x="191" y="8053"/>
                    </a:lnTo>
                    <a:lnTo>
                      <a:pt x="259" y="8176"/>
                    </a:lnTo>
                    <a:lnTo>
                      <a:pt x="354" y="8298"/>
                    </a:lnTo>
                    <a:lnTo>
                      <a:pt x="449" y="8407"/>
                    </a:lnTo>
                    <a:lnTo>
                      <a:pt x="558" y="8502"/>
                    </a:lnTo>
                    <a:lnTo>
                      <a:pt x="681" y="8584"/>
                    </a:lnTo>
                    <a:lnTo>
                      <a:pt x="817" y="8638"/>
                    </a:lnTo>
                    <a:lnTo>
                      <a:pt x="966" y="8679"/>
                    </a:lnTo>
                    <a:lnTo>
                      <a:pt x="1130" y="8692"/>
                    </a:lnTo>
                    <a:lnTo>
                      <a:pt x="1320" y="8679"/>
                    </a:lnTo>
                    <a:lnTo>
                      <a:pt x="1510" y="8638"/>
                    </a:lnTo>
                    <a:lnTo>
                      <a:pt x="1742" y="8556"/>
                    </a:lnTo>
                    <a:lnTo>
                      <a:pt x="1973" y="8434"/>
                    </a:lnTo>
                    <a:lnTo>
                      <a:pt x="2191" y="8325"/>
                    </a:lnTo>
                    <a:lnTo>
                      <a:pt x="2449" y="8244"/>
                    </a:lnTo>
                    <a:lnTo>
                      <a:pt x="2748" y="8148"/>
                    </a:lnTo>
                    <a:lnTo>
                      <a:pt x="3102" y="8067"/>
                    </a:lnTo>
                    <a:lnTo>
                      <a:pt x="3469" y="7985"/>
                    </a:lnTo>
                    <a:lnTo>
                      <a:pt x="3877" y="7917"/>
                    </a:lnTo>
                    <a:lnTo>
                      <a:pt x="4748" y="7795"/>
                    </a:lnTo>
                    <a:lnTo>
                      <a:pt x="5346" y="7713"/>
                    </a:lnTo>
                    <a:lnTo>
                      <a:pt x="5591" y="7686"/>
                    </a:lnTo>
                    <a:lnTo>
                      <a:pt x="6244" y="7618"/>
                    </a:lnTo>
                    <a:lnTo>
                      <a:pt x="6639" y="7563"/>
                    </a:lnTo>
                    <a:lnTo>
                      <a:pt x="7183" y="7509"/>
                    </a:lnTo>
                    <a:lnTo>
                      <a:pt x="7958" y="7427"/>
                    </a:lnTo>
                    <a:lnTo>
                      <a:pt x="8597" y="7332"/>
                    </a:lnTo>
                    <a:lnTo>
                      <a:pt x="8856" y="7291"/>
                    </a:lnTo>
                    <a:lnTo>
                      <a:pt x="9060" y="7251"/>
                    </a:lnTo>
                    <a:lnTo>
                      <a:pt x="9209" y="7210"/>
                    </a:lnTo>
                    <a:lnTo>
                      <a:pt x="9305" y="7169"/>
                    </a:lnTo>
                    <a:lnTo>
                      <a:pt x="9386" y="7087"/>
                    </a:lnTo>
                    <a:lnTo>
                      <a:pt x="9454" y="7006"/>
                    </a:lnTo>
                    <a:lnTo>
                      <a:pt x="9509" y="6897"/>
                    </a:lnTo>
                    <a:lnTo>
                      <a:pt x="9563" y="6788"/>
                    </a:lnTo>
                    <a:lnTo>
                      <a:pt x="9604" y="6666"/>
                    </a:lnTo>
                    <a:lnTo>
                      <a:pt x="9631" y="6530"/>
                    </a:lnTo>
                    <a:lnTo>
                      <a:pt x="9672" y="6271"/>
                    </a:lnTo>
                    <a:lnTo>
                      <a:pt x="9686" y="6040"/>
                    </a:lnTo>
                    <a:lnTo>
                      <a:pt x="9686" y="5836"/>
                    </a:lnTo>
                    <a:lnTo>
                      <a:pt x="9686" y="5646"/>
                    </a:lnTo>
                    <a:lnTo>
                      <a:pt x="9903" y="5278"/>
                    </a:lnTo>
                    <a:lnTo>
                      <a:pt x="10121" y="4965"/>
                    </a:lnTo>
                    <a:lnTo>
                      <a:pt x="10352" y="4693"/>
                    </a:lnTo>
                    <a:lnTo>
                      <a:pt x="10570" y="4449"/>
                    </a:lnTo>
                    <a:lnTo>
                      <a:pt x="10801" y="4244"/>
                    </a:lnTo>
                    <a:lnTo>
                      <a:pt x="11005" y="4068"/>
                    </a:lnTo>
                    <a:lnTo>
                      <a:pt x="11209" y="3918"/>
                    </a:lnTo>
                    <a:lnTo>
                      <a:pt x="11413" y="3782"/>
                    </a:lnTo>
                    <a:lnTo>
                      <a:pt x="11740" y="3564"/>
                    </a:lnTo>
                    <a:lnTo>
                      <a:pt x="11862" y="3483"/>
                    </a:lnTo>
                    <a:lnTo>
                      <a:pt x="11957" y="3401"/>
                    </a:lnTo>
                    <a:lnTo>
                      <a:pt x="12039" y="3320"/>
                    </a:lnTo>
                    <a:lnTo>
                      <a:pt x="12052" y="3279"/>
                    </a:lnTo>
                    <a:lnTo>
                      <a:pt x="12066" y="3238"/>
                    </a:lnTo>
                    <a:lnTo>
                      <a:pt x="12066" y="3197"/>
                    </a:lnTo>
                    <a:lnTo>
                      <a:pt x="12066" y="3156"/>
                    </a:lnTo>
                    <a:lnTo>
                      <a:pt x="12039" y="3102"/>
                    </a:lnTo>
                    <a:lnTo>
                      <a:pt x="12012" y="3061"/>
                    </a:lnTo>
                    <a:lnTo>
                      <a:pt x="11876" y="2871"/>
                    </a:lnTo>
                    <a:lnTo>
                      <a:pt x="11712" y="2667"/>
                    </a:lnTo>
                    <a:lnTo>
                      <a:pt x="11304" y="2190"/>
                    </a:lnTo>
                    <a:lnTo>
                      <a:pt x="10842" y="1687"/>
                    </a:lnTo>
                    <a:lnTo>
                      <a:pt x="10366" y="1184"/>
                    </a:lnTo>
                    <a:lnTo>
                      <a:pt x="9550" y="354"/>
                    </a:lnTo>
                    <a:lnTo>
                      <a:pt x="919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39"/>
              <p:cNvSpPr/>
              <p:nvPr/>
            </p:nvSpPr>
            <p:spPr>
              <a:xfrm>
                <a:off x="478022" y="4091810"/>
                <a:ext cx="974677" cy="530012"/>
              </a:xfrm>
              <a:custGeom>
                <a:rect b="b" l="l" r="r" t="t"/>
                <a:pathLst>
                  <a:path extrusionOk="0" h="17997" w="33096">
                    <a:moveTo>
                      <a:pt x="12406" y="0"/>
                    </a:moveTo>
                    <a:lnTo>
                      <a:pt x="11331" y="14"/>
                    </a:lnTo>
                    <a:lnTo>
                      <a:pt x="10284" y="68"/>
                    </a:lnTo>
                    <a:lnTo>
                      <a:pt x="9767" y="95"/>
                    </a:lnTo>
                    <a:lnTo>
                      <a:pt x="9250" y="150"/>
                    </a:lnTo>
                    <a:lnTo>
                      <a:pt x="8747" y="190"/>
                    </a:lnTo>
                    <a:lnTo>
                      <a:pt x="8244" y="258"/>
                    </a:lnTo>
                    <a:lnTo>
                      <a:pt x="7754" y="326"/>
                    </a:lnTo>
                    <a:lnTo>
                      <a:pt x="7278" y="408"/>
                    </a:lnTo>
                    <a:lnTo>
                      <a:pt x="6802" y="490"/>
                    </a:lnTo>
                    <a:lnTo>
                      <a:pt x="6339" y="585"/>
                    </a:lnTo>
                    <a:lnTo>
                      <a:pt x="5890" y="694"/>
                    </a:lnTo>
                    <a:lnTo>
                      <a:pt x="5455" y="816"/>
                    </a:lnTo>
                    <a:lnTo>
                      <a:pt x="5020" y="939"/>
                    </a:lnTo>
                    <a:lnTo>
                      <a:pt x="4612" y="1075"/>
                    </a:lnTo>
                    <a:lnTo>
                      <a:pt x="4204" y="1224"/>
                    </a:lnTo>
                    <a:lnTo>
                      <a:pt x="3809" y="1387"/>
                    </a:lnTo>
                    <a:lnTo>
                      <a:pt x="3442" y="1564"/>
                    </a:lnTo>
                    <a:lnTo>
                      <a:pt x="3088" y="1755"/>
                    </a:lnTo>
                    <a:lnTo>
                      <a:pt x="2748" y="1945"/>
                    </a:lnTo>
                    <a:lnTo>
                      <a:pt x="2422" y="2136"/>
                    </a:lnTo>
                    <a:lnTo>
                      <a:pt x="2122" y="2340"/>
                    </a:lnTo>
                    <a:lnTo>
                      <a:pt x="1850" y="2557"/>
                    </a:lnTo>
                    <a:lnTo>
                      <a:pt x="1578" y="2775"/>
                    </a:lnTo>
                    <a:lnTo>
                      <a:pt x="1347" y="2993"/>
                    </a:lnTo>
                    <a:lnTo>
                      <a:pt x="1116" y="3224"/>
                    </a:lnTo>
                    <a:lnTo>
                      <a:pt x="912" y="3469"/>
                    </a:lnTo>
                    <a:lnTo>
                      <a:pt x="735" y="3700"/>
                    </a:lnTo>
                    <a:lnTo>
                      <a:pt x="572" y="3945"/>
                    </a:lnTo>
                    <a:lnTo>
                      <a:pt x="422" y="4203"/>
                    </a:lnTo>
                    <a:lnTo>
                      <a:pt x="300" y="4448"/>
                    </a:lnTo>
                    <a:lnTo>
                      <a:pt x="204" y="4706"/>
                    </a:lnTo>
                    <a:lnTo>
                      <a:pt x="123" y="4979"/>
                    </a:lnTo>
                    <a:lnTo>
                      <a:pt x="55" y="5237"/>
                    </a:lnTo>
                    <a:lnTo>
                      <a:pt x="14" y="5509"/>
                    </a:lnTo>
                    <a:lnTo>
                      <a:pt x="0" y="5781"/>
                    </a:lnTo>
                    <a:lnTo>
                      <a:pt x="0" y="6053"/>
                    </a:lnTo>
                    <a:lnTo>
                      <a:pt x="28" y="6339"/>
                    </a:lnTo>
                    <a:lnTo>
                      <a:pt x="82" y="6624"/>
                    </a:lnTo>
                    <a:lnTo>
                      <a:pt x="150" y="6897"/>
                    </a:lnTo>
                    <a:lnTo>
                      <a:pt x="232" y="7182"/>
                    </a:lnTo>
                    <a:lnTo>
                      <a:pt x="354" y="7481"/>
                    </a:lnTo>
                    <a:lnTo>
                      <a:pt x="490" y="7767"/>
                    </a:lnTo>
                    <a:lnTo>
                      <a:pt x="653" y="8053"/>
                    </a:lnTo>
                    <a:lnTo>
                      <a:pt x="830" y="8352"/>
                    </a:lnTo>
                    <a:lnTo>
                      <a:pt x="1034" y="8638"/>
                    </a:lnTo>
                    <a:lnTo>
                      <a:pt x="1265" y="8937"/>
                    </a:lnTo>
                    <a:lnTo>
                      <a:pt x="1524" y="9223"/>
                    </a:lnTo>
                    <a:lnTo>
                      <a:pt x="1796" y="9522"/>
                    </a:lnTo>
                    <a:lnTo>
                      <a:pt x="2095" y="9821"/>
                    </a:lnTo>
                    <a:lnTo>
                      <a:pt x="2422" y="10107"/>
                    </a:lnTo>
                    <a:lnTo>
                      <a:pt x="2775" y="10406"/>
                    </a:lnTo>
                    <a:lnTo>
                      <a:pt x="3143" y="10692"/>
                    </a:lnTo>
                    <a:lnTo>
                      <a:pt x="3551" y="10991"/>
                    </a:lnTo>
                    <a:lnTo>
                      <a:pt x="3972" y="11277"/>
                    </a:lnTo>
                    <a:lnTo>
                      <a:pt x="4421" y="11576"/>
                    </a:lnTo>
                    <a:lnTo>
                      <a:pt x="4897" y="11861"/>
                    </a:lnTo>
                    <a:lnTo>
                      <a:pt x="5401" y="12147"/>
                    </a:lnTo>
                    <a:lnTo>
                      <a:pt x="5917" y="12433"/>
                    </a:lnTo>
                    <a:lnTo>
                      <a:pt x="6475" y="12705"/>
                    </a:lnTo>
                    <a:lnTo>
                      <a:pt x="7046" y="12990"/>
                    </a:lnTo>
                    <a:lnTo>
                      <a:pt x="7659" y="13262"/>
                    </a:lnTo>
                    <a:lnTo>
                      <a:pt x="8284" y="13535"/>
                    </a:lnTo>
                    <a:lnTo>
                      <a:pt x="8937" y="13807"/>
                    </a:lnTo>
                    <a:lnTo>
                      <a:pt x="9631" y="14065"/>
                    </a:lnTo>
                    <a:lnTo>
                      <a:pt x="10338" y="14337"/>
                    </a:lnTo>
                    <a:lnTo>
                      <a:pt x="11073" y="14596"/>
                    </a:lnTo>
                    <a:lnTo>
                      <a:pt x="11848" y="14840"/>
                    </a:lnTo>
                    <a:lnTo>
                      <a:pt x="12637" y="15099"/>
                    </a:lnTo>
                    <a:lnTo>
                      <a:pt x="13453" y="15344"/>
                    </a:lnTo>
                    <a:lnTo>
                      <a:pt x="14310" y="15575"/>
                    </a:lnTo>
                    <a:lnTo>
                      <a:pt x="15181" y="15820"/>
                    </a:lnTo>
                    <a:lnTo>
                      <a:pt x="16092" y="16051"/>
                    </a:lnTo>
                    <a:lnTo>
                      <a:pt x="17031" y="16269"/>
                    </a:lnTo>
                    <a:lnTo>
                      <a:pt x="17997" y="16486"/>
                    </a:lnTo>
                    <a:lnTo>
                      <a:pt x="18990" y="16704"/>
                    </a:lnTo>
                    <a:lnTo>
                      <a:pt x="20010" y="16908"/>
                    </a:lnTo>
                    <a:lnTo>
                      <a:pt x="21057" y="17098"/>
                    </a:lnTo>
                    <a:lnTo>
                      <a:pt x="22132" y="17302"/>
                    </a:lnTo>
                    <a:lnTo>
                      <a:pt x="23247" y="17479"/>
                    </a:lnTo>
                    <a:lnTo>
                      <a:pt x="24390" y="17656"/>
                    </a:lnTo>
                    <a:lnTo>
                      <a:pt x="25560" y="17833"/>
                    </a:lnTo>
                    <a:lnTo>
                      <a:pt x="26757" y="17996"/>
                    </a:lnTo>
                    <a:lnTo>
                      <a:pt x="26757" y="17996"/>
                    </a:lnTo>
                    <a:lnTo>
                      <a:pt x="26634" y="16037"/>
                    </a:lnTo>
                    <a:lnTo>
                      <a:pt x="26621" y="15752"/>
                    </a:lnTo>
                    <a:lnTo>
                      <a:pt x="26580" y="15126"/>
                    </a:lnTo>
                    <a:lnTo>
                      <a:pt x="26158" y="14936"/>
                    </a:lnTo>
                    <a:lnTo>
                      <a:pt x="25628" y="14664"/>
                    </a:lnTo>
                    <a:lnTo>
                      <a:pt x="24893" y="14283"/>
                    </a:lnTo>
                    <a:lnTo>
                      <a:pt x="23927" y="13779"/>
                    </a:lnTo>
                    <a:lnTo>
                      <a:pt x="22744" y="13154"/>
                    </a:lnTo>
                    <a:lnTo>
                      <a:pt x="21343" y="12378"/>
                    </a:lnTo>
                    <a:lnTo>
                      <a:pt x="19711" y="11453"/>
                    </a:lnTo>
                    <a:lnTo>
                      <a:pt x="20894" y="11821"/>
                    </a:lnTo>
                    <a:lnTo>
                      <a:pt x="22105" y="12161"/>
                    </a:lnTo>
                    <a:lnTo>
                      <a:pt x="22703" y="12310"/>
                    </a:lnTo>
                    <a:lnTo>
                      <a:pt x="23302" y="12460"/>
                    </a:lnTo>
                    <a:lnTo>
                      <a:pt x="23900" y="12596"/>
                    </a:lnTo>
                    <a:lnTo>
                      <a:pt x="24485" y="12718"/>
                    </a:lnTo>
                    <a:lnTo>
                      <a:pt x="25056" y="12827"/>
                    </a:lnTo>
                    <a:lnTo>
                      <a:pt x="25628" y="12922"/>
                    </a:lnTo>
                    <a:lnTo>
                      <a:pt x="26185" y="12990"/>
                    </a:lnTo>
                    <a:lnTo>
                      <a:pt x="26729" y="13058"/>
                    </a:lnTo>
                    <a:lnTo>
                      <a:pt x="27260" y="13099"/>
                    </a:lnTo>
                    <a:lnTo>
                      <a:pt x="27777" y="13126"/>
                    </a:lnTo>
                    <a:lnTo>
                      <a:pt x="28267" y="13126"/>
                    </a:lnTo>
                    <a:lnTo>
                      <a:pt x="28729" y="13113"/>
                    </a:lnTo>
                    <a:lnTo>
                      <a:pt x="29069" y="13086"/>
                    </a:lnTo>
                    <a:lnTo>
                      <a:pt x="29396" y="13045"/>
                    </a:lnTo>
                    <a:lnTo>
                      <a:pt x="29600" y="13004"/>
                    </a:lnTo>
                    <a:lnTo>
                      <a:pt x="29804" y="12963"/>
                    </a:lnTo>
                    <a:lnTo>
                      <a:pt x="30049" y="12895"/>
                    </a:lnTo>
                    <a:lnTo>
                      <a:pt x="30280" y="12827"/>
                    </a:lnTo>
                    <a:lnTo>
                      <a:pt x="30497" y="12746"/>
                    </a:lnTo>
                    <a:lnTo>
                      <a:pt x="30715" y="12650"/>
                    </a:lnTo>
                    <a:lnTo>
                      <a:pt x="30905" y="12555"/>
                    </a:lnTo>
                    <a:lnTo>
                      <a:pt x="31110" y="12446"/>
                    </a:lnTo>
                    <a:lnTo>
                      <a:pt x="31286" y="12324"/>
                    </a:lnTo>
                    <a:lnTo>
                      <a:pt x="31463" y="12188"/>
                    </a:lnTo>
                    <a:lnTo>
                      <a:pt x="31626" y="12052"/>
                    </a:lnTo>
                    <a:lnTo>
                      <a:pt x="31776" y="11916"/>
                    </a:lnTo>
                    <a:lnTo>
                      <a:pt x="31926" y="11766"/>
                    </a:lnTo>
                    <a:lnTo>
                      <a:pt x="32062" y="11603"/>
                    </a:lnTo>
                    <a:lnTo>
                      <a:pt x="32184" y="11440"/>
                    </a:lnTo>
                    <a:lnTo>
                      <a:pt x="32307" y="11263"/>
                    </a:lnTo>
                    <a:lnTo>
                      <a:pt x="32415" y="11086"/>
                    </a:lnTo>
                    <a:lnTo>
                      <a:pt x="32524" y="10909"/>
                    </a:lnTo>
                    <a:lnTo>
                      <a:pt x="32606" y="10719"/>
                    </a:lnTo>
                    <a:lnTo>
                      <a:pt x="32701" y="10528"/>
                    </a:lnTo>
                    <a:lnTo>
                      <a:pt x="32769" y="10324"/>
                    </a:lnTo>
                    <a:lnTo>
                      <a:pt x="32837" y="10120"/>
                    </a:lnTo>
                    <a:lnTo>
                      <a:pt x="32905" y="9916"/>
                    </a:lnTo>
                    <a:lnTo>
                      <a:pt x="32946" y="9712"/>
                    </a:lnTo>
                    <a:lnTo>
                      <a:pt x="33000" y="9495"/>
                    </a:lnTo>
                    <a:lnTo>
                      <a:pt x="33027" y="9277"/>
                    </a:lnTo>
                    <a:lnTo>
                      <a:pt x="33082" y="8828"/>
                    </a:lnTo>
                    <a:lnTo>
                      <a:pt x="33095" y="8379"/>
                    </a:lnTo>
                    <a:lnTo>
                      <a:pt x="33082" y="7930"/>
                    </a:lnTo>
                    <a:lnTo>
                      <a:pt x="33041" y="7468"/>
                    </a:lnTo>
                    <a:lnTo>
                      <a:pt x="32959" y="7019"/>
                    </a:lnTo>
                    <a:lnTo>
                      <a:pt x="32864" y="6556"/>
                    </a:lnTo>
                    <a:lnTo>
                      <a:pt x="32742" y="6108"/>
                    </a:lnTo>
                    <a:lnTo>
                      <a:pt x="32592" y="5672"/>
                    </a:lnTo>
                    <a:lnTo>
                      <a:pt x="32415" y="5237"/>
                    </a:lnTo>
                    <a:lnTo>
                      <a:pt x="32211" y="4829"/>
                    </a:lnTo>
                    <a:lnTo>
                      <a:pt x="31980" y="4421"/>
                    </a:lnTo>
                    <a:lnTo>
                      <a:pt x="31722" y="4040"/>
                    </a:lnTo>
                    <a:lnTo>
                      <a:pt x="31450" y="3686"/>
                    </a:lnTo>
                    <a:lnTo>
                      <a:pt x="31314" y="3509"/>
                    </a:lnTo>
                    <a:lnTo>
                      <a:pt x="31150" y="3346"/>
                    </a:lnTo>
                    <a:lnTo>
                      <a:pt x="31001" y="3197"/>
                    </a:lnTo>
                    <a:lnTo>
                      <a:pt x="30837" y="3033"/>
                    </a:lnTo>
                    <a:lnTo>
                      <a:pt x="30674" y="2897"/>
                    </a:lnTo>
                    <a:lnTo>
                      <a:pt x="30497" y="2761"/>
                    </a:lnTo>
                    <a:lnTo>
                      <a:pt x="30321" y="2639"/>
                    </a:lnTo>
                    <a:lnTo>
                      <a:pt x="30144" y="2516"/>
                    </a:lnTo>
                    <a:lnTo>
                      <a:pt x="29953" y="2408"/>
                    </a:lnTo>
                    <a:lnTo>
                      <a:pt x="29763" y="2299"/>
                    </a:lnTo>
                    <a:lnTo>
                      <a:pt x="29572" y="2217"/>
                    </a:lnTo>
                    <a:lnTo>
                      <a:pt x="29368" y="2136"/>
                    </a:lnTo>
                    <a:lnTo>
                      <a:pt x="29164" y="2054"/>
                    </a:lnTo>
                    <a:lnTo>
                      <a:pt x="28960" y="2000"/>
                    </a:lnTo>
                    <a:lnTo>
                      <a:pt x="28144" y="1823"/>
                    </a:lnTo>
                    <a:lnTo>
                      <a:pt x="27206" y="1632"/>
                    </a:lnTo>
                    <a:lnTo>
                      <a:pt x="25968" y="1387"/>
                    </a:lnTo>
                    <a:lnTo>
                      <a:pt x="24458" y="1115"/>
                    </a:lnTo>
                    <a:lnTo>
                      <a:pt x="23628" y="979"/>
                    </a:lnTo>
                    <a:lnTo>
                      <a:pt x="22744" y="843"/>
                    </a:lnTo>
                    <a:lnTo>
                      <a:pt x="21819" y="707"/>
                    </a:lnTo>
                    <a:lnTo>
                      <a:pt x="20853" y="585"/>
                    </a:lnTo>
                    <a:lnTo>
                      <a:pt x="19847" y="463"/>
                    </a:lnTo>
                    <a:lnTo>
                      <a:pt x="18826" y="340"/>
                    </a:lnTo>
                    <a:lnTo>
                      <a:pt x="17779" y="245"/>
                    </a:lnTo>
                    <a:lnTo>
                      <a:pt x="16718" y="150"/>
                    </a:lnTo>
                    <a:lnTo>
                      <a:pt x="15643" y="82"/>
                    </a:lnTo>
                    <a:lnTo>
                      <a:pt x="14555" y="41"/>
                    </a:lnTo>
                    <a:lnTo>
                      <a:pt x="1348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39"/>
              <p:cNvSpPr/>
              <p:nvPr/>
            </p:nvSpPr>
            <p:spPr>
              <a:xfrm>
                <a:off x="1278812" y="4540459"/>
                <a:ext cx="146661" cy="107404"/>
              </a:xfrm>
              <a:custGeom>
                <a:rect b="b" l="l" r="r" t="t"/>
                <a:pathLst>
                  <a:path extrusionOk="0" h="3647" w="4980">
                    <a:moveTo>
                      <a:pt x="1" y="1"/>
                    </a:moveTo>
                    <a:lnTo>
                      <a:pt x="151" y="2939"/>
                    </a:lnTo>
                    <a:lnTo>
                      <a:pt x="4980" y="3646"/>
                    </a:lnTo>
                    <a:lnTo>
                      <a:pt x="4980" y="3646"/>
                    </a:lnTo>
                    <a:lnTo>
                      <a:pt x="4531" y="3089"/>
                    </a:lnTo>
                    <a:lnTo>
                      <a:pt x="4082" y="2531"/>
                    </a:lnTo>
                    <a:lnTo>
                      <a:pt x="3687" y="2014"/>
                    </a:lnTo>
                    <a:lnTo>
                      <a:pt x="3334" y="1524"/>
                    </a:lnTo>
                    <a:lnTo>
                      <a:pt x="2803" y="790"/>
                    </a:lnTo>
                    <a:lnTo>
                      <a:pt x="2599" y="518"/>
                    </a:lnTo>
                    <a:lnTo>
                      <a:pt x="1"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39"/>
              <p:cNvSpPr/>
              <p:nvPr/>
            </p:nvSpPr>
            <p:spPr>
              <a:xfrm>
                <a:off x="1238376" y="4518430"/>
                <a:ext cx="73713" cy="135441"/>
              </a:xfrm>
              <a:custGeom>
                <a:rect b="b" l="l" r="r" t="t"/>
                <a:pathLst>
                  <a:path extrusionOk="0" h="4599" w="2503">
                    <a:moveTo>
                      <a:pt x="381" y="1"/>
                    </a:moveTo>
                    <a:lnTo>
                      <a:pt x="0" y="4231"/>
                    </a:lnTo>
                    <a:lnTo>
                      <a:pt x="259" y="4340"/>
                    </a:lnTo>
                    <a:lnTo>
                      <a:pt x="517" y="4435"/>
                    </a:lnTo>
                    <a:lnTo>
                      <a:pt x="775" y="4517"/>
                    </a:lnTo>
                    <a:lnTo>
                      <a:pt x="1034" y="4558"/>
                    </a:lnTo>
                    <a:lnTo>
                      <a:pt x="1292" y="4598"/>
                    </a:lnTo>
                    <a:lnTo>
                      <a:pt x="1551" y="4598"/>
                    </a:lnTo>
                    <a:lnTo>
                      <a:pt x="1809" y="4585"/>
                    </a:lnTo>
                    <a:lnTo>
                      <a:pt x="2081" y="4544"/>
                    </a:lnTo>
                    <a:lnTo>
                      <a:pt x="2503" y="382"/>
                    </a:lnTo>
                    <a:lnTo>
                      <a:pt x="2231" y="259"/>
                    </a:lnTo>
                    <a:lnTo>
                      <a:pt x="1972" y="178"/>
                    </a:lnTo>
                    <a:lnTo>
                      <a:pt x="1700" y="110"/>
                    </a:lnTo>
                    <a:lnTo>
                      <a:pt x="1442" y="55"/>
                    </a:lnTo>
                    <a:lnTo>
                      <a:pt x="1184" y="28"/>
                    </a:lnTo>
                    <a:lnTo>
                      <a:pt x="925" y="14"/>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39"/>
              <p:cNvSpPr/>
              <p:nvPr/>
            </p:nvSpPr>
            <p:spPr>
              <a:xfrm>
                <a:off x="1325697" y="4451135"/>
                <a:ext cx="355344" cy="256009"/>
              </a:xfrm>
              <a:custGeom>
                <a:rect b="b" l="l" r="r" t="t"/>
                <a:pathLst>
                  <a:path extrusionOk="0" h="8693" w="12066">
                    <a:moveTo>
                      <a:pt x="2871" y="0"/>
                    </a:moveTo>
                    <a:lnTo>
                      <a:pt x="2517" y="354"/>
                    </a:lnTo>
                    <a:lnTo>
                      <a:pt x="1701" y="1184"/>
                    </a:lnTo>
                    <a:lnTo>
                      <a:pt x="1238" y="1687"/>
                    </a:lnTo>
                    <a:lnTo>
                      <a:pt x="776" y="2190"/>
                    </a:lnTo>
                    <a:lnTo>
                      <a:pt x="368" y="2667"/>
                    </a:lnTo>
                    <a:lnTo>
                      <a:pt x="191" y="2871"/>
                    </a:lnTo>
                    <a:lnTo>
                      <a:pt x="55" y="3061"/>
                    </a:lnTo>
                    <a:lnTo>
                      <a:pt x="28" y="3102"/>
                    </a:lnTo>
                    <a:lnTo>
                      <a:pt x="14" y="3156"/>
                    </a:lnTo>
                    <a:lnTo>
                      <a:pt x="0" y="3197"/>
                    </a:lnTo>
                    <a:lnTo>
                      <a:pt x="0" y="3238"/>
                    </a:lnTo>
                    <a:lnTo>
                      <a:pt x="14" y="3279"/>
                    </a:lnTo>
                    <a:lnTo>
                      <a:pt x="41" y="3320"/>
                    </a:lnTo>
                    <a:lnTo>
                      <a:pt x="109" y="3401"/>
                    </a:lnTo>
                    <a:lnTo>
                      <a:pt x="204" y="3483"/>
                    </a:lnTo>
                    <a:lnTo>
                      <a:pt x="341" y="3564"/>
                    </a:lnTo>
                    <a:lnTo>
                      <a:pt x="667" y="3782"/>
                    </a:lnTo>
                    <a:lnTo>
                      <a:pt x="857" y="3918"/>
                    </a:lnTo>
                    <a:lnTo>
                      <a:pt x="1061" y="4068"/>
                    </a:lnTo>
                    <a:lnTo>
                      <a:pt x="1279" y="4244"/>
                    </a:lnTo>
                    <a:lnTo>
                      <a:pt x="1497" y="4449"/>
                    </a:lnTo>
                    <a:lnTo>
                      <a:pt x="1728" y="4693"/>
                    </a:lnTo>
                    <a:lnTo>
                      <a:pt x="1946" y="4965"/>
                    </a:lnTo>
                    <a:lnTo>
                      <a:pt x="2177" y="5278"/>
                    </a:lnTo>
                    <a:lnTo>
                      <a:pt x="2381" y="5646"/>
                    </a:lnTo>
                    <a:lnTo>
                      <a:pt x="2381" y="5836"/>
                    </a:lnTo>
                    <a:lnTo>
                      <a:pt x="2381" y="6040"/>
                    </a:lnTo>
                    <a:lnTo>
                      <a:pt x="2408" y="6271"/>
                    </a:lnTo>
                    <a:lnTo>
                      <a:pt x="2449" y="6530"/>
                    </a:lnTo>
                    <a:lnTo>
                      <a:pt x="2476" y="6666"/>
                    </a:lnTo>
                    <a:lnTo>
                      <a:pt x="2517" y="6788"/>
                    </a:lnTo>
                    <a:lnTo>
                      <a:pt x="2558" y="6897"/>
                    </a:lnTo>
                    <a:lnTo>
                      <a:pt x="2612" y="7006"/>
                    </a:lnTo>
                    <a:lnTo>
                      <a:pt x="2680" y="7087"/>
                    </a:lnTo>
                    <a:lnTo>
                      <a:pt x="2762" y="7169"/>
                    </a:lnTo>
                    <a:lnTo>
                      <a:pt x="2857" y="7210"/>
                    </a:lnTo>
                    <a:lnTo>
                      <a:pt x="3007" y="7251"/>
                    </a:lnTo>
                    <a:lnTo>
                      <a:pt x="3224" y="7291"/>
                    </a:lnTo>
                    <a:lnTo>
                      <a:pt x="3483" y="7332"/>
                    </a:lnTo>
                    <a:lnTo>
                      <a:pt x="4122" y="7427"/>
                    </a:lnTo>
                    <a:lnTo>
                      <a:pt x="4884" y="7509"/>
                    </a:lnTo>
                    <a:lnTo>
                      <a:pt x="5428" y="7563"/>
                    </a:lnTo>
                    <a:lnTo>
                      <a:pt x="5822" y="7618"/>
                    </a:lnTo>
                    <a:lnTo>
                      <a:pt x="6475" y="7686"/>
                    </a:lnTo>
                    <a:lnTo>
                      <a:pt x="6734" y="7713"/>
                    </a:lnTo>
                    <a:lnTo>
                      <a:pt x="7332" y="7795"/>
                    </a:lnTo>
                    <a:lnTo>
                      <a:pt x="8189" y="7917"/>
                    </a:lnTo>
                    <a:lnTo>
                      <a:pt x="8597" y="7985"/>
                    </a:lnTo>
                    <a:lnTo>
                      <a:pt x="8978" y="8067"/>
                    </a:lnTo>
                    <a:lnTo>
                      <a:pt x="9318" y="8148"/>
                    </a:lnTo>
                    <a:lnTo>
                      <a:pt x="9631" y="8244"/>
                    </a:lnTo>
                    <a:lnTo>
                      <a:pt x="9890" y="8325"/>
                    </a:lnTo>
                    <a:lnTo>
                      <a:pt x="10094" y="8434"/>
                    </a:lnTo>
                    <a:lnTo>
                      <a:pt x="10338" y="8556"/>
                    </a:lnTo>
                    <a:lnTo>
                      <a:pt x="10556" y="8638"/>
                    </a:lnTo>
                    <a:lnTo>
                      <a:pt x="10760" y="8679"/>
                    </a:lnTo>
                    <a:lnTo>
                      <a:pt x="10937" y="8692"/>
                    </a:lnTo>
                    <a:lnTo>
                      <a:pt x="11114" y="8679"/>
                    </a:lnTo>
                    <a:lnTo>
                      <a:pt x="11263" y="8638"/>
                    </a:lnTo>
                    <a:lnTo>
                      <a:pt x="11399" y="8584"/>
                    </a:lnTo>
                    <a:lnTo>
                      <a:pt x="11522" y="8502"/>
                    </a:lnTo>
                    <a:lnTo>
                      <a:pt x="11631" y="8407"/>
                    </a:lnTo>
                    <a:lnTo>
                      <a:pt x="11726" y="8298"/>
                    </a:lnTo>
                    <a:lnTo>
                      <a:pt x="11808" y="8176"/>
                    </a:lnTo>
                    <a:lnTo>
                      <a:pt x="11876" y="8053"/>
                    </a:lnTo>
                    <a:lnTo>
                      <a:pt x="11944" y="7917"/>
                    </a:lnTo>
                    <a:lnTo>
                      <a:pt x="11998" y="7795"/>
                    </a:lnTo>
                    <a:lnTo>
                      <a:pt x="12066" y="7550"/>
                    </a:lnTo>
                    <a:lnTo>
                      <a:pt x="12066" y="7523"/>
                    </a:lnTo>
                    <a:lnTo>
                      <a:pt x="12052" y="7482"/>
                    </a:lnTo>
                    <a:lnTo>
                      <a:pt x="11984" y="7373"/>
                    </a:lnTo>
                    <a:lnTo>
                      <a:pt x="11876" y="7223"/>
                    </a:lnTo>
                    <a:lnTo>
                      <a:pt x="11712" y="7060"/>
                    </a:lnTo>
                    <a:lnTo>
                      <a:pt x="11522" y="6856"/>
                    </a:lnTo>
                    <a:lnTo>
                      <a:pt x="11277" y="6639"/>
                    </a:lnTo>
                    <a:lnTo>
                      <a:pt x="10692" y="6122"/>
                    </a:lnTo>
                    <a:lnTo>
                      <a:pt x="9998" y="5537"/>
                    </a:lnTo>
                    <a:lnTo>
                      <a:pt x="9223" y="4897"/>
                    </a:lnTo>
                    <a:lnTo>
                      <a:pt x="8393" y="4231"/>
                    </a:lnTo>
                    <a:lnTo>
                      <a:pt x="7523" y="3551"/>
                    </a:lnTo>
                    <a:lnTo>
                      <a:pt x="5822" y="2231"/>
                    </a:lnTo>
                    <a:lnTo>
                      <a:pt x="4326" y="1102"/>
                    </a:lnTo>
                    <a:lnTo>
                      <a:pt x="287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39"/>
              <p:cNvSpPr/>
              <p:nvPr/>
            </p:nvSpPr>
            <p:spPr>
              <a:xfrm>
                <a:off x="1031250" y="3196456"/>
                <a:ext cx="642982" cy="1102461"/>
              </a:xfrm>
              <a:custGeom>
                <a:rect b="b" l="l" r="r" t="t"/>
                <a:pathLst>
                  <a:path extrusionOk="0" h="37435" w="21833">
                    <a:moveTo>
                      <a:pt x="7849" y="0"/>
                    </a:moveTo>
                    <a:lnTo>
                      <a:pt x="7618" y="68"/>
                    </a:lnTo>
                    <a:lnTo>
                      <a:pt x="6965" y="272"/>
                    </a:lnTo>
                    <a:lnTo>
                      <a:pt x="6026" y="572"/>
                    </a:lnTo>
                    <a:lnTo>
                      <a:pt x="5469" y="762"/>
                    </a:lnTo>
                    <a:lnTo>
                      <a:pt x="4884" y="980"/>
                    </a:lnTo>
                    <a:lnTo>
                      <a:pt x="4272" y="1211"/>
                    </a:lnTo>
                    <a:lnTo>
                      <a:pt x="3660" y="1456"/>
                    </a:lnTo>
                    <a:lnTo>
                      <a:pt x="3048" y="1714"/>
                    </a:lnTo>
                    <a:lnTo>
                      <a:pt x="2449" y="2000"/>
                    </a:lnTo>
                    <a:lnTo>
                      <a:pt x="1891" y="2286"/>
                    </a:lnTo>
                    <a:lnTo>
                      <a:pt x="1633" y="2435"/>
                    </a:lnTo>
                    <a:lnTo>
                      <a:pt x="1374" y="2585"/>
                    </a:lnTo>
                    <a:lnTo>
                      <a:pt x="1143" y="2734"/>
                    </a:lnTo>
                    <a:lnTo>
                      <a:pt x="926" y="2884"/>
                    </a:lnTo>
                    <a:lnTo>
                      <a:pt x="721" y="3034"/>
                    </a:lnTo>
                    <a:lnTo>
                      <a:pt x="545" y="3183"/>
                    </a:lnTo>
                    <a:lnTo>
                      <a:pt x="477" y="3251"/>
                    </a:lnTo>
                    <a:lnTo>
                      <a:pt x="422" y="3319"/>
                    </a:lnTo>
                    <a:lnTo>
                      <a:pt x="327" y="3483"/>
                    </a:lnTo>
                    <a:lnTo>
                      <a:pt x="245" y="3673"/>
                    </a:lnTo>
                    <a:lnTo>
                      <a:pt x="177" y="3904"/>
                    </a:lnTo>
                    <a:lnTo>
                      <a:pt x="109" y="4176"/>
                    </a:lnTo>
                    <a:lnTo>
                      <a:pt x="69" y="4476"/>
                    </a:lnTo>
                    <a:lnTo>
                      <a:pt x="41" y="4788"/>
                    </a:lnTo>
                    <a:lnTo>
                      <a:pt x="14" y="5142"/>
                    </a:lnTo>
                    <a:lnTo>
                      <a:pt x="1" y="5509"/>
                    </a:lnTo>
                    <a:lnTo>
                      <a:pt x="1" y="5917"/>
                    </a:lnTo>
                    <a:lnTo>
                      <a:pt x="14" y="6339"/>
                    </a:lnTo>
                    <a:lnTo>
                      <a:pt x="28" y="6774"/>
                    </a:lnTo>
                    <a:lnTo>
                      <a:pt x="82" y="7713"/>
                    </a:lnTo>
                    <a:lnTo>
                      <a:pt x="177" y="8706"/>
                    </a:lnTo>
                    <a:lnTo>
                      <a:pt x="286" y="9740"/>
                    </a:lnTo>
                    <a:lnTo>
                      <a:pt x="409" y="10814"/>
                    </a:lnTo>
                    <a:lnTo>
                      <a:pt x="558" y="11916"/>
                    </a:lnTo>
                    <a:lnTo>
                      <a:pt x="708" y="13018"/>
                    </a:lnTo>
                    <a:lnTo>
                      <a:pt x="1034" y="15181"/>
                    </a:lnTo>
                    <a:lnTo>
                      <a:pt x="1334" y="17221"/>
                    </a:lnTo>
                    <a:lnTo>
                      <a:pt x="1456" y="18051"/>
                    </a:lnTo>
                    <a:lnTo>
                      <a:pt x="1470" y="18092"/>
                    </a:lnTo>
                    <a:lnTo>
                      <a:pt x="1470" y="18105"/>
                    </a:lnTo>
                    <a:lnTo>
                      <a:pt x="1497" y="18282"/>
                    </a:lnTo>
                    <a:lnTo>
                      <a:pt x="1565" y="18826"/>
                    </a:lnTo>
                    <a:lnTo>
                      <a:pt x="1565" y="18867"/>
                    </a:lnTo>
                    <a:lnTo>
                      <a:pt x="1592" y="19071"/>
                    </a:lnTo>
                    <a:lnTo>
                      <a:pt x="1606" y="19180"/>
                    </a:lnTo>
                    <a:lnTo>
                      <a:pt x="1660" y="19765"/>
                    </a:lnTo>
                    <a:lnTo>
                      <a:pt x="1701" y="20309"/>
                    </a:lnTo>
                    <a:lnTo>
                      <a:pt x="1728" y="20799"/>
                    </a:lnTo>
                    <a:lnTo>
                      <a:pt x="1714" y="21248"/>
                    </a:lnTo>
                    <a:lnTo>
                      <a:pt x="1660" y="22635"/>
                    </a:lnTo>
                    <a:lnTo>
                      <a:pt x="1578" y="24240"/>
                    </a:lnTo>
                    <a:lnTo>
                      <a:pt x="1347" y="27926"/>
                    </a:lnTo>
                    <a:lnTo>
                      <a:pt x="1089" y="31898"/>
                    </a:lnTo>
                    <a:lnTo>
                      <a:pt x="830" y="35775"/>
                    </a:lnTo>
                    <a:lnTo>
                      <a:pt x="1510" y="35979"/>
                    </a:lnTo>
                    <a:lnTo>
                      <a:pt x="2191" y="36156"/>
                    </a:lnTo>
                    <a:lnTo>
                      <a:pt x="2871" y="36333"/>
                    </a:lnTo>
                    <a:lnTo>
                      <a:pt x="3551" y="36496"/>
                    </a:lnTo>
                    <a:lnTo>
                      <a:pt x="4217" y="36646"/>
                    </a:lnTo>
                    <a:lnTo>
                      <a:pt x="4897" y="36782"/>
                    </a:lnTo>
                    <a:lnTo>
                      <a:pt x="5564" y="36904"/>
                    </a:lnTo>
                    <a:lnTo>
                      <a:pt x="6231" y="37013"/>
                    </a:lnTo>
                    <a:lnTo>
                      <a:pt x="6897" y="37122"/>
                    </a:lnTo>
                    <a:lnTo>
                      <a:pt x="7564" y="37203"/>
                    </a:lnTo>
                    <a:lnTo>
                      <a:pt x="8230" y="37271"/>
                    </a:lnTo>
                    <a:lnTo>
                      <a:pt x="8897" y="37326"/>
                    </a:lnTo>
                    <a:lnTo>
                      <a:pt x="9563" y="37380"/>
                    </a:lnTo>
                    <a:lnTo>
                      <a:pt x="10216" y="37407"/>
                    </a:lnTo>
                    <a:lnTo>
                      <a:pt x="10883" y="37421"/>
                    </a:lnTo>
                    <a:lnTo>
                      <a:pt x="11536" y="37435"/>
                    </a:lnTo>
                    <a:lnTo>
                      <a:pt x="12188" y="37421"/>
                    </a:lnTo>
                    <a:lnTo>
                      <a:pt x="12841" y="37407"/>
                    </a:lnTo>
                    <a:lnTo>
                      <a:pt x="13494" y="37380"/>
                    </a:lnTo>
                    <a:lnTo>
                      <a:pt x="14147" y="37326"/>
                    </a:lnTo>
                    <a:lnTo>
                      <a:pt x="14800" y="37271"/>
                    </a:lnTo>
                    <a:lnTo>
                      <a:pt x="15440" y="37203"/>
                    </a:lnTo>
                    <a:lnTo>
                      <a:pt x="16092" y="37122"/>
                    </a:lnTo>
                    <a:lnTo>
                      <a:pt x="16732" y="37013"/>
                    </a:lnTo>
                    <a:lnTo>
                      <a:pt x="17371" y="36904"/>
                    </a:lnTo>
                    <a:lnTo>
                      <a:pt x="18010" y="36782"/>
                    </a:lnTo>
                    <a:lnTo>
                      <a:pt x="18650" y="36646"/>
                    </a:lnTo>
                    <a:lnTo>
                      <a:pt x="19289" y="36496"/>
                    </a:lnTo>
                    <a:lnTo>
                      <a:pt x="19928" y="36333"/>
                    </a:lnTo>
                    <a:lnTo>
                      <a:pt x="20568" y="36156"/>
                    </a:lnTo>
                    <a:lnTo>
                      <a:pt x="21193" y="35979"/>
                    </a:lnTo>
                    <a:lnTo>
                      <a:pt x="21833" y="35775"/>
                    </a:lnTo>
                    <a:lnTo>
                      <a:pt x="21724" y="34292"/>
                    </a:lnTo>
                    <a:lnTo>
                      <a:pt x="21588" y="32769"/>
                    </a:lnTo>
                    <a:lnTo>
                      <a:pt x="21316" y="29627"/>
                    </a:lnTo>
                    <a:lnTo>
                      <a:pt x="21180" y="28035"/>
                    </a:lnTo>
                    <a:lnTo>
                      <a:pt x="21057" y="26471"/>
                    </a:lnTo>
                    <a:lnTo>
                      <a:pt x="20949" y="24920"/>
                    </a:lnTo>
                    <a:lnTo>
                      <a:pt x="20853" y="23438"/>
                    </a:lnTo>
                    <a:lnTo>
                      <a:pt x="20799" y="22513"/>
                    </a:lnTo>
                    <a:lnTo>
                      <a:pt x="20772" y="21737"/>
                    </a:lnTo>
                    <a:lnTo>
                      <a:pt x="20745" y="20975"/>
                    </a:lnTo>
                    <a:lnTo>
                      <a:pt x="20731" y="20255"/>
                    </a:lnTo>
                    <a:lnTo>
                      <a:pt x="20731" y="19574"/>
                    </a:lnTo>
                    <a:lnTo>
                      <a:pt x="20758" y="18513"/>
                    </a:lnTo>
                    <a:lnTo>
                      <a:pt x="20799" y="17357"/>
                    </a:lnTo>
                    <a:lnTo>
                      <a:pt x="20867" y="16147"/>
                    </a:lnTo>
                    <a:lnTo>
                      <a:pt x="20935" y="14882"/>
                    </a:lnTo>
                    <a:lnTo>
                      <a:pt x="21112" y="12283"/>
                    </a:lnTo>
                    <a:lnTo>
                      <a:pt x="21193" y="10978"/>
                    </a:lnTo>
                    <a:lnTo>
                      <a:pt x="21261" y="9713"/>
                    </a:lnTo>
                    <a:lnTo>
                      <a:pt x="21316" y="8488"/>
                    </a:lnTo>
                    <a:lnTo>
                      <a:pt x="21357" y="7332"/>
                    </a:lnTo>
                    <a:lnTo>
                      <a:pt x="21370" y="6244"/>
                    </a:lnTo>
                    <a:lnTo>
                      <a:pt x="21357" y="5754"/>
                    </a:lnTo>
                    <a:lnTo>
                      <a:pt x="21343" y="5278"/>
                    </a:lnTo>
                    <a:lnTo>
                      <a:pt x="21316" y="4829"/>
                    </a:lnTo>
                    <a:lnTo>
                      <a:pt x="21289" y="4421"/>
                    </a:lnTo>
                    <a:lnTo>
                      <a:pt x="21248" y="4040"/>
                    </a:lnTo>
                    <a:lnTo>
                      <a:pt x="21193" y="3700"/>
                    </a:lnTo>
                    <a:lnTo>
                      <a:pt x="21125" y="3401"/>
                    </a:lnTo>
                    <a:lnTo>
                      <a:pt x="21044" y="3156"/>
                    </a:lnTo>
                    <a:lnTo>
                      <a:pt x="20949" y="2939"/>
                    </a:lnTo>
                    <a:lnTo>
                      <a:pt x="20908" y="2843"/>
                    </a:lnTo>
                    <a:lnTo>
                      <a:pt x="20853" y="2775"/>
                    </a:lnTo>
                    <a:lnTo>
                      <a:pt x="20717" y="2626"/>
                    </a:lnTo>
                    <a:lnTo>
                      <a:pt x="20568" y="2490"/>
                    </a:lnTo>
                    <a:lnTo>
                      <a:pt x="20377" y="2354"/>
                    </a:lnTo>
                    <a:lnTo>
                      <a:pt x="20173" y="2218"/>
                    </a:lnTo>
                    <a:lnTo>
                      <a:pt x="19942" y="2082"/>
                    </a:lnTo>
                    <a:lnTo>
                      <a:pt x="19684" y="1959"/>
                    </a:lnTo>
                    <a:lnTo>
                      <a:pt x="19411" y="1823"/>
                    </a:lnTo>
                    <a:lnTo>
                      <a:pt x="19126" y="1701"/>
                    </a:lnTo>
                    <a:lnTo>
                      <a:pt x="18514" y="1469"/>
                    </a:lnTo>
                    <a:lnTo>
                      <a:pt x="17861" y="1252"/>
                    </a:lnTo>
                    <a:lnTo>
                      <a:pt x="17194" y="1034"/>
                    </a:lnTo>
                    <a:lnTo>
                      <a:pt x="16528" y="844"/>
                    </a:lnTo>
                    <a:lnTo>
                      <a:pt x="15861" y="681"/>
                    </a:lnTo>
                    <a:lnTo>
                      <a:pt x="15235" y="531"/>
                    </a:lnTo>
                    <a:lnTo>
                      <a:pt x="14147" y="286"/>
                    </a:lnTo>
                    <a:lnTo>
                      <a:pt x="13386" y="123"/>
                    </a:lnTo>
                    <a:lnTo>
                      <a:pt x="13100" y="68"/>
                    </a:lnTo>
                    <a:lnTo>
                      <a:pt x="784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39"/>
              <p:cNvSpPr/>
              <p:nvPr/>
            </p:nvSpPr>
            <p:spPr>
              <a:xfrm>
                <a:off x="1193493" y="2748190"/>
                <a:ext cx="303276" cy="233568"/>
              </a:xfrm>
              <a:custGeom>
                <a:rect b="b" l="l" r="r" t="t"/>
                <a:pathLst>
                  <a:path extrusionOk="0" h="7931" w="10298">
                    <a:moveTo>
                      <a:pt x="7074" y="0"/>
                    </a:moveTo>
                    <a:lnTo>
                      <a:pt x="6938" y="14"/>
                    </a:lnTo>
                    <a:lnTo>
                      <a:pt x="6802" y="41"/>
                    </a:lnTo>
                    <a:lnTo>
                      <a:pt x="6666" y="68"/>
                    </a:lnTo>
                    <a:lnTo>
                      <a:pt x="6543" y="109"/>
                    </a:lnTo>
                    <a:lnTo>
                      <a:pt x="6421" y="163"/>
                    </a:lnTo>
                    <a:lnTo>
                      <a:pt x="6299" y="231"/>
                    </a:lnTo>
                    <a:lnTo>
                      <a:pt x="6081" y="381"/>
                    </a:lnTo>
                    <a:lnTo>
                      <a:pt x="5850" y="544"/>
                    </a:lnTo>
                    <a:lnTo>
                      <a:pt x="5646" y="735"/>
                    </a:lnTo>
                    <a:lnTo>
                      <a:pt x="5224" y="1143"/>
                    </a:lnTo>
                    <a:lnTo>
                      <a:pt x="5020" y="1347"/>
                    </a:lnTo>
                    <a:lnTo>
                      <a:pt x="4802" y="1551"/>
                    </a:lnTo>
                    <a:lnTo>
                      <a:pt x="4585" y="1728"/>
                    </a:lnTo>
                    <a:lnTo>
                      <a:pt x="4353" y="1891"/>
                    </a:lnTo>
                    <a:lnTo>
                      <a:pt x="4231" y="1973"/>
                    </a:lnTo>
                    <a:lnTo>
                      <a:pt x="4109" y="2041"/>
                    </a:lnTo>
                    <a:lnTo>
                      <a:pt x="3973" y="2095"/>
                    </a:lnTo>
                    <a:lnTo>
                      <a:pt x="3837" y="2136"/>
                    </a:lnTo>
                    <a:lnTo>
                      <a:pt x="3578" y="2217"/>
                    </a:lnTo>
                    <a:lnTo>
                      <a:pt x="3333" y="2258"/>
                    </a:lnTo>
                    <a:lnTo>
                      <a:pt x="3102" y="2285"/>
                    </a:lnTo>
                    <a:lnTo>
                      <a:pt x="2884" y="2285"/>
                    </a:lnTo>
                    <a:lnTo>
                      <a:pt x="2694" y="2272"/>
                    </a:lnTo>
                    <a:lnTo>
                      <a:pt x="2503" y="2258"/>
                    </a:lnTo>
                    <a:lnTo>
                      <a:pt x="2163" y="2217"/>
                    </a:lnTo>
                    <a:lnTo>
                      <a:pt x="2000" y="2204"/>
                    </a:lnTo>
                    <a:lnTo>
                      <a:pt x="1851" y="2204"/>
                    </a:lnTo>
                    <a:lnTo>
                      <a:pt x="1715" y="2231"/>
                    </a:lnTo>
                    <a:lnTo>
                      <a:pt x="1578" y="2272"/>
                    </a:lnTo>
                    <a:lnTo>
                      <a:pt x="1442" y="2340"/>
                    </a:lnTo>
                    <a:lnTo>
                      <a:pt x="1320" y="2435"/>
                    </a:lnTo>
                    <a:lnTo>
                      <a:pt x="1198" y="2571"/>
                    </a:lnTo>
                    <a:lnTo>
                      <a:pt x="1062" y="2761"/>
                    </a:lnTo>
                    <a:lnTo>
                      <a:pt x="858" y="3129"/>
                    </a:lnTo>
                    <a:lnTo>
                      <a:pt x="708" y="3428"/>
                    </a:lnTo>
                    <a:lnTo>
                      <a:pt x="613" y="3700"/>
                    </a:lnTo>
                    <a:lnTo>
                      <a:pt x="531" y="3931"/>
                    </a:lnTo>
                    <a:lnTo>
                      <a:pt x="463" y="4149"/>
                    </a:lnTo>
                    <a:lnTo>
                      <a:pt x="381" y="4394"/>
                    </a:lnTo>
                    <a:lnTo>
                      <a:pt x="286" y="4652"/>
                    </a:lnTo>
                    <a:lnTo>
                      <a:pt x="123" y="4965"/>
                    </a:lnTo>
                    <a:lnTo>
                      <a:pt x="82" y="5060"/>
                    </a:lnTo>
                    <a:lnTo>
                      <a:pt x="55" y="5156"/>
                    </a:lnTo>
                    <a:lnTo>
                      <a:pt x="28" y="5251"/>
                    </a:lnTo>
                    <a:lnTo>
                      <a:pt x="14" y="5360"/>
                    </a:lnTo>
                    <a:lnTo>
                      <a:pt x="1" y="5577"/>
                    </a:lnTo>
                    <a:lnTo>
                      <a:pt x="14" y="5808"/>
                    </a:lnTo>
                    <a:lnTo>
                      <a:pt x="55" y="6053"/>
                    </a:lnTo>
                    <a:lnTo>
                      <a:pt x="96" y="6298"/>
                    </a:lnTo>
                    <a:lnTo>
                      <a:pt x="164" y="6543"/>
                    </a:lnTo>
                    <a:lnTo>
                      <a:pt x="245" y="6788"/>
                    </a:lnTo>
                    <a:lnTo>
                      <a:pt x="409" y="7237"/>
                    </a:lnTo>
                    <a:lnTo>
                      <a:pt x="558" y="7590"/>
                    </a:lnTo>
                    <a:lnTo>
                      <a:pt x="722" y="7930"/>
                    </a:lnTo>
                    <a:lnTo>
                      <a:pt x="9400" y="7930"/>
                    </a:lnTo>
                    <a:lnTo>
                      <a:pt x="9536" y="7686"/>
                    </a:lnTo>
                    <a:lnTo>
                      <a:pt x="9822" y="7073"/>
                    </a:lnTo>
                    <a:lnTo>
                      <a:pt x="9971" y="6720"/>
                    </a:lnTo>
                    <a:lnTo>
                      <a:pt x="10121" y="6353"/>
                    </a:lnTo>
                    <a:lnTo>
                      <a:pt x="10230" y="5999"/>
                    </a:lnTo>
                    <a:lnTo>
                      <a:pt x="10271" y="5836"/>
                    </a:lnTo>
                    <a:lnTo>
                      <a:pt x="10298" y="5700"/>
                    </a:lnTo>
                    <a:lnTo>
                      <a:pt x="10298" y="5564"/>
                    </a:lnTo>
                    <a:lnTo>
                      <a:pt x="10298" y="5428"/>
                    </a:lnTo>
                    <a:lnTo>
                      <a:pt x="10271" y="5292"/>
                    </a:lnTo>
                    <a:lnTo>
                      <a:pt x="10243" y="5142"/>
                    </a:lnTo>
                    <a:lnTo>
                      <a:pt x="10189" y="5006"/>
                    </a:lnTo>
                    <a:lnTo>
                      <a:pt x="10148" y="4870"/>
                    </a:lnTo>
                    <a:lnTo>
                      <a:pt x="10026" y="4611"/>
                    </a:lnTo>
                    <a:lnTo>
                      <a:pt x="9917" y="4394"/>
                    </a:lnTo>
                    <a:lnTo>
                      <a:pt x="9808" y="4217"/>
                    </a:lnTo>
                    <a:lnTo>
                      <a:pt x="9699" y="4054"/>
                    </a:lnTo>
                    <a:lnTo>
                      <a:pt x="9754" y="3999"/>
                    </a:lnTo>
                    <a:lnTo>
                      <a:pt x="9876" y="3850"/>
                    </a:lnTo>
                    <a:lnTo>
                      <a:pt x="10026" y="3632"/>
                    </a:lnTo>
                    <a:lnTo>
                      <a:pt x="10107" y="3496"/>
                    </a:lnTo>
                    <a:lnTo>
                      <a:pt x="10175" y="3360"/>
                    </a:lnTo>
                    <a:lnTo>
                      <a:pt x="10230" y="3210"/>
                    </a:lnTo>
                    <a:lnTo>
                      <a:pt x="10271" y="3061"/>
                    </a:lnTo>
                    <a:lnTo>
                      <a:pt x="10284" y="2911"/>
                    </a:lnTo>
                    <a:lnTo>
                      <a:pt x="10271" y="2761"/>
                    </a:lnTo>
                    <a:lnTo>
                      <a:pt x="10257" y="2693"/>
                    </a:lnTo>
                    <a:lnTo>
                      <a:pt x="10230" y="2625"/>
                    </a:lnTo>
                    <a:lnTo>
                      <a:pt x="10189" y="2557"/>
                    </a:lnTo>
                    <a:lnTo>
                      <a:pt x="10135" y="2489"/>
                    </a:lnTo>
                    <a:lnTo>
                      <a:pt x="10080" y="2421"/>
                    </a:lnTo>
                    <a:lnTo>
                      <a:pt x="10012" y="2367"/>
                    </a:lnTo>
                    <a:lnTo>
                      <a:pt x="9931" y="2313"/>
                    </a:lnTo>
                    <a:lnTo>
                      <a:pt x="9835" y="2258"/>
                    </a:lnTo>
                    <a:lnTo>
                      <a:pt x="9645" y="2177"/>
                    </a:lnTo>
                    <a:lnTo>
                      <a:pt x="9468" y="2122"/>
                    </a:lnTo>
                    <a:lnTo>
                      <a:pt x="9305" y="2081"/>
                    </a:lnTo>
                    <a:lnTo>
                      <a:pt x="9169" y="2068"/>
                    </a:lnTo>
                    <a:lnTo>
                      <a:pt x="9033" y="2081"/>
                    </a:lnTo>
                    <a:lnTo>
                      <a:pt x="8924" y="2109"/>
                    </a:lnTo>
                    <a:lnTo>
                      <a:pt x="8815" y="2136"/>
                    </a:lnTo>
                    <a:lnTo>
                      <a:pt x="8720" y="2177"/>
                    </a:lnTo>
                    <a:lnTo>
                      <a:pt x="8652" y="2231"/>
                    </a:lnTo>
                    <a:lnTo>
                      <a:pt x="8584" y="2285"/>
                    </a:lnTo>
                    <a:lnTo>
                      <a:pt x="8489" y="2394"/>
                    </a:lnTo>
                    <a:lnTo>
                      <a:pt x="8434" y="2476"/>
                    </a:lnTo>
                    <a:lnTo>
                      <a:pt x="8407" y="2503"/>
                    </a:lnTo>
                    <a:lnTo>
                      <a:pt x="8448" y="2421"/>
                    </a:lnTo>
                    <a:lnTo>
                      <a:pt x="8543" y="2204"/>
                    </a:lnTo>
                    <a:lnTo>
                      <a:pt x="8597" y="2041"/>
                    </a:lnTo>
                    <a:lnTo>
                      <a:pt x="8652" y="1877"/>
                    </a:lnTo>
                    <a:lnTo>
                      <a:pt x="8693" y="1687"/>
                    </a:lnTo>
                    <a:lnTo>
                      <a:pt x="8720" y="1496"/>
                    </a:lnTo>
                    <a:lnTo>
                      <a:pt x="8720" y="1292"/>
                    </a:lnTo>
                    <a:lnTo>
                      <a:pt x="8706" y="1075"/>
                    </a:lnTo>
                    <a:lnTo>
                      <a:pt x="8679" y="980"/>
                    </a:lnTo>
                    <a:lnTo>
                      <a:pt x="8652" y="871"/>
                    </a:lnTo>
                    <a:lnTo>
                      <a:pt x="8611" y="776"/>
                    </a:lnTo>
                    <a:lnTo>
                      <a:pt x="8557" y="680"/>
                    </a:lnTo>
                    <a:lnTo>
                      <a:pt x="8489" y="585"/>
                    </a:lnTo>
                    <a:lnTo>
                      <a:pt x="8421" y="503"/>
                    </a:lnTo>
                    <a:lnTo>
                      <a:pt x="8325" y="422"/>
                    </a:lnTo>
                    <a:lnTo>
                      <a:pt x="8230" y="340"/>
                    </a:lnTo>
                    <a:lnTo>
                      <a:pt x="8121" y="259"/>
                    </a:lnTo>
                    <a:lnTo>
                      <a:pt x="7999" y="191"/>
                    </a:lnTo>
                    <a:lnTo>
                      <a:pt x="7849" y="136"/>
                    </a:lnTo>
                    <a:lnTo>
                      <a:pt x="7686" y="82"/>
                    </a:lnTo>
                    <a:lnTo>
                      <a:pt x="7523" y="41"/>
                    </a:lnTo>
                    <a:lnTo>
                      <a:pt x="7373" y="14"/>
                    </a:lnTo>
                    <a:lnTo>
                      <a:pt x="7224"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39"/>
              <p:cNvSpPr/>
              <p:nvPr/>
            </p:nvSpPr>
            <p:spPr>
              <a:xfrm>
                <a:off x="1185071" y="3003349"/>
                <a:ext cx="66528" cy="97391"/>
              </a:xfrm>
              <a:custGeom>
                <a:rect b="b" l="l" r="r" t="t"/>
                <a:pathLst>
                  <a:path extrusionOk="0" h="3307" w="2259">
                    <a:moveTo>
                      <a:pt x="953" y="1"/>
                    </a:moveTo>
                    <a:lnTo>
                      <a:pt x="844" y="15"/>
                    </a:lnTo>
                    <a:lnTo>
                      <a:pt x="722" y="42"/>
                    </a:lnTo>
                    <a:lnTo>
                      <a:pt x="599" y="83"/>
                    </a:lnTo>
                    <a:lnTo>
                      <a:pt x="477" y="164"/>
                    </a:lnTo>
                    <a:lnTo>
                      <a:pt x="368" y="246"/>
                    </a:lnTo>
                    <a:lnTo>
                      <a:pt x="259" y="368"/>
                    </a:lnTo>
                    <a:lnTo>
                      <a:pt x="178" y="531"/>
                    </a:lnTo>
                    <a:lnTo>
                      <a:pt x="96" y="722"/>
                    </a:lnTo>
                    <a:lnTo>
                      <a:pt x="28" y="940"/>
                    </a:lnTo>
                    <a:lnTo>
                      <a:pt x="15" y="1076"/>
                    </a:lnTo>
                    <a:lnTo>
                      <a:pt x="1" y="1198"/>
                    </a:lnTo>
                    <a:lnTo>
                      <a:pt x="1" y="1320"/>
                    </a:lnTo>
                    <a:lnTo>
                      <a:pt x="1" y="1443"/>
                    </a:lnTo>
                    <a:lnTo>
                      <a:pt x="15" y="1565"/>
                    </a:lnTo>
                    <a:lnTo>
                      <a:pt x="42" y="1688"/>
                    </a:lnTo>
                    <a:lnTo>
                      <a:pt x="110" y="1919"/>
                    </a:lnTo>
                    <a:lnTo>
                      <a:pt x="205" y="2150"/>
                    </a:lnTo>
                    <a:lnTo>
                      <a:pt x="327" y="2368"/>
                    </a:lnTo>
                    <a:lnTo>
                      <a:pt x="463" y="2558"/>
                    </a:lnTo>
                    <a:lnTo>
                      <a:pt x="627" y="2749"/>
                    </a:lnTo>
                    <a:lnTo>
                      <a:pt x="803" y="2912"/>
                    </a:lnTo>
                    <a:lnTo>
                      <a:pt x="994" y="3048"/>
                    </a:lnTo>
                    <a:lnTo>
                      <a:pt x="1198" y="3157"/>
                    </a:lnTo>
                    <a:lnTo>
                      <a:pt x="1402" y="3238"/>
                    </a:lnTo>
                    <a:lnTo>
                      <a:pt x="1511" y="3266"/>
                    </a:lnTo>
                    <a:lnTo>
                      <a:pt x="1620" y="3279"/>
                    </a:lnTo>
                    <a:lnTo>
                      <a:pt x="1728" y="3293"/>
                    </a:lnTo>
                    <a:lnTo>
                      <a:pt x="1837" y="3306"/>
                    </a:lnTo>
                    <a:lnTo>
                      <a:pt x="1946" y="3293"/>
                    </a:lnTo>
                    <a:lnTo>
                      <a:pt x="2055" y="3279"/>
                    </a:lnTo>
                    <a:lnTo>
                      <a:pt x="2164" y="3252"/>
                    </a:lnTo>
                    <a:lnTo>
                      <a:pt x="2259" y="3211"/>
                    </a:lnTo>
                    <a:lnTo>
                      <a:pt x="2218" y="2803"/>
                    </a:lnTo>
                    <a:lnTo>
                      <a:pt x="2150" y="2368"/>
                    </a:lnTo>
                    <a:lnTo>
                      <a:pt x="2069" y="1851"/>
                    </a:lnTo>
                    <a:lnTo>
                      <a:pt x="1946" y="1320"/>
                    </a:lnTo>
                    <a:lnTo>
                      <a:pt x="1878" y="1048"/>
                    </a:lnTo>
                    <a:lnTo>
                      <a:pt x="1810" y="804"/>
                    </a:lnTo>
                    <a:lnTo>
                      <a:pt x="1728" y="572"/>
                    </a:lnTo>
                    <a:lnTo>
                      <a:pt x="1633" y="368"/>
                    </a:lnTo>
                    <a:lnTo>
                      <a:pt x="1538" y="205"/>
                    </a:lnTo>
                    <a:lnTo>
                      <a:pt x="1484" y="137"/>
                    </a:lnTo>
                    <a:lnTo>
                      <a:pt x="1429" y="83"/>
                    </a:lnTo>
                    <a:lnTo>
                      <a:pt x="1388" y="55"/>
                    </a:lnTo>
                    <a:lnTo>
                      <a:pt x="1252" y="28"/>
                    </a:lnTo>
                    <a:lnTo>
                      <a:pt x="1062"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39"/>
              <p:cNvSpPr/>
              <p:nvPr/>
            </p:nvSpPr>
            <p:spPr>
              <a:xfrm>
                <a:off x="1209927" y="3027793"/>
                <a:ext cx="37667" cy="55719"/>
              </a:xfrm>
              <a:custGeom>
                <a:rect b="b" l="l" r="r" t="t"/>
                <a:pathLst>
                  <a:path extrusionOk="0" h="1892" w="1279">
                    <a:moveTo>
                      <a:pt x="109" y="1"/>
                    </a:moveTo>
                    <a:lnTo>
                      <a:pt x="55" y="14"/>
                    </a:lnTo>
                    <a:lnTo>
                      <a:pt x="14" y="55"/>
                    </a:lnTo>
                    <a:lnTo>
                      <a:pt x="0" y="110"/>
                    </a:lnTo>
                    <a:lnTo>
                      <a:pt x="0" y="164"/>
                    </a:lnTo>
                    <a:lnTo>
                      <a:pt x="14" y="218"/>
                    </a:lnTo>
                    <a:lnTo>
                      <a:pt x="55" y="259"/>
                    </a:lnTo>
                    <a:lnTo>
                      <a:pt x="177" y="368"/>
                    </a:lnTo>
                    <a:lnTo>
                      <a:pt x="313" y="477"/>
                    </a:lnTo>
                    <a:lnTo>
                      <a:pt x="463" y="654"/>
                    </a:lnTo>
                    <a:lnTo>
                      <a:pt x="612" y="858"/>
                    </a:lnTo>
                    <a:lnTo>
                      <a:pt x="694" y="980"/>
                    </a:lnTo>
                    <a:lnTo>
                      <a:pt x="776" y="1116"/>
                    </a:lnTo>
                    <a:lnTo>
                      <a:pt x="844" y="1266"/>
                    </a:lnTo>
                    <a:lnTo>
                      <a:pt x="898" y="1415"/>
                    </a:lnTo>
                    <a:lnTo>
                      <a:pt x="952" y="1579"/>
                    </a:lnTo>
                    <a:lnTo>
                      <a:pt x="993" y="1769"/>
                    </a:lnTo>
                    <a:lnTo>
                      <a:pt x="1007" y="1810"/>
                    </a:lnTo>
                    <a:lnTo>
                      <a:pt x="1034" y="1851"/>
                    </a:lnTo>
                    <a:lnTo>
                      <a:pt x="1075" y="1878"/>
                    </a:lnTo>
                    <a:lnTo>
                      <a:pt x="1129" y="1891"/>
                    </a:lnTo>
                    <a:lnTo>
                      <a:pt x="1157" y="1878"/>
                    </a:lnTo>
                    <a:lnTo>
                      <a:pt x="1211" y="1864"/>
                    </a:lnTo>
                    <a:lnTo>
                      <a:pt x="1252" y="1823"/>
                    </a:lnTo>
                    <a:lnTo>
                      <a:pt x="1279" y="1769"/>
                    </a:lnTo>
                    <a:lnTo>
                      <a:pt x="1279" y="1715"/>
                    </a:lnTo>
                    <a:lnTo>
                      <a:pt x="1238" y="1511"/>
                    </a:lnTo>
                    <a:lnTo>
                      <a:pt x="1184" y="1320"/>
                    </a:lnTo>
                    <a:lnTo>
                      <a:pt x="1116" y="1143"/>
                    </a:lnTo>
                    <a:lnTo>
                      <a:pt x="1034" y="980"/>
                    </a:lnTo>
                    <a:lnTo>
                      <a:pt x="952" y="830"/>
                    </a:lnTo>
                    <a:lnTo>
                      <a:pt x="871" y="694"/>
                    </a:lnTo>
                    <a:lnTo>
                      <a:pt x="776" y="572"/>
                    </a:lnTo>
                    <a:lnTo>
                      <a:pt x="694" y="463"/>
                    </a:lnTo>
                    <a:lnTo>
                      <a:pt x="517" y="273"/>
                    </a:lnTo>
                    <a:lnTo>
                      <a:pt x="381" y="137"/>
                    </a:lnTo>
                    <a:lnTo>
                      <a:pt x="218" y="14"/>
                    </a:lnTo>
                    <a:lnTo>
                      <a:pt x="16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39"/>
              <p:cNvSpPr/>
              <p:nvPr/>
            </p:nvSpPr>
            <p:spPr>
              <a:xfrm>
                <a:off x="1205509" y="3048232"/>
                <a:ext cx="32071" cy="14048"/>
              </a:xfrm>
              <a:custGeom>
                <a:rect b="b" l="l" r="r" t="t"/>
                <a:pathLst>
                  <a:path extrusionOk="0" h="477" w="1089">
                    <a:moveTo>
                      <a:pt x="817" y="0"/>
                    </a:moveTo>
                    <a:lnTo>
                      <a:pt x="667" y="14"/>
                    </a:lnTo>
                    <a:lnTo>
                      <a:pt x="518" y="41"/>
                    </a:lnTo>
                    <a:lnTo>
                      <a:pt x="382" y="68"/>
                    </a:lnTo>
                    <a:lnTo>
                      <a:pt x="178" y="150"/>
                    </a:lnTo>
                    <a:lnTo>
                      <a:pt x="82" y="191"/>
                    </a:lnTo>
                    <a:lnTo>
                      <a:pt x="41" y="232"/>
                    </a:lnTo>
                    <a:lnTo>
                      <a:pt x="14" y="286"/>
                    </a:lnTo>
                    <a:lnTo>
                      <a:pt x="1" y="341"/>
                    </a:lnTo>
                    <a:lnTo>
                      <a:pt x="14" y="395"/>
                    </a:lnTo>
                    <a:lnTo>
                      <a:pt x="41" y="422"/>
                    </a:lnTo>
                    <a:lnTo>
                      <a:pt x="69" y="449"/>
                    </a:lnTo>
                    <a:lnTo>
                      <a:pt x="109" y="463"/>
                    </a:lnTo>
                    <a:lnTo>
                      <a:pt x="150" y="477"/>
                    </a:lnTo>
                    <a:lnTo>
                      <a:pt x="178" y="477"/>
                    </a:lnTo>
                    <a:lnTo>
                      <a:pt x="218" y="463"/>
                    </a:lnTo>
                    <a:lnTo>
                      <a:pt x="341" y="409"/>
                    </a:lnTo>
                    <a:lnTo>
                      <a:pt x="518" y="341"/>
                    </a:lnTo>
                    <a:lnTo>
                      <a:pt x="613" y="313"/>
                    </a:lnTo>
                    <a:lnTo>
                      <a:pt x="722" y="300"/>
                    </a:lnTo>
                    <a:lnTo>
                      <a:pt x="817" y="286"/>
                    </a:lnTo>
                    <a:lnTo>
                      <a:pt x="912" y="300"/>
                    </a:lnTo>
                    <a:lnTo>
                      <a:pt x="966" y="300"/>
                    </a:lnTo>
                    <a:lnTo>
                      <a:pt x="1021" y="272"/>
                    </a:lnTo>
                    <a:lnTo>
                      <a:pt x="1062" y="232"/>
                    </a:lnTo>
                    <a:lnTo>
                      <a:pt x="1089" y="177"/>
                    </a:lnTo>
                    <a:lnTo>
                      <a:pt x="1089" y="123"/>
                    </a:lnTo>
                    <a:lnTo>
                      <a:pt x="1062" y="68"/>
                    </a:lnTo>
                    <a:lnTo>
                      <a:pt x="1021" y="28"/>
                    </a:lnTo>
                    <a:lnTo>
                      <a:pt x="966" y="14"/>
                    </a:lnTo>
                    <a:lnTo>
                      <a:pt x="817"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39"/>
              <p:cNvSpPr/>
              <p:nvPr/>
            </p:nvSpPr>
            <p:spPr>
              <a:xfrm>
                <a:off x="1437050" y="3003349"/>
                <a:ext cx="66940" cy="97391"/>
              </a:xfrm>
              <a:custGeom>
                <a:rect b="b" l="l" r="r" t="t"/>
                <a:pathLst>
                  <a:path extrusionOk="0" h="3307" w="2273">
                    <a:moveTo>
                      <a:pt x="1198" y="1"/>
                    </a:moveTo>
                    <a:lnTo>
                      <a:pt x="1008" y="28"/>
                    </a:lnTo>
                    <a:lnTo>
                      <a:pt x="885" y="55"/>
                    </a:lnTo>
                    <a:lnTo>
                      <a:pt x="831" y="83"/>
                    </a:lnTo>
                    <a:lnTo>
                      <a:pt x="776" y="137"/>
                    </a:lnTo>
                    <a:lnTo>
                      <a:pt x="722" y="205"/>
                    </a:lnTo>
                    <a:lnTo>
                      <a:pt x="627" y="368"/>
                    </a:lnTo>
                    <a:lnTo>
                      <a:pt x="545" y="572"/>
                    </a:lnTo>
                    <a:lnTo>
                      <a:pt x="463" y="804"/>
                    </a:lnTo>
                    <a:lnTo>
                      <a:pt x="382" y="1048"/>
                    </a:lnTo>
                    <a:lnTo>
                      <a:pt x="314" y="1320"/>
                    </a:lnTo>
                    <a:lnTo>
                      <a:pt x="205" y="1851"/>
                    </a:lnTo>
                    <a:lnTo>
                      <a:pt x="110" y="2368"/>
                    </a:lnTo>
                    <a:lnTo>
                      <a:pt x="55" y="2803"/>
                    </a:lnTo>
                    <a:lnTo>
                      <a:pt x="1" y="3211"/>
                    </a:lnTo>
                    <a:lnTo>
                      <a:pt x="110" y="3252"/>
                    </a:lnTo>
                    <a:lnTo>
                      <a:pt x="219" y="3279"/>
                    </a:lnTo>
                    <a:lnTo>
                      <a:pt x="327" y="3293"/>
                    </a:lnTo>
                    <a:lnTo>
                      <a:pt x="436" y="3306"/>
                    </a:lnTo>
                    <a:lnTo>
                      <a:pt x="531" y="3293"/>
                    </a:lnTo>
                    <a:lnTo>
                      <a:pt x="640" y="3279"/>
                    </a:lnTo>
                    <a:lnTo>
                      <a:pt x="749" y="3266"/>
                    </a:lnTo>
                    <a:lnTo>
                      <a:pt x="858" y="3238"/>
                    </a:lnTo>
                    <a:lnTo>
                      <a:pt x="1076" y="3157"/>
                    </a:lnTo>
                    <a:lnTo>
                      <a:pt x="1266" y="3048"/>
                    </a:lnTo>
                    <a:lnTo>
                      <a:pt x="1456" y="2912"/>
                    </a:lnTo>
                    <a:lnTo>
                      <a:pt x="1647" y="2749"/>
                    </a:lnTo>
                    <a:lnTo>
                      <a:pt x="1797" y="2558"/>
                    </a:lnTo>
                    <a:lnTo>
                      <a:pt x="1946" y="2368"/>
                    </a:lnTo>
                    <a:lnTo>
                      <a:pt x="2069" y="2150"/>
                    </a:lnTo>
                    <a:lnTo>
                      <a:pt x="2164" y="1919"/>
                    </a:lnTo>
                    <a:lnTo>
                      <a:pt x="2232" y="1688"/>
                    </a:lnTo>
                    <a:lnTo>
                      <a:pt x="2245" y="1565"/>
                    </a:lnTo>
                    <a:lnTo>
                      <a:pt x="2259" y="1443"/>
                    </a:lnTo>
                    <a:lnTo>
                      <a:pt x="2273" y="1320"/>
                    </a:lnTo>
                    <a:lnTo>
                      <a:pt x="2273" y="1198"/>
                    </a:lnTo>
                    <a:lnTo>
                      <a:pt x="2259" y="1076"/>
                    </a:lnTo>
                    <a:lnTo>
                      <a:pt x="2232" y="940"/>
                    </a:lnTo>
                    <a:lnTo>
                      <a:pt x="2177" y="722"/>
                    </a:lnTo>
                    <a:lnTo>
                      <a:pt x="2096" y="531"/>
                    </a:lnTo>
                    <a:lnTo>
                      <a:pt x="2001" y="368"/>
                    </a:lnTo>
                    <a:lnTo>
                      <a:pt x="1892" y="246"/>
                    </a:lnTo>
                    <a:lnTo>
                      <a:pt x="1783" y="164"/>
                    </a:lnTo>
                    <a:lnTo>
                      <a:pt x="1661" y="83"/>
                    </a:lnTo>
                    <a:lnTo>
                      <a:pt x="1552" y="42"/>
                    </a:lnTo>
                    <a:lnTo>
                      <a:pt x="1429" y="15"/>
                    </a:lnTo>
                    <a:lnTo>
                      <a:pt x="1307"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39"/>
              <p:cNvSpPr/>
              <p:nvPr/>
            </p:nvSpPr>
            <p:spPr>
              <a:xfrm>
                <a:off x="1441467" y="3027793"/>
                <a:ext cx="37696" cy="55719"/>
              </a:xfrm>
              <a:custGeom>
                <a:rect b="b" l="l" r="r" t="t"/>
                <a:pathLst>
                  <a:path extrusionOk="0" h="1892" w="1280">
                    <a:moveTo>
                      <a:pt x="1102" y="1"/>
                    </a:moveTo>
                    <a:lnTo>
                      <a:pt x="1048" y="14"/>
                    </a:lnTo>
                    <a:lnTo>
                      <a:pt x="898" y="137"/>
                    </a:lnTo>
                    <a:lnTo>
                      <a:pt x="749" y="273"/>
                    </a:lnTo>
                    <a:lnTo>
                      <a:pt x="586" y="463"/>
                    </a:lnTo>
                    <a:lnTo>
                      <a:pt x="490" y="572"/>
                    </a:lnTo>
                    <a:lnTo>
                      <a:pt x="409" y="694"/>
                    </a:lnTo>
                    <a:lnTo>
                      <a:pt x="313" y="830"/>
                    </a:lnTo>
                    <a:lnTo>
                      <a:pt x="232" y="980"/>
                    </a:lnTo>
                    <a:lnTo>
                      <a:pt x="164" y="1143"/>
                    </a:lnTo>
                    <a:lnTo>
                      <a:pt x="96" y="1320"/>
                    </a:lnTo>
                    <a:lnTo>
                      <a:pt x="41" y="1511"/>
                    </a:lnTo>
                    <a:lnTo>
                      <a:pt x="1" y="1715"/>
                    </a:lnTo>
                    <a:lnTo>
                      <a:pt x="1" y="1769"/>
                    </a:lnTo>
                    <a:lnTo>
                      <a:pt x="14" y="1823"/>
                    </a:lnTo>
                    <a:lnTo>
                      <a:pt x="55" y="1864"/>
                    </a:lnTo>
                    <a:lnTo>
                      <a:pt x="109" y="1878"/>
                    </a:lnTo>
                    <a:lnTo>
                      <a:pt x="137" y="1891"/>
                    </a:lnTo>
                    <a:lnTo>
                      <a:pt x="191" y="1878"/>
                    </a:lnTo>
                    <a:lnTo>
                      <a:pt x="232" y="1851"/>
                    </a:lnTo>
                    <a:lnTo>
                      <a:pt x="273" y="1810"/>
                    </a:lnTo>
                    <a:lnTo>
                      <a:pt x="286" y="1769"/>
                    </a:lnTo>
                    <a:lnTo>
                      <a:pt x="327" y="1579"/>
                    </a:lnTo>
                    <a:lnTo>
                      <a:pt x="368" y="1415"/>
                    </a:lnTo>
                    <a:lnTo>
                      <a:pt x="436" y="1266"/>
                    </a:lnTo>
                    <a:lnTo>
                      <a:pt x="504" y="1116"/>
                    </a:lnTo>
                    <a:lnTo>
                      <a:pt x="572" y="980"/>
                    </a:lnTo>
                    <a:lnTo>
                      <a:pt x="654" y="858"/>
                    </a:lnTo>
                    <a:lnTo>
                      <a:pt x="817" y="654"/>
                    </a:lnTo>
                    <a:lnTo>
                      <a:pt x="966" y="477"/>
                    </a:lnTo>
                    <a:lnTo>
                      <a:pt x="1089" y="368"/>
                    </a:lnTo>
                    <a:lnTo>
                      <a:pt x="1211" y="259"/>
                    </a:lnTo>
                    <a:lnTo>
                      <a:pt x="1252" y="218"/>
                    </a:lnTo>
                    <a:lnTo>
                      <a:pt x="1279" y="164"/>
                    </a:lnTo>
                    <a:lnTo>
                      <a:pt x="1279" y="110"/>
                    </a:lnTo>
                    <a:lnTo>
                      <a:pt x="1252" y="55"/>
                    </a:lnTo>
                    <a:lnTo>
                      <a:pt x="1211" y="14"/>
                    </a:lnTo>
                    <a:lnTo>
                      <a:pt x="1157"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39"/>
              <p:cNvSpPr/>
              <p:nvPr/>
            </p:nvSpPr>
            <p:spPr>
              <a:xfrm>
                <a:off x="1451480" y="3048232"/>
                <a:ext cx="31688" cy="14048"/>
              </a:xfrm>
              <a:custGeom>
                <a:rect b="b" l="l" r="r" t="t"/>
                <a:pathLst>
                  <a:path extrusionOk="0" h="477" w="1076">
                    <a:moveTo>
                      <a:pt x="259" y="0"/>
                    </a:moveTo>
                    <a:lnTo>
                      <a:pt x="109" y="14"/>
                    </a:lnTo>
                    <a:lnTo>
                      <a:pt x="55" y="28"/>
                    </a:lnTo>
                    <a:lnTo>
                      <a:pt x="28" y="68"/>
                    </a:lnTo>
                    <a:lnTo>
                      <a:pt x="1" y="123"/>
                    </a:lnTo>
                    <a:lnTo>
                      <a:pt x="1" y="177"/>
                    </a:lnTo>
                    <a:lnTo>
                      <a:pt x="14" y="232"/>
                    </a:lnTo>
                    <a:lnTo>
                      <a:pt x="55" y="272"/>
                    </a:lnTo>
                    <a:lnTo>
                      <a:pt x="109" y="300"/>
                    </a:lnTo>
                    <a:lnTo>
                      <a:pt x="164" y="300"/>
                    </a:lnTo>
                    <a:lnTo>
                      <a:pt x="259" y="286"/>
                    </a:lnTo>
                    <a:lnTo>
                      <a:pt x="368" y="300"/>
                    </a:lnTo>
                    <a:lnTo>
                      <a:pt x="463" y="313"/>
                    </a:lnTo>
                    <a:lnTo>
                      <a:pt x="558" y="341"/>
                    </a:lnTo>
                    <a:lnTo>
                      <a:pt x="735" y="409"/>
                    </a:lnTo>
                    <a:lnTo>
                      <a:pt x="858" y="463"/>
                    </a:lnTo>
                    <a:lnTo>
                      <a:pt x="898" y="477"/>
                    </a:lnTo>
                    <a:lnTo>
                      <a:pt x="939" y="477"/>
                    </a:lnTo>
                    <a:lnTo>
                      <a:pt x="980" y="463"/>
                    </a:lnTo>
                    <a:lnTo>
                      <a:pt x="1007" y="449"/>
                    </a:lnTo>
                    <a:lnTo>
                      <a:pt x="1034" y="422"/>
                    </a:lnTo>
                    <a:lnTo>
                      <a:pt x="1062" y="395"/>
                    </a:lnTo>
                    <a:lnTo>
                      <a:pt x="1075" y="341"/>
                    </a:lnTo>
                    <a:lnTo>
                      <a:pt x="1075" y="286"/>
                    </a:lnTo>
                    <a:lnTo>
                      <a:pt x="1048" y="232"/>
                    </a:lnTo>
                    <a:lnTo>
                      <a:pt x="1007" y="191"/>
                    </a:lnTo>
                    <a:lnTo>
                      <a:pt x="912" y="150"/>
                    </a:lnTo>
                    <a:lnTo>
                      <a:pt x="694" y="68"/>
                    </a:lnTo>
                    <a:lnTo>
                      <a:pt x="558" y="41"/>
                    </a:lnTo>
                    <a:lnTo>
                      <a:pt x="409" y="14"/>
                    </a:lnTo>
                    <a:lnTo>
                      <a:pt x="259"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39"/>
              <p:cNvSpPr/>
              <p:nvPr/>
            </p:nvSpPr>
            <p:spPr>
              <a:xfrm>
                <a:off x="1265206" y="3118736"/>
                <a:ext cx="163860" cy="141831"/>
              </a:xfrm>
              <a:custGeom>
                <a:rect b="b" l="l" r="r" t="t"/>
                <a:pathLst>
                  <a:path extrusionOk="0" h="4816" w="5564">
                    <a:moveTo>
                      <a:pt x="395" y="0"/>
                    </a:moveTo>
                    <a:lnTo>
                      <a:pt x="68" y="3279"/>
                    </a:lnTo>
                    <a:lnTo>
                      <a:pt x="0" y="3932"/>
                    </a:lnTo>
                    <a:lnTo>
                      <a:pt x="55" y="3972"/>
                    </a:lnTo>
                    <a:lnTo>
                      <a:pt x="191" y="4081"/>
                    </a:lnTo>
                    <a:lnTo>
                      <a:pt x="436" y="4217"/>
                    </a:lnTo>
                    <a:lnTo>
                      <a:pt x="749" y="4381"/>
                    </a:lnTo>
                    <a:lnTo>
                      <a:pt x="939" y="4462"/>
                    </a:lnTo>
                    <a:lnTo>
                      <a:pt x="1143" y="4544"/>
                    </a:lnTo>
                    <a:lnTo>
                      <a:pt x="1374" y="4612"/>
                    </a:lnTo>
                    <a:lnTo>
                      <a:pt x="1619" y="4680"/>
                    </a:lnTo>
                    <a:lnTo>
                      <a:pt x="1891" y="4734"/>
                    </a:lnTo>
                    <a:lnTo>
                      <a:pt x="2163" y="4775"/>
                    </a:lnTo>
                    <a:lnTo>
                      <a:pt x="2463" y="4802"/>
                    </a:lnTo>
                    <a:lnTo>
                      <a:pt x="2789" y="4816"/>
                    </a:lnTo>
                    <a:lnTo>
                      <a:pt x="3102" y="4802"/>
                    </a:lnTo>
                    <a:lnTo>
                      <a:pt x="3401" y="4775"/>
                    </a:lnTo>
                    <a:lnTo>
                      <a:pt x="3673" y="4734"/>
                    </a:lnTo>
                    <a:lnTo>
                      <a:pt x="3945" y="4680"/>
                    </a:lnTo>
                    <a:lnTo>
                      <a:pt x="4190" y="4612"/>
                    </a:lnTo>
                    <a:lnTo>
                      <a:pt x="4421" y="4544"/>
                    </a:lnTo>
                    <a:lnTo>
                      <a:pt x="4625" y="4462"/>
                    </a:lnTo>
                    <a:lnTo>
                      <a:pt x="4816" y="4381"/>
                    </a:lnTo>
                    <a:lnTo>
                      <a:pt x="5142" y="4217"/>
                    </a:lnTo>
                    <a:lnTo>
                      <a:pt x="5373" y="4081"/>
                    </a:lnTo>
                    <a:lnTo>
                      <a:pt x="5510" y="3972"/>
                    </a:lnTo>
                    <a:lnTo>
                      <a:pt x="5564" y="3932"/>
                    </a:lnTo>
                    <a:lnTo>
                      <a:pt x="5319" y="1905"/>
                    </a:lnTo>
                    <a:lnTo>
                      <a:pt x="5101" y="0"/>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39"/>
              <p:cNvSpPr/>
              <p:nvPr/>
            </p:nvSpPr>
            <p:spPr>
              <a:xfrm>
                <a:off x="1267208" y="3118736"/>
                <a:ext cx="154671" cy="98981"/>
              </a:xfrm>
              <a:custGeom>
                <a:rect b="b" l="l" r="r" t="t"/>
                <a:pathLst>
                  <a:path extrusionOk="0" h="3361" w="5252">
                    <a:moveTo>
                      <a:pt x="327" y="0"/>
                    </a:moveTo>
                    <a:lnTo>
                      <a:pt x="0" y="3279"/>
                    </a:lnTo>
                    <a:lnTo>
                      <a:pt x="585" y="3333"/>
                    </a:lnTo>
                    <a:lnTo>
                      <a:pt x="1129" y="3360"/>
                    </a:lnTo>
                    <a:lnTo>
                      <a:pt x="1633" y="3347"/>
                    </a:lnTo>
                    <a:lnTo>
                      <a:pt x="2095" y="3306"/>
                    </a:lnTo>
                    <a:lnTo>
                      <a:pt x="2531" y="3251"/>
                    </a:lnTo>
                    <a:lnTo>
                      <a:pt x="2925" y="3170"/>
                    </a:lnTo>
                    <a:lnTo>
                      <a:pt x="3292" y="3061"/>
                    </a:lnTo>
                    <a:lnTo>
                      <a:pt x="3632" y="2952"/>
                    </a:lnTo>
                    <a:lnTo>
                      <a:pt x="3932" y="2830"/>
                    </a:lnTo>
                    <a:lnTo>
                      <a:pt x="4204" y="2694"/>
                    </a:lnTo>
                    <a:lnTo>
                      <a:pt x="4449" y="2558"/>
                    </a:lnTo>
                    <a:lnTo>
                      <a:pt x="4653" y="2422"/>
                    </a:lnTo>
                    <a:lnTo>
                      <a:pt x="4843" y="2272"/>
                    </a:lnTo>
                    <a:lnTo>
                      <a:pt x="5006" y="2136"/>
                    </a:lnTo>
                    <a:lnTo>
                      <a:pt x="5142" y="2014"/>
                    </a:lnTo>
                    <a:lnTo>
                      <a:pt x="5251" y="1905"/>
                    </a:lnTo>
                    <a:lnTo>
                      <a:pt x="5033"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39"/>
              <p:cNvSpPr/>
              <p:nvPr/>
            </p:nvSpPr>
            <p:spPr>
              <a:xfrm>
                <a:off x="1215140" y="2894795"/>
                <a:ext cx="255184" cy="304896"/>
              </a:xfrm>
              <a:custGeom>
                <a:rect b="b" l="l" r="r" t="t"/>
                <a:pathLst>
                  <a:path extrusionOk="0" h="10353" w="8665">
                    <a:moveTo>
                      <a:pt x="4503" y="1"/>
                    </a:moveTo>
                    <a:lnTo>
                      <a:pt x="4190" y="14"/>
                    </a:lnTo>
                    <a:lnTo>
                      <a:pt x="3863" y="28"/>
                    </a:lnTo>
                    <a:lnTo>
                      <a:pt x="3537" y="69"/>
                    </a:lnTo>
                    <a:lnTo>
                      <a:pt x="3197" y="123"/>
                    </a:lnTo>
                    <a:lnTo>
                      <a:pt x="2870" y="191"/>
                    </a:lnTo>
                    <a:lnTo>
                      <a:pt x="2544" y="273"/>
                    </a:lnTo>
                    <a:lnTo>
                      <a:pt x="2204" y="382"/>
                    </a:lnTo>
                    <a:lnTo>
                      <a:pt x="1877" y="504"/>
                    </a:lnTo>
                    <a:lnTo>
                      <a:pt x="1551" y="654"/>
                    </a:lnTo>
                    <a:lnTo>
                      <a:pt x="1224" y="817"/>
                    </a:lnTo>
                    <a:lnTo>
                      <a:pt x="912" y="1007"/>
                    </a:lnTo>
                    <a:lnTo>
                      <a:pt x="599" y="1211"/>
                    </a:lnTo>
                    <a:lnTo>
                      <a:pt x="449" y="1334"/>
                    </a:lnTo>
                    <a:lnTo>
                      <a:pt x="313" y="1470"/>
                    </a:lnTo>
                    <a:lnTo>
                      <a:pt x="204" y="1619"/>
                    </a:lnTo>
                    <a:lnTo>
                      <a:pt x="123" y="1796"/>
                    </a:lnTo>
                    <a:lnTo>
                      <a:pt x="55" y="1959"/>
                    </a:lnTo>
                    <a:lnTo>
                      <a:pt x="14" y="2150"/>
                    </a:lnTo>
                    <a:lnTo>
                      <a:pt x="0" y="2340"/>
                    </a:lnTo>
                    <a:lnTo>
                      <a:pt x="14" y="2531"/>
                    </a:lnTo>
                    <a:lnTo>
                      <a:pt x="68" y="3048"/>
                    </a:lnTo>
                    <a:lnTo>
                      <a:pt x="163" y="3660"/>
                    </a:lnTo>
                    <a:lnTo>
                      <a:pt x="286" y="4353"/>
                    </a:lnTo>
                    <a:lnTo>
                      <a:pt x="435" y="5088"/>
                    </a:lnTo>
                    <a:lnTo>
                      <a:pt x="612" y="5768"/>
                    </a:lnTo>
                    <a:lnTo>
                      <a:pt x="721" y="6122"/>
                    </a:lnTo>
                    <a:lnTo>
                      <a:pt x="830" y="6475"/>
                    </a:lnTo>
                    <a:lnTo>
                      <a:pt x="939" y="6802"/>
                    </a:lnTo>
                    <a:lnTo>
                      <a:pt x="1075" y="7142"/>
                    </a:lnTo>
                    <a:lnTo>
                      <a:pt x="1211" y="7468"/>
                    </a:lnTo>
                    <a:lnTo>
                      <a:pt x="1347" y="7781"/>
                    </a:lnTo>
                    <a:lnTo>
                      <a:pt x="1510" y="8094"/>
                    </a:lnTo>
                    <a:lnTo>
                      <a:pt x="1687" y="8393"/>
                    </a:lnTo>
                    <a:lnTo>
                      <a:pt x="1864" y="8665"/>
                    </a:lnTo>
                    <a:lnTo>
                      <a:pt x="2054" y="8938"/>
                    </a:lnTo>
                    <a:lnTo>
                      <a:pt x="2258" y="9182"/>
                    </a:lnTo>
                    <a:lnTo>
                      <a:pt x="2476" y="9414"/>
                    </a:lnTo>
                    <a:lnTo>
                      <a:pt x="2707" y="9631"/>
                    </a:lnTo>
                    <a:lnTo>
                      <a:pt x="2952" y="9822"/>
                    </a:lnTo>
                    <a:lnTo>
                      <a:pt x="3210" y="9985"/>
                    </a:lnTo>
                    <a:lnTo>
                      <a:pt x="3482" y="10121"/>
                    </a:lnTo>
                    <a:lnTo>
                      <a:pt x="3618" y="10175"/>
                    </a:lnTo>
                    <a:lnTo>
                      <a:pt x="3768" y="10230"/>
                    </a:lnTo>
                    <a:lnTo>
                      <a:pt x="3918" y="10271"/>
                    </a:lnTo>
                    <a:lnTo>
                      <a:pt x="4067" y="10298"/>
                    </a:lnTo>
                    <a:lnTo>
                      <a:pt x="4244" y="10339"/>
                    </a:lnTo>
                    <a:lnTo>
                      <a:pt x="4421" y="10352"/>
                    </a:lnTo>
                    <a:lnTo>
                      <a:pt x="4598" y="10352"/>
                    </a:lnTo>
                    <a:lnTo>
                      <a:pt x="4775" y="10339"/>
                    </a:lnTo>
                    <a:lnTo>
                      <a:pt x="4938" y="10325"/>
                    </a:lnTo>
                    <a:lnTo>
                      <a:pt x="5101" y="10284"/>
                    </a:lnTo>
                    <a:lnTo>
                      <a:pt x="5251" y="10243"/>
                    </a:lnTo>
                    <a:lnTo>
                      <a:pt x="5414" y="10189"/>
                    </a:lnTo>
                    <a:lnTo>
                      <a:pt x="5564" y="10121"/>
                    </a:lnTo>
                    <a:lnTo>
                      <a:pt x="5700" y="10039"/>
                    </a:lnTo>
                    <a:lnTo>
                      <a:pt x="5849" y="9944"/>
                    </a:lnTo>
                    <a:lnTo>
                      <a:pt x="5985" y="9849"/>
                    </a:lnTo>
                    <a:lnTo>
                      <a:pt x="6121" y="9740"/>
                    </a:lnTo>
                    <a:lnTo>
                      <a:pt x="6257" y="9631"/>
                    </a:lnTo>
                    <a:lnTo>
                      <a:pt x="6380" y="9495"/>
                    </a:lnTo>
                    <a:lnTo>
                      <a:pt x="6502" y="9373"/>
                    </a:lnTo>
                    <a:lnTo>
                      <a:pt x="6733" y="9074"/>
                    </a:lnTo>
                    <a:lnTo>
                      <a:pt x="6951" y="8761"/>
                    </a:lnTo>
                    <a:lnTo>
                      <a:pt x="7155" y="8421"/>
                    </a:lnTo>
                    <a:lnTo>
                      <a:pt x="7346" y="8067"/>
                    </a:lnTo>
                    <a:lnTo>
                      <a:pt x="7522" y="7686"/>
                    </a:lnTo>
                    <a:lnTo>
                      <a:pt x="7686" y="7292"/>
                    </a:lnTo>
                    <a:lnTo>
                      <a:pt x="7835" y="6897"/>
                    </a:lnTo>
                    <a:lnTo>
                      <a:pt x="7985" y="6489"/>
                    </a:lnTo>
                    <a:lnTo>
                      <a:pt x="8080" y="6135"/>
                    </a:lnTo>
                    <a:lnTo>
                      <a:pt x="8175" y="5782"/>
                    </a:lnTo>
                    <a:lnTo>
                      <a:pt x="8271" y="5428"/>
                    </a:lnTo>
                    <a:lnTo>
                      <a:pt x="8339" y="5088"/>
                    </a:lnTo>
                    <a:lnTo>
                      <a:pt x="8447" y="4530"/>
                    </a:lnTo>
                    <a:lnTo>
                      <a:pt x="8543" y="4013"/>
                    </a:lnTo>
                    <a:lnTo>
                      <a:pt x="8597" y="3510"/>
                    </a:lnTo>
                    <a:lnTo>
                      <a:pt x="8638" y="3048"/>
                    </a:lnTo>
                    <a:lnTo>
                      <a:pt x="8665" y="2640"/>
                    </a:lnTo>
                    <a:lnTo>
                      <a:pt x="8665" y="2272"/>
                    </a:lnTo>
                    <a:lnTo>
                      <a:pt x="8651" y="1973"/>
                    </a:lnTo>
                    <a:lnTo>
                      <a:pt x="8624" y="1742"/>
                    </a:lnTo>
                    <a:lnTo>
                      <a:pt x="8583" y="1619"/>
                    </a:lnTo>
                    <a:lnTo>
                      <a:pt x="8515" y="1497"/>
                    </a:lnTo>
                    <a:lnTo>
                      <a:pt x="8434" y="1361"/>
                    </a:lnTo>
                    <a:lnTo>
                      <a:pt x="8325" y="1239"/>
                    </a:lnTo>
                    <a:lnTo>
                      <a:pt x="8203" y="1116"/>
                    </a:lnTo>
                    <a:lnTo>
                      <a:pt x="8053" y="994"/>
                    </a:lnTo>
                    <a:lnTo>
                      <a:pt x="7890" y="885"/>
                    </a:lnTo>
                    <a:lnTo>
                      <a:pt x="7699" y="776"/>
                    </a:lnTo>
                    <a:lnTo>
                      <a:pt x="7509" y="667"/>
                    </a:lnTo>
                    <a:lnTo>
                      <a:pt x="7291" y="558"/>
                    </a:lnTo>
                    <a:lnTo>
                      <a:pt x="7060" y="463"/>
                    </a:lnTo>
                    <a:lnTo>
                      <a:pt x="6815" y="368"/>
                    </a:lnTo>
                    <a:lnTo>
                      <a:pt x="6570" y="286"/>
                    </a:lnTo>
                    <a:lnTo>
                      <a:pt x="6298" y="218"/>
                    </a:lnTo>
                    <a:lnTo>
                      <a:pt x="6026" y="150"/>
                    </a:lnTo>
                    <a:lnTo>
                      <a:pt x="5740" y="96"/>
                    </a:lnTo>
                    <a:lnTo>
                      <a:pt x="5441" y="55"/>
                    </a:lnTo>
                    <a:lnTo>
                      <a:pt x="5128" y="28"/>
                    </a:lnTo>
                    <a:lnTo>
                      <a:pt x="4829" y="14"/>
                    </a:lnTo>
                    <a:lnTo>
                      <a:pt x="4503"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39"/>
              <p:cNvSpPr/>
              <p:nvPr/>
            </p:nvSpPr>
            <p:spPr>
              <a:xfrm>
                <a:off x="1245974" y="3062250"/>
                <a:ext cx="48504" cy="24856"/>
              </a:xfrm>
              <a:custGeom>
                <a:rect b="b" l="l" r="r" t="t"/>
                <a:pathLst>
                  <a:path extrusionOk="0" h="844" w="1647">
                    <a:moveTo>
                      <a:pt x="817" y="1"/>
                    </a:moveTo>
                    <a:lnTo>
                      <a:pt x="653" y="14"/>
                    </a:lnTo>
                    <a:lnTo>
                      <a:pt x="504" y="41"/>
                    </a:lnTo>
                    <a:lnTo>
                      <a:pt x="368" y="82"/>
                    </a:lnTo>
                    <a:lnTo>
                      <a:pt x="245" y="123"/>
                    </a:lnTo>
                    <a:lnTo>
                      <a:pt x="137" y="191"/>
                    </a:lnTo>
                    <a:lnTo>
                      <a:pt x="69" y="259"/>
                    </a:lnTo>
                    <a:lnTo>
                      <a:pt x="14" y="341"/>
                    </a:lnTo>
                    <a:lnTo>
                      <a:pt x="14" y="381"/>
                    </a:lnTo>
                    <a:lnTo>
                      <a:pt x="1" y="436"/>
                    </a:lnTo>
                    <a:lnTo>
                      <a:pt x="14" y="477"/>
                    </a:lnTo>
                    <a:lnTo>
                      <a:pt x="28" y="517"/>
                    </a:lnTo>
                    <a:lnTo>
                      <a:pt x="69" y="599"/>
                    </a:lnTo>
                    <a:lnTo>
                      <a:pt x="150" y="667"/>
                    </a:lnTo>
                    <a:lnTo>
                      <a:pt x="245" y="721"/>
                    </a:lnTo>
                    <a:lnTo>
                      <a:pt x="368" y="776"/>
                    </a:lnTo>
                    <a:lnTo>
                      <a:pt x="517" y="817"/>
                    </a:lnTo>
                    <a:lnTo>
                      <a:pt x="667" y="830"/>
                    </a:lnTo>
                    <a:lnTo>
                      <a:pt x="830" y="844"/>
                    </a:lnTo>
                    <a:lnTo>
                      <a:pt x="1007" y="830"/>
                    </a:lnTo>
                    <a:lnTo>
                      <a:pt x="1157" y="803"/>
                    </a:lnTo>
                    <a:lnTo>
                      <a:pt x="1293" y="762"/>
                    </a:lnTo>
                    <a:lnTo>
                      <a:pt x="1415" y="708"/>
                    </a:lnTo>
                    <a:lnTo>
                      <a:pt x="1510" y="640"/>
                    </a:lnTo>
                    <a:lnTo>
                      <a:pt x="1592" y="572"/>
                    </a:lnTo>
                    <a:lnTo>
                      <a:pt x="1633" y="490"/>
                    </a:lnTo>
                    <a:lnTo>
                      <a:pt x="1646" y="449"/>
                    </a:lnTo>
                    <a:lnTo>
                      <a:pt x="1646" y="409"/>
                    </a:lnTo>
                    <a:lnTo>
                      <a:pt x="1646" y="368"/>
                    </a:lnTo>
                    <a:lnTo>
                      <a:pt x="1633" y="327"/>
                    </a:lnTo>
                    <a:lnTo>
                      <a:pt x="1592" y="245"/>
                    </a:lnTo>
                    <a:lnTo>
                      <a:pt x="1510" y="177"/>
                    </a:lnTo>
                    <a:lnTo>
                      <a:pt x="1402" y="109"/>
                    </a:lnTo>
                    <a:lnTo>
                      <a:pt x="1279" y="69"/>
                    </a:lnTo>
                    <a:lnTo>
                      <a:pt x="1143" y="28"/>
                    </a:lnTo>
                    <a:lnTo>
                      <a:pt x="99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39"/>
              <p:cNvSpPr/>
              <p:nvPr/>
            </p:nvSpPr>
            <p:spPr>
              <a:xfrm>
                <a:off x="1397792" y="3062250"/>
                <a:ext cx="48504" cy="24856"/>
              </a:xfrm>
              <a:custGeom>
                <a:rect b="b" l="l" r="r" t="t"/>
                <a:pathLst>
                  <a:path extrusionOk="0" h="844" w="1647">
                    <a:moveTo>
                      <a:pt x="817" y="1"/>
                    </a:moveTo>
                    <a:lnTo>
                      <a:pt x="654" y="14"/>
                    </a:lnTo>
                    <a:lnTo>
                      <a:pt x="491" y="41"/>
                    </a:lnTo>
                    <a:lnTo>
                      <a:pt x="355" y="82"/>
                    </a:lnTo>
                    <a:lnTo>
                      <a:pt x="232" y="123"/>
                    </a:lnTo>
                    <a:lnTo>
                      <a:pt x="137" y="191"/>
                    </a:lnTo>
                    <a:lnTo>
                      <a:pt x="55" y="259"/>
                    </a:lnTo>
                    <a:lnTo>
                      <a:pt x="15" y="341"/>
                    </a:lnTo>
                    <a:lnTo>
                      <a:pt x="1" y="381"/>
                    </a:lnTo>
                    <a:lnTo>
                      <a:pt x="1" y="436"/>
                    </a:lnTo>
                    <a:lnTo>
                      <a:pt x="1" y="477"/>
                    </a:lnTo>
                    <a:lnTo>
                      <a:pt x="15" y="517"/>
                    </a:lnTo>
                    <a:lnTo>
                      <a:pt x="55" y="599"/>
                    </a:lnTo>
                    <a:lnTo>
                      <a:pt x="137" y="667"/>
                    </a:lnTo>
                    <a:lnTo>
                      <a:pt x="246" y="721"/>
                    </a:lnTo>
                    <a:lnTo>
                      <a:pt x="368" y="776"/>
                    </a:lnTo>
                    <a:lnTo>
                      <a:pt x="504" y="817"/>
                    </a:lnTo>
                    <a:lnTo>
                      <a:pt x="654" y="830"/>
                    </a:lnTo>
                    <a:lnTo>
                      <a:pt x="831" y="844"/>
                    </a:lnTo>
                    <a:lnTo>
                      <a:pt x="994" y="830"/>
                    </a:lnTo>
                    <a:lnTo>
                      <a:pt x="1144" y="803"/>
                    </a:lnTo>
                    <a:lnTo>
                      <a:pt x="1280" y="762"/>
                    </a:lnTo>
                    <a:lnTo>
                      <a:pt x="1402" y="708"/>
                    </a:lnTo>
                    <a:lnTo>
                      <a:pt x="1511" y="640"/>
                    </a:lnTo>
                    <a:lnTo>
                      <a:pt x="1579" y="572"/>
                    </a:lnTo>
                    <a:lnTo>
                      <a:pt x="1633" y="490"/>
                    </a:lnTo>
                    <a:lnTo>
                      <a:pt x="1633" y="449"/>
                    </a:lnTo>
                    <a:lnTo>
                      <a:pt x="1647" y="409"/>
                    </a:lnTo>
                    <a:lnTo>
                      <a:pt x="1633" y="368"/>
                    </a:lnTo>
                    <a:lnTo>
                      <a:pt x="1620" y="327"/>
                    </a:lnTo>
                    <a:lnTo>
                      <a:pt x="1579" y="245"/>
                    </a:lnTo>
                    <a:lnTo>
                      <a:pt x="1497" y="177"/>
                    </a:lnTo>
                    <a:lnTo>
                      <a:pt x="1402" y="109"/>
                    </a:lnTo>
                    <a:lnTo>
                      <a:pt x="1280" y="69"/>
                    </a:lnTo>
                    <a:lnTo>
                      <a:pt x="1130" y="28"/>
                    </a:lnTo>
                    <a:lnTo>
                      <a:pt x="980"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39"/>
              <p:cNvSpPr/>
              <p:nvPr/>
            </p:nvSpPr>
            <p:spPr>
              <a:xfrm>
                <a:off x="1295657" y="3024995"/>
                <a:ext cx="13635" cy="24473"/>
              </a:xfrm>
              <a:custGeom>
                <a:rect b="b" l="l" r="r" t="t"/>
                <a:pathLst>
                  <a:path extrusionOk="0" h="831" w="463">
                    <a:moveTo>
                      <a:pt x="177" y="1"/>
                    </a:moveTo>
                    <a:lnTo>
                      <a:pt x="136" y="28"/>
                    </a:lnTo>
                    <a:lnTo>
                      <a:pt x="95" y="69"/>
                    </a:lnTo>
                    <a:lnTo>
                      <a:pt x="55" y="123"/>
                    </a:lnTo>
                    <a:lnTo>
                      <a:pt x="41" y="177"/>
                    </a:lnTo>
                    <a:lnTo>
                      <a:pt x="14" y="259"/>
                    </a:lnTo>
                    <a:lnTo>
                      <a:pt x="0" y="327"/>
                    </a:lnTo>
                    <a:lnTo>
                      <a:pt x="0" y="422"/>
                    </a:lnTo>
                    <a:lnTo>
                      <a:pt x="0" y="504"/>
                    </a:lnTo>
                    <a:lnTo>
                      <a:pt x="14" y="585"/>
                    </a:lnTo>
                    <a:lnTo>
                      <a:pt x="41" y="653"/>
                    </a:lnTo>
                    <a:lnTo>
                      <a:pt x="68" y="708"/>
                    </a:lnTo>
                    <a:lnTo>
                      <a:pt x="109" y="762"/>
                    </a:lnTo>
                    <a:lnTo>
                      <a:pt x="150" y="803"/>
                    </a:lnTo>
                    <a:lnTo>
                      <a:pt x="191" y="817"/>
                    </a:lnTo>
                    <a:lnTo>
                      <a:pt x="232" y="830"/>
                    </a:lnTo>
                    <a:lnTo>
                      <a:pt x="286" y="817"/>
                    </a:lnTo>
                    <a:lnTo>
                      <a:pt x="327" y="789"/>
                    </a:lnTo>
                    <a:lnTo>
                      <a:pt x="368" y="762"/>
                    </a:lnTo>
                    <a:lnTo>
                      <a:pt x="395" y="708"/>
                    </a:lnTo>
                    <a:lnTo>
                      <a:pt x="422" y="640"/>
                    </a:lnTo>
                    <a:lnTo>
                      <a:pt x="449" y="572"/>
                    </a:lnTo>
                    <a:lnTo>
                      <a:pt x="449" y="490"/>
                    </a:lnTo>
                    <a:lnTo>
                      <a:pt x="463" y="409"/>
                    </a:lnTo>
                    <a:lnTo>
                      <a:pt x="449" y="327"/>
                    </a:lnTo>
                    <a:lnTo>
                      <a:pt x="436" y="245"/>
                    </a:lnTo>
                    <a:lnTo>
                      <a:pt x="422" y="177"/>
                    </a:lnTo>
                    <a:lnTo>
                      <a:pt x="381" y="109"/>
                    </a:lnTo>
                    <a:lnTo>
                      <a:pt x="354" y="69"/>
                    </a:lnTo>
                    <a:lnTo>
                      <a:pt x="313" y="28"/>
                    </a:lnTo>
                    <a:lnTo>
                      <a:pt x="272"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39"/>
              <p:cNvSpPr/>
              <p:nvPr/>
            </p:nvSpPr>
            <p:spPr>
              <a:xfrm>
                <a:off x="1269623" y="2994161"/>
                <a:ext cx="53687" cy="25651"/>
              </a:xfrm>
              <a:custGeom>
                <a:rect b="b" l="l" r="r" t="t"/>
                <a:pathLst>
                  <a:path extrusionOk="0" h="871" w="1823">
                    <a:moveTo>
                      <a:pt x="1156" y="0"/>
                    </a:moveTo>
                    <a:lnTo>
                      <a:pt x="1034" y="14"/>
                    </a:lnTo>
                    <a:lnTo>
                      <a:pt x="911" y="27"/>
                    </a:lnTo>
                    <a:lnTo>
                      <a:pt x="789" y="55"/>
                    </a:lnTo>
                    <a:lnTo>
                      <a:pt x="680" y="95"/>
                    </a:lnTo>
                    <a:lnTo>
                      <a:pt x="571" y="136"/>
                    </a:lnTo>
                    <a:lnTo>
                      <a:pt x="476" y="191"/>
                    </a:lnTo>
                    <a:lnTo>
                      <a:pt x="299" y="299"/>
                    </a:lnTo>
                    <a:lnTo>
                      <a:pt x="150" y="422"/>
                    </a:lnTo>
                    <a:lnTo>
                      <a:pt x="41" y="544"/>
                    </a:lnTo>
                    <a:lnTo>
                      <a:pt x="27" y="585"/>
                    </a:lnTo>
                    <a:lnTo>
                      <a:pt x="14" y="612"/>
                    </a:lnTo>
                    <a:lnTo>
                      <a:pt x="0" y="694"/>
                    </a:lnTo>
                    <a:lnTo>
                      <a:pt x="27" y="762"/>
                    </a:lnTo>
                    <a:lnTo>
                      <a:pt x="55" y="803"/>
                    </a:lnTo>
                    <a:lnTo>
                      <a:pt x="82" y="830"/>
                    </a:lnTo>
                    <a:lnTo>
                      <a:pt x="123" y="857"/>
                    </a:lnTo>
                    <a:lnTo>
                      <a:pt x="163" y="871"/>
                    </a:lnTo>
                    <a:lnTo>
                      <a:pt x="218" y="871"/>
                    </a:lnTo>
                    <a:lnTo>
                      <a:pt x="272" y="857"/>
                    </a:lnTo>
                    <a:lnTo>
                      <a:pt x="313" y="830"/>
                    </a:lnTo>
                    <a:lnTo>
                      <a:pt x="354" y="789"/>
                    </a:lnTo>
                    <a:lnTo>
                      <a:pt x="449" y="694"/>
                    </a:lnTo>
                    <a:lnTo>
                      <a:pt x="558" y="599"/>
                    </a:lnTo>
                    <a:lnTo>
                      <a:pt x="707" y="517"/>
                    </a:lnTo>
                    <a:lnTo>
                      <a:pt x="789" y="476"/>
                    </a:lnTo>
                    <a:lnTo>
                      <a:pt x="871" y="449"/>
                    </a:lnTo>
                    <a:lnTo>
                      <a:pt x="966" y="422"/>
                    </a:lnTo>
                    <a:lnTo>
                      <a:pt x="1075" y="408"/>
                    </a:lnTo>
                    <a:lnTo>
                      <a:pt x="1184" y="408"/>
                    </a:lnTo>
                    <a:lnTo>
                      <a:pt x="1292" y="422"/>
                    </a:lnTo>
                    <a:lnTo>
                      <a:pt x="1415" y="449"/>
                    </a:lnTo>
                    <a:lnTo>
                      <a:pt x="1537" y="490"/>
                    </a:lnTo>
                    <a:lnTo>
                      <a:pt x="1605" y="517"/>
                    </a:lnTo>
                    <a:lnTo>
                      <a:pt x="1687" y="503"/>
                    </a:lnTo>
                    <a:lnTo>
                      <a:pt x="1755" y="463"/>
                    </a:lnTo>
                    <a:lnTo>
                      <a:pt x="1782" y="435"/>
                    </a:lnTo>
                    <a:lnTo>
                      <a:pt x="1796" y="408"/>
                    </a:lnTo>
                    <a:lnTo>
                      <a:pt x="1809" y="367"/>
                    </a:lnTo>
                    <a:lnTo>
                      <a:pt x="1823" y="327"/>
                    </a:lnTo>
                    <a:lnTo>
                      <a:pt x="1809" y="245"/>
                    </a:lnTo>
                    <a:lnTo>
                      <a:pt x="1768" y="177"/>
                    </a:lnTo>
                    <a:lnTo>
                      <a:pt x="1741" y="163"/>
                    </a:lnTo>
                    <a:lnTo>
                      <a:pt x="1700" y="136"/>
                    </a:lnTo>
                    <a:lnTo>
                      <a:pt x="1564" y="82"/>
                    </a:lnTo>
                    <a:lnTo>
                      <a:pt x="1428" y="41"/>
                    </a:lnTo>
                    <a:lnTo>
                      <a:pt x="1292" y="14"/>
                    </a:lnTo>
                    <a:lnTo>
                      <a:pt x="1156"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39"/>
              <p:cNvSpPr/>
              <p:nvPr/>
            </p:nvSpPr>
            <p:spPr>
              <a:xfrm>
                <a:off x="1389399" y="3024995"/>
                <a:ext cx="13635" cy="24473"/>
              </a:xfrm>
              <a:custGeom>
                <a:rect b="b" l="l" r="r" t="t"/>
                <a:pathLst>
                  <a:path extrusionOk="0" h="831" w="463">
                    <a:moveTo>
                      <a:pt x="191" y="1"/>
                    </a:moveTo>
                    <a:lnTo>
                      <a:pt x="150" y="28"/>
                    </a:lnTo>
                    <a:lnTo>
                      <a:pt x="109" y="69"/>
                    </a:lnTo>
                    <a:lnTo>
                      <a:pt x="82" y="109"/>
                    </a:lnTo>
                    <a:lnTo>
                      <a:pt x="41" y="177"/>
                    </a:lnTo>
                    <a:lnTo>
                      <a:pt x="27" y="245"/>
                    </a:lnTo>
                    <a:lnTo>
                      <a:pt x="14" y="327"/>
                    </a:lnTo>
                    <a:lnTo>
                      <a:pt x="0" y="409"/>
                    </a:lnTo>
                    <a:lnTo>
                      <a:pt x="0" y="490"/>
                    </a:lnTo>
                    <a:lnTo>
                      <a:pt x="14" y="572"/>
                    </a:lnTo>
                    <a:lnTo>
                      <a:pt x="41" y="640"/>
                    </a:lnTo>
                    <a:lnTo>
                      <a:pt x="68" y="708"/>
                    </a:lnTo>
                    <a:lnTo>
                      <a:pt x="95" y="762"/>
                    </a:lnTo>
                    <a:lnTo>
                      <a:pt x="136" y="789"/>
                    </a:lnTo>
                    <a:lnTo>
                      <a:pt x="177" y="817"/>
                    </a:lnTo>
                    <a:lnTo>
                      <a:pt x="232" y="830"/>
                    </a:lnTo>
                    <a:lnTo>
                      <a:pt x="272" y="817"/>
                    </a:lnTo>
                    <a:lnTo>
                      <a:pt x="313" y="803"/>
                    </a:lnTo>
                    <a:lnTo>
                      <a:pt x="354" y="762"/>
                    </a:lnTo>
                    <a:lnTo>
                      <a:pt x="395" y="708"/>
                    </a:lnTo>
                    <a:lnTo>
                      <a:pt x="422" y="653"/>
                    </a:lnTo>
                    <a:lnTo>
                      <a:pt x="436" y="585"/>
                    </a:lnTo>
                    <a:lnTo>
                      <a:pt x="463" y="504"/>
                    </a:lnTo>
                    <a:lnTo>
                      <a:pt x="463" y="422"/>
                    </a:lnTo>
                    <a:lnTo>
                      <a:pt x="463" y="327"/>
                    </a:lnTo>
                    <a:lnTo>
                      <a:pt x="449" y="259"/>
                    </a:lnTo>
                    <a:lnTo>
                      <a:pt x="422" y="177"/>
                    </a:lnTo>
                    <a:lnTo>
                      <a:pt x="395" y="123"/>
                    </a:lnTo>
                    <a:lnTo>
                      <a:pt x="368" y="69"/>
                    </a:lnTo>
                    <a:lnTo>
                      <a:pt x="327" y="28"/>
                    </a:lnTo>
                    <a:lnTo>
                      <a:pt x="286"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39"/>
              <p:cNvSpPr/>
              <p:nvPr/>
            </p:nvSpPr>
            <p:spPr>
              <a:xfrm>
                <a:off x="1375380" y="2994161"/>
                <a:ext cx="53687" cy="25651"/>
              </a:xfrm>
              <a:custGeom>
                <a:rect b="b" l="l" r="r" t="t"/>
                <a:pathLst>
                  <a:path extrusionOk="0" h="871" w="1823">
                    <a:moveTo>
                      <a:pt x="667" y="0"/>
                    </a:moveTo>
                    <a:lnTo>
                      <a:pt x="531" y="14"/>
                    </a:lnTo>
                    <a:lnTo>
                      <a:pt x="395" y="41"/>
                    </a:lnTo>
                    <a:lnTo>
                      <a:pt x="259" y="82"/>
                    </a:lnTo>
                    <a:lnTo>
                      <a:pt x="123" y="136"/>
                    </a:lnTo>
                    <a:lnTo>
                      <a:pt x="82" y="163"/>
                    </a:lnTo>
                    <a:lnTo>
                      <a:pt x="55" y="177"/>
                    </a:lnTo>
                    <a:lnTo>
                      <a:pt x="14" y="245"/>
                    </a:lnTo>
                    <a:lnTo>
                      <a:pt x="0" y="327"/>
                    </a:lnTo>
                    <a:lnTo>
                      <a:pt x="14" y="367"/>
                    </a:lnTo>
                    <a:lnTo>
                      <a:pt x="27" y="408"/>
                    </a:lnTo>
                    <a:lnTo>
                      <a:pt x="41" y="435"/>
                    </a:lnTo>
                    <a:lnTo>
                      <a:pt x="68" y="463"/>
                    </a:lnTo>
                    <a:lnTo>
                      <a:pt x="136" y="503"/>
                    </a:lnTo>
                    <a:lnTo>
                      <a:pt x="204" y="517"/>
                    </a:lnTo>
                    <a:lnTo>
                      <a:pt x="286" y="490"/>
                    </a:lnTo>
                    <a:lnTo>
                      <a:pt x="408" y="449"/>
                    </a:lnTo>
                    <a:lnTo>
                      <a:pt x="531" y="422"/>
                    </a:lnTo>
                    <a:lnTo>
                      <a:pt x="640" y="408"/>
                    </a:lnTo>
                    <a:lnTo>
                      <a:pt x="748" y="408"/>
                    </a:lnTo>
                    <a:lnTo>
                      <a:pt x="857" y="422"/>
                    </a:lnTo>
                    <a:lnTo>
                      <a:pt x="952" y="449"/>
                    </a:lnTo>
                    <a:lnTo>
                      <a:pt x="1034" y="476"/>
                    </a:lnTo>
                    <a:lnTo>
                      <a:pt x="1116" y="517"/>
                    </a:lnTo>
                    <a:lnTo>
                      <a:pt x="1265" y="599"/>
                    </a:lnTo>
                    <a:lnTo>
                      <a:pt x="1360" y="694"/>
                    </a:lnTo>
                    <a:lnTo>
                      <a:pt x="1469" y="789"/>
                    </a:lnTo>
                    <a:lnTo>
                      <a:pt x="1510" y="830"/>
                    </a:lnTo>
                    <a:lnTo>
                      <a:pt x="1551" y="857"/>
                    </a:lnTo>
                    <a:lnTo>
                      <a:pt x="1605" y="871"/>
                    </a:lnTo>
                    <a:lnTo>
                      <a:pt x="1660" y="871"/>
                    </a:lnTo>
                    <a:lnTo>
                      <a:pt x="1701" y="857"/>
                    </a:lnTo>
                    <a:lnTo>
                      <a:pt x="1741" y="830"/>
                    </a:lnTo>
                    <a:lnTo>
                      <a:pt x="1796" y="762"/>
                    </a:lnTo>
                    <a:lnTo>
                      <a:pt x="1823" y="694"/>
                    </a:lnTo>
                    <a:lnTo>
                      <a:pt x="1809" y="612"/>
                    </a:lnTo>
                    <a:lnTo>
                      <a:pt x="1796" y="585"/>
                    </a:lnTo>
                    <a:lnTo>
                      <a:pt x="1782" y="544"/>
                    </a:lnTo>
                    <a:lnTo>
                      <a:pt x="1673" y="422"/>
                    </a:lnTo>
                    <a:lnTo>
                      <a:pt x="1524" y="299"/>
                    </a:lnTo>
                    <a:lnTo>
                      <a:pt x="1347" y="191"/>
                    </a:lnTo>
                    <a:lnTo>
                      <a:pt x="1252" y="136"/>
                    </a:lnTo>
                    <a:lnTo>
                      <a:pt x="1143" y="95"/>
                    </a:lnTo>
                    <a:lnTo>
                      <a:pt x="1034" y="55"/>
                    </a:lnTo>
                    <a:lnTo>
                      <a:pt x="912" y="27"/>
                    </a:lnTo>
                    <a:lnTo>
                      <a:pt x="789" y="14"/>
                    </a:lnTo>
                    <a:lnTo>
                      <a:pt x="667"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39"/>
              <p:cNvSpPr/>
              <p:nvPr/>
            </p:nvSpPr>
            <p:spPr>
              <a:xfrm>
                <a:off x="1301665" y="3114731"/>
                <a:ext cx="90971" cy="20851"/>
              </a:xfrm>
              <a:custGeom>
                <a:rect b="b" l="l" r="r" t="t"/>
                <a:pathLst>
                  <a:path extrusionOk="0" h="708" w="3089">
                    <a:moveTo>
                      <a:pt x="109" y="0"/>
                    </a:moveTo>
                    <a:lnTo>
                      <a:pt x="55" y="28"/>
                    </a:lnTo>
                    <a:lnTo>
                      <a:pt x="28" y="55"/>
                    </a:lnTo>
                    <a:lnTo>
                      <a:pt x="0" y="109"/>
                    </a:lnTo>
                    <a:lnTo>
                      <a:pt x="0" y="164"/>
                    </a:lnTo>
                    <a:lnTo>
                      <a:pt x="28" y="205"/>
                    </a:lnTo>
                    <a:lnTo>
                      <a:pt x="55" y="245"/>
                    </a:lnTo>
                    <a:lnTo>
                      <a:pt x="191" y="327"/>
                    </a:lnTo>
                    <a:lnTo>
                      <a:pt x="327" y="395"/>
                    </a:lnTo>
                    <a:lnTo>
                      <a:pt x="504" y="477"/>
                    </a:lnTo>
                    <a:lnTo>
                      <a:pt x="721" y="558"/>
                    </a:lnTo>
                    <a:lnTo>
                      <a:pt x="966" y="626"/>
                    </a:lnTo>
                    <a:lnTo>
                      <a:pt x="1252" y="681"/>
                    </a:lnTo>
                    <a:lnTo>
                      <a:pt x="1388" y="694"/>
                    </a:lnTo>
                    <a:lnTo>
                      <a:pt x="1537" y="708"/>
                    </a:lnTo>
                    <a:lnTo>
                      <a:pt x="1592" y="708"/>
                    </a:lnTo>
                    <a:lnTo>
                      <a:pt x="1755" y="694"/>
                    </a:lnTo>
                    <a:lnTo>
                      <a:pt x="1905" y="681"/>
                    </a:lnTo>
                    <a:lnTo>
                      <a:pt x="2054" y="667"/>
                    </a:lnTo>
                    <a:lnTo>
                      <a:pt x="2190" y="640"/>
                    </a:lnTo>
                    <a:lnTo>
                      <a:pt x="2435" y="558"/>
                    </a:lnTo>
                    <a:lnTo>
                      <a:pt x="2639" y="477"/>
                    </a:lnTo>
                    <a:lnTo>
                      <a:pt x="2802" y="395"/>
                    </a:lnTo>
                    <a:lnTo>
                      <a:pt x="2938" y="313"/>
                    </a:lnTo>
                    <a:lnTo>
                      <a:pt x="3047" y="232"/>
                    </a:lnTo>
                    <a:lnTo>
                      <a:pt x="3074" y="191"/>
                    </a:lnTo>
                    <a:lnTo>
                      <a:pt x="3088" y="150"/>
                    </a:lnTo>
                    <a:lnTo>
                      <a:pt x="3088" y="96"/>
                    </a:lnTo>
                    <a:lnTo>
                      <a:pt x="3061" y="55"/>
                    </a:lnTo>
                    <a:lnTo>
                      <a:pt x="3020" y="14"/>
                    </a:lnTo>
                    <a:lnTo>
                      <a:pt x="2966" y="0"/>
                    </a:lnTo>
                    <a:lnTo>
                      <a:pt x="2911" y="14"/>
                    </a:lnTo>
                    <a:lnTo>
                      <a:pt x="2870" y="28"/>
                    </a:lnTo>
                    <a:lnTo>
                      <a:pt x="2775" y="96"/>
                    </a:lnTo>
                    <a:lnTo>
                      <a:pt x="2680" y="164"/>
                    </a:lnTo>
                    <a:lnTo>
                      <a:pt x="2530" y="232"/>
                    </a:lnTo>
                    <a:lnTo>
                      <a:pt x="2340" y="313"/>
                    </a:lnTo>
                    <a:lnTo>
                      <a:pt x="2122" y="381"/>
                    </a:lnTo>
                    <a:lnTo>
                      <a:pt x="1877" y="422"/>
                    </a:lnTo>
                    <a:lnTo>
                      <a:pt x="1728" y="436"/>
                    </a:lnTo>
                    <a:lnTo>
                      <a:pt x="1415" y="436"/>
                    </a:lnTo>
                    <a:lnTo>
                      <a:pt x="1279" y="422"/>
                    </a:lnTo>
                    <a:lnTo>
                      <a:pt x="1034" y="368"/>
                    </a:lnTo>
                    <a:lnTo>
                      <a:pt x="803" y="300"/>
                    </a:lnTo>
                    <a:lnTo>
                      <a:pt x="599" y="232"/>
                    </a:lnTo>
                    <a:lnTo>
                      <a:pt x="436" y="150"/>
                    </a:lnTo>
                    <a:lnTo>
                      <a:pt x="313" y="96"/>
                    </a:lnTo>
                    <a:lnTo>
                      <a:pt x="204" y="28"/>
                    </a:lnTo>
                    <a:lnTo>
                      <a:pt x="164"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39"/>
              <p:cNvSpPr/>
              <p:nvPr/>
            </p:nvSpPr>
            <p:spPr>
              <a:xfrm>
                <a:off x="1338920" y="3023788"/>
                <a:ext cx="25651" cy="74155"/>
              </a:xfrm>
              <a:custGeom>
                <a:rect b="b" l="l" r="r" t="t"/>
                <a:pathLst>
                  <a:path extrusionOk="0" h="2518" w="871">
                    <a:moveTo>
                      <a:pt x="408" y="1"/>
                    </a:moveTo>
                    <a:lnTo>
                      <a:pt x="368" y="14"/>
                    </a:lnTo>
                    <a:lnTo>
                      <a:pt x="327" y="55"/>
                    </a:lnTo>
                    <a:lnTo>
                      <a:pt x="300" y="96"/>
                    </a:lnTo>
                    <a:lnTo>
                      <a:pt x="300" y="150"/>
                    </a:lnTo>
                    <a:lnTo>
                      <a:pt x="504" y="1443"/>
                    </a:lnTo>
                    <a:lnTo>
                      <a:pt x="572" y="1946"/>
                    </a:lnTo>
                    <a:lnTo>
                      <a:pt x="599" y="2245"/>
                    </a:lnTo>
                    <a:lnTo>
                      <a:pt x="422" y="2245"/>
                    </a:lnTo>
                    <a:lnTo>
                      <a:pt x="300" y="2232"/>
                    </a:lnTo>
                    <a:lnTo>
                      <a:pt x="164" y="2204"/>
                    </a:lnTo>
                    <a:lnTo>
                      <a:pt x="109" y="2204"/>
                    </a:lnTo>
                    <a:lnTo>
                      <a:pt x="68" y="2218"/>
                    </a:lnTo>
                    <a:lnTo>
                      <a:pt x="28" y="2245"/>
                    </a:lnTo>
                    <a:lnTo>
                      <a:pt x="0" y="2300"/>
                    </a:lnTo>
                    <a:lnTo>
                      <a:pt x="0" y="2354"/>
                    </a:lnTo>
                    <a:lnTo>
                      <a:pt x="14" y="2395"/>
                    </a:lnTo>
                    <a:lnTo>
                      <a:pt x="55" y="2436"/>
                    </a:lnTo>
                    <a:lnTo>
                      <a:pt x="96" y="2463"/>
                    </a:lnTo>
                    <a:lnTo>
                      <a:pt x="286" y="2490"/>
                    </a:lnTo>
                    <a:lnTo>
                      <a:pt x="395" y="2504"/>
                    </a:lnTo>
                    <a:lnTo>
                      <a:pt x="517" y="2517"/>
                    </a:lnTo>
                    <a:lnTo>
                      <a:pt x="667" y="2504"/>
                    </a:lnTo>
                    <a:lnTo>
                      <a:pt x="721" y="2490"/>
                    </a:lnTo>
                    <a:lnTo>
                      <a:pt x="776" y="2463"/>
                    </a:lnTo>
                    <a:lnTo>
                      <a:pt x="817" y="2422"/>
                    </a:lnTo>
                    <a:lnTo>
                      <a:pt x="830" y="2395"/>
                    </a:lnTo>
                    <a:lnTo>
                      <a:pt x="857" y="2354"/>
                    </a:lnTo>
                    <a:lnTo>
                      <a:pt x="871" y="2313"/>
                    </a:lnTo>
                    <a:lnTo>
                      <a:pt x="857" y="2191"/>
                    </a:lnTo>
                    <a:lnTo>
                      <a:pt x="844" y="1959"/>
                    </a:lnTo>
                    <a:lnTo>
                      <a:pt x="748" y="1320"/>
                    </a:lnTo>
                    <a:lnTo>
                      <a:pt x="558" y="110"/>
                    </a:lnTo>
                    <a:lnTo>
                      <a:pt x="544" y="55"/>
                    </a:lnTo>
                    <a:lnTo>
                      <a:pt x="517" y="28"/>
                    </a:lnTo>
                    <a:lnTo>
                      <a:pt x="463"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39"/>
              <p:cNvSpPr/>
              <p:nvPr/>
            </p:nvSpPr>
            <p:spPr>
              <a:xfrm>
                <a:off x="1207129" y="2873561"/>
                <a:ext cx="266817" cy="174697"/>
              </a:xfrm>
              <a:custGeom>
                <a:rect b="b" l="l" r="r" t="t"/>
                <a:pathLst>
                  <a:path extrusionOk="0" h="5932" w="9060">
                    <a:moveTo>
                      <a:pt x="4775" y="1"/>
                    </a:moveTo>
                    <a:lnTo>
                      <a:pt x="4489" y="14"/>
                    </a:lnTo>
                    <a:lnTo>
                      <a:pt x="4217" y="28"/>
                    </a:lnTo>
                    <a:lnTo>
                      <a:pt x="3931" y="55"/>
                    </a:lnTo>
                    <a:lnTo>
                      <a:pt x="3646" y="110"/>
                    </a:lnTo>
                    <a:lnTo>
                      <a:pt x="3346" y="164"/>
                    </a:lnTo>
                    <a:lnTo>
                      <a:pt x="3047" y="246"/>
                    </a:lnTo>
                    <a:lnTo>
                      <a:pt x="2748" y="341"/>
                    </a:lnTo>
                    <a:lnTo>
                      <a:pt x="2190" y="531"/>
                    </a:lnTo>
                    <a:lnTo>
                      <a:pt x="1700" y="735"/>
                    </a:lnTo>
                    <a:lnTo>
                      <a:pt x="1292" y="939"/>
                    </a:lnTo>
                    <a:lnTo>
                      <a:pt x="952" y="1130"/>
                    </a:lnTo>
                    <a:lnTo>
                      <a:pt x="680" y="1334"/>
                    </a:lnTo>
                    <a:lnTo>
                      <a:pt x="558" y="1429"/>
                    </a:lnTo>
                    <a:lnTo>
                      <a:pt x="449" y="1524"/>
                    </a:lnTo>
                    <a:lnTo>
                      <a:pt x="367" y="1619"/>
                    </a:lnTo>
                    <a:lnTo>
                      <a:pt x="286" y="1701"/>
                    </a:lnTo>
                    <a:lnTo>
                      <a:pt x="163" y="1891"/>
                    </a:lnTo>
                    <a:lnTo>
                      <a:pt x="68" y="2068"/>
                    </a:lnTo>
                    <a:lnTo>
                      <a:pt x="14" y="2232"/>
                    </a:lnTo>
                    <a:lnTo>
                      <a:pt x="0" y="2381"/>
                    </a:lnTo>
                    <a:lnTo>
                      <a:pt x="0" y="2531"/>
                    </a:lnTo>
                    <a:lnTo>
                      <a:pt x="14" y="2653"/>
                    </a:lnTo>
                    <a:lnTo>
                      <a:pt x="41" y="2776"/>
                    </a:lnTo>
                    <a:lnTo>
                      <a:pt x="95" y="2966"/>
                    </a:lnTo>
                    <a:lnTo>
                      <a:pt x="163" y="3211"/>
                    </a:lnTo>
                    <a:lnTo>
                      <a:pt x="245" y="3592"/>
                    </a:lnTo>
                    <a:lnTo>
                      <a:pt x="435" y="4571"/>
                    </a:lnTo>
                    <a:lnTo>
                      <a:pt x="531" y="5047"/>
                    </a:lnTo>
                    <a:lnTo>
                      <a:pt x="626" y="5469"/>
                    </a:lnTo>
                    <a:lnTo>
                      <a:pt x="680" y="5632"/>
                    </a:lnTo>
                    <a:lnTo>
                      <a:pt x="721" y="5768"/>
                    </a:lnTo>
                    <a:lnTo>
                      <a:pt x="762" y="5863"/>
                    </a:lnTo>
                    <a:lnTo>
                      <a:pt x="789" y="5891"/>
                    </a:lnTo>
                    <a:lnTo>
                      <a:pt x="816" y="5904"/>
                    </a:lnTo>
                    <a:lnTo>
                      <a:pt x="830" y="5891"/>
                    </a:lnTo>
                    <a:lnTo>
                      <a:pt x="857" y="5850"/>
                    </a:lnTo>
                    <a:lnTo>
                      <a:pt x="884" y="5714"/>
                    </a:lnTo>
                    <a:lnTo>
                      <a:pt x="925" y="5496"/>
                    </a:lnTo>
                    <a:lnTo>
                      <a:pt x="952" y="5238"/>
                    </a:lnTo>
                    <a:lnTo>
                      <a:pt x="993" y="4721"/>
                    </a:lnTo>
                    <a:lnTo>
                      <a:pt x="1034" y="4408"/>
                    </a:lnTo>
                    <a:lnTo>
                      <a:pt x="1143" y="3864"/>
                    </a:lnTo>
                    <a:lnTo>
                      <a:pt x="1197" y="3537"/>
                    </a:lnTo>
                    <a:lnTo>
                      <a:pt x="1211" y="3401"/>
                    </a:lnTo>
                    <a:lnTo>
                      <a:pt x="1197" y="3306"/>
                    </a:lnTo>
                    <a:lnTo>
                      <a:pt x="1197" y="3197"/>
                    </a:lnTo>
                    <a:lnTo>
                      <a:pt x="1184" y="3089"/>
                    </a:lnTo>
                    <a:lnTo>
                      <a:pt x="1197" y="2966"/>
                    </a:lnTo>
                    <a:lnTo>
                      <a:pt x="1211" y="2830"/>
                    </a:lnTo>
                    <a:lnTo>
                      <a:pt x="1252" y="2694"/>
                    </a:lnTo>
                    <a:lnTo>
                      <a:pt x="1320" y="2544"/>
                    </a:lnTo>
                    <a:lnTo>
                      <a:pt x="1401" y="2408"/>
                    </a:lnTo>
                    <a:lnTo>
                      <a:pt x="1510" y="2272"/>
                    </a:lnTo>
                    <a:lnTo>
                      <a:pt x="1673" y="2109"/>
                    </a:lnTo>
                    <a:lnTo>
                      <a:pt x="1768" y="2000"/>
                    </a:lnTo>
                    <a:lnTo>
                      <a:pt x="1877" y="1851"/>
                    </a:lnTo>
                    <a:lnTo>
                      <a:pt x="1932" y="1810"/>
                    </a:lnTo>
                    <a:lnTo>
                      <a:pt x="1986" y="1755"/>
                    </a:lnTo>
                    <a:lnTo>
                      <a:pt x="2217" y="1633"/>
                    </a:lnTo>
                    <a:lnTo>
                      <a:pt x="2340" y="1579"/>
                    </a:lnTo>
                    <a:lnTo>
                      <a:pt x="2489" y="1511"/>
                    </a:lnTo>
                    <a:lnTo>
                      <a:pt x="2666" y="1456"/>
                    </a:lnTo>
                    <a:lnTo>
                      <a:pt x="2857" y="1415"/>
                    </a:lnTo>
                    <a:lnTo>
                      <a:pt x="3306" y="1320"/>
                    </a:lnTo>
                    <a:lnTo>
                      <a:pt x="3782" y="1239"/>
                    </a:lnTo>
                    <a:lnTo>
                      <a:pt x="4285" y="1198"/>
                    </a:lnTo>
                    <a:lnTo>
                      <a:pt x="5033" y="1198"/>
                    </a:lnTo>
                    <a:lnTo>
                      <a:pt x="5278" y="1225"/>
                    </a:lnTo>
                    <a:lnTo>
                      <a:pt x="5496" y="1252"/>
                    </a:lnTo>
                    <a:lnTo>
                      <a:pt x="5700" y="1307"/>
                    </a:lnTo>
                    <a:lnTo>
                      <a:pt x="6978" y="1633"/>
                    </a:lnTo>
                    <a:lnTo>
                      <a:pt x="7427" y="1742"/>
                    </a:lnTo>
                    <a:lnTo>
                      <a:pt x="7808" y="1823"/>
                    </a:lnTo>
                    <a:lnTo>
                      <a:pt x="7890" y="1851"/>
                    </a:lnTo>
                    <a:lnTo>
                      <a:pt x="7971" y="1891"/>
                    </a:lnTo>
                    <a:lnTo>
                      <a:pt x="8026" y="1946"/>
                    </a:lnTo>
                    <a:lnTo>
                      <a:pt x="8080" y="2000"/>
                    </a:lnTo>
                    <a:lnTo>
                      <a:pt x="8134" y="2068"/>
                    </a:lnTo>
                    <a:lnTo>
                      <a:pt x="8162" y="2150"/>
                    </a:lnTo>
                    <a:lnTo>
                      <a:pt x="8230" y="2300"/>
                    </a:lnTo>
                    <a:lnTo>
                      <a:pt x="8257" y="2463"/>
                    </a:lnTo>
                    <a:lnTo>
                      <a:pt x="8284" y="2612"/>
                    </a:lnTo>
                    <a:lnTo>
                      <a:pt x="8311" y="2735"/>
                    </a:lnTo>
                    <a:lnTo>
                      <a:pt x="8352" y="2816"/>
                    </a:lnTo>
                    <a:lnTo>
                      <a:pt x="8366" y="2871"/>
                    </a:lnTo>
                    <a:lnTo>
                      <a:pt x="8379" y="2980"/>
                    </a:lnTo>
                    <a:lnTo>
                      <a:pt x="8393" y="3347"/>
                    </a:lnTo>
                    <a:lnTo>
                      <a:pt x="8420" y="4381"/>
                    </a:lnTo>
                    <a:lnTo>
                      <a:pt x="8434" y="4925"/>
                    </a:lnTo>
                    <a:lnTo>
                      <a:pt x="8475" y="5415"/>
                    </a:lnTo>
                    <a:lnTo>
                      <a:pt x="8488" y="5605"/>
                    </a:lnTo>
                    <a:lnTo>
                      <a:pt x="8515" y="5768"/>
                    </a:lnTo>
                    <a:lnTo>
                      <a:pt x="8556" y="5877"/>
                    </a:lnTo>
                    <a:lnTo>
                      <a:pt x="8570" y="5904"/>
                    </a:lnTo>
                    <a:lnTo>
                      <a:pt x="8597" y="5931"/>
                    </a:lnTo>
                    <a:lnTo>
                      <a:pt x="8611" y="5931"/>
                    </a:lnTo>
                    <a:lnTo>
                      <a:pt x="8638" y="5918"/>
                    </a:lnTo>
                    <a:lnTo>
                      <a:pt x="8692" y="5836"/>
                    </a:lnTo>
                    <a:lnTo>
                      <a:pt x="8733" y="5700"/>
                    </a:lnTo>
                    <a:lnTo>
                      <a:pt x="8787" y="5523"/>
                    </a:lnTo>
                    <a:lnTo>
                      <a:pt x="8842" y="5292"/>
                    </a:lnTo>
                    <a:lnTo>
                      <a:pt x="8896" y="5034"/>
                    </a:lnTo>
                    <a:lnTo>
                      <a:pt x="8978" y="4435"/>
                    </a:lnTo>
                    <a:lnTo>
                      <a:pt x="9005" y="4109"/>
                    </a:lnTo>
                    <a:lnTo>
                      <a:pt x="9032" y="3782"/>
                    </a:lnTo>
                    <a:lnTo>
                      <a:pt x="9046" y="3456"/>
                    </a:lnTo>
                    <a:lnTo>
                      <a:pt x="9059" y="3129"/>
                    </a:lnTo>
                    <a:lnTo>
                      <a:pt x="9046" y="2830"/>
                    </a:lnTo>
                    <a:lnTo>
                      <a:pt x="9032" y="2544"/>
                    </a:lnTo>
                    <a:lnTo>
                      <a:pt x="8991" y="2286"/>
                    </a:lnTo>
                    <a:lnTo>
                      <a:pt x="8937" y="2068"/>
                    </a:lnTo>
                    <a:lnTo>
                      <a:pt x="8910" y="1973"/>
                    </a:lnTo>
                    <a:lnTo>
                      <a:pt x="8855" y="1864"/>
                    </a:lnTo>
                    <a:lnTo>
                      <a:pt x="8787" y="1755"/>
                    </a:lnTo>
                    <a:lnTo>
                      <a:pt x="8719" y="1660"/>
                    </a:lnTo>
                    <a:lnTo>
                      <a:pt x="8624" y="1538"/>
                    </a:lnTo>
                    <a:lnTo>
                      <a:pt x="8529" y="1429"/>
                    </a:lnTo>
                    <a:lnTo>
                      <a:pt x="8420" y="1320"/>
                    </a:lnTo>
                    <a:lnTo>
                      <a:pt x="8298" y="1211"/>
                    </a:lnTo>
                    <a:lnTo>
                      <a:pt x="8012" y="994"/>
                    </a:lnTo>
                    <a:lnTo>
                      <a:pt x="7699" y="790"/>
                    </a:lnTo>
                    <a:lnTo>
                      <a:pt x="7522" y="681"/>
                    </a:lnTo>
                    <a:lnTo>
                      <a:pt x="7332" y="586"/>
                    </a:lnTo>
                    <a:lnTo>
                      <a:pt x="7141" y="504"/>
                    </a:lnTo>
                    <a:lnTo>
                      <a:pt x="6937" y="409"/>
                    </a:lnTo>
                    <a:lnTo>
                      <a:pt x="6733" y="341"/>
                    </a:lnTo>
                    <a:lnTo>
                      <a:pt x="6502" y="259"/>
                    </a:lnTo>
                    <a:lnTo>
                      <a:pt x="6284" y="205"/>
                    </a:lnTo>
                    <a:lnTo>
                      <a:pt x="6040" y="137"/>
                    </a:lnTo>
                    <a:lnTo>
                      <a:pt x="5808" y="96"/>
                    </a:lnTo>
                    <a:lnTo>
                      <a:pt x="5550" y="55"/>
                    </a:lnTo>
                    <a:lnTo>
                      <a:pt x="5305" y="28"/>
                    </a:lnTo>
                    <a:lnTo>
                      <a:pt x="5033" y="14"/>
                    </a:lnTo>
                    <a:lnTo>
                      <a:pt x="4775"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39"/>
              <p:cNvSpPr/>
              <p:nvPr/>
            </p:nvSpPr>
            <p:spPr>
              <a:xfrm>
                <a:off x="1257195"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30" y="2558"/>
                    </a:lnTo>
                    <a:lnTo>
                      <a:pt x="735" y="2490"/>
                    </a:lnTo>
                    <a:lnTo>
                      <a:pt x="640" y="2422"/>
                    </a:lnTo>
                    <a:lnTo>
                      <a:pt x="545" y="2340"/>
                    </a:lnTo>
                    <a:lnTo>
                      <a:pt x="463" y="2245"/>
                    </a:lnTo>
                    <a:lnTo>
                      <a:pt x="395" y="2150"/>
                    </a:lnTo>
                    <a:lnTo>
                      <a:pt x="327" y="2041"/>
                    </a:lnTo>
                    <a:lnTo>
                      <a:pt x="272" y="1932"/>
                    </a:lnTo>
                    <a:lnTo>
                      <a:pt x="232" y="1823"/>
                    </a:lnTo>
                    <a:lnTo>
                      <a:pt x="191" y="1701"/>
                    </a:lnTo>
                    <a:lnTo>
                      <a:pt x="177" y="1565"/>
                    </a:lnTo>
                    <a:lnTo>
                      <a:pt x="177" y="1443"/>
                    </a:lnTo>
                    <a:lnTo>
                      <a:pt x="177" y="1307"/>
                    </a:lnTo>
                    <a:lnTo>
                      <a:pt x="191" y="1184"/>
                    </a:lnTo>
                    <a:lnTo>
                      <a:pt x="232" y="1062"/>
                    </a:lnTo>
                    <a:lnTo>
                      <a:pt x="272" y="953"/>
                    </a:lnTo>
                    <a:lnTo>
                      <a:pt x="327" y="830"/>
                    </a:lnTo>
                    <a:lnTo>
                      <a:pt x="395" y="735"/>
                    </a:lnTo>
                    <a:lnTo>
                      <a:pt x="463" y="640"/>
                    </a:lnTo>
                    <a:lnTo>
                      <a:pt x="545" y="545"/>
                    </a:lnTo>
                    <a:lnTo>
                      <a:pt x="640" y="463"/>
                    </a:lnTo>
                    <a:lnTo>
                      <a:pt x="735" y="395"/>
                    </a:lnTo>
                    <a:lnTo>
                      <a:pt x="830" y="327"/>
                    </a:lnTo>
                    <a:lnTo>
                      <a:pt x="953" y="273"/>
                    </a:lnTo>
                    <a:lnTo>
                      <a:pt x="1061" y="232"/>
                    </a:lnTo>
                    <a:lnTo>
                      <a:pt x="1184" y="205"/>
                    </a:lnTo>
                    <a:lnTo>
                      <a:pt x="1306" y="178"/>
                    </a:lnTo>
                    <a:close/>
                    <a:moveTo>
                      <a:pt x="1293" y="1"/>
                    </a:moveTo>
                    <a:lnTo>
                      <a:pt x="1143" y="28"/>
                    </a:lnTo>
                    <a:lnTo>
                      <a:pt x="1007" y="55"/>
                    </a:lnTo>
                    <a:lnTo>
                      <a:pt x="871" y="109"/>
                    </a:lnTo>
                    <a:lnTo>
                      <a:pt x="749" y="164"/>
                    </a:lnTo>
                    <a:lnTo>
                      <a:pt x="626" y="246"/>
                    </a:lnTo>
                    <a:lnTo>
                      <a:pt x="517" y="327"/>
                    </a:lnTo>
                    <a:lnTo>
                      <a:pt x="422" y="422"/>
                    </a:lnTo>
                    <a:lnTo>
                      <a:pt x="327" y="518"/>
                    </a:lnTo>
                    <a:lnTo>
                      <a:pt x="245" y="640"/>
                    </a:lnTo>
                    <a:lnTo>
                      <a:pt x="164" y="749"/>
                    </a:lnTo>
                    <a:lnTo>
                      <a:pt x="109" y="885"/>
                    </a:lnTo>
                    <a:lnTo>
                      <a:pt x="55" y="1007"/>
                    </a:lnTo>
                    <a:lnTo>
                      <a:pt x="28" y="1143"/>
                    </a:lnTo>
                    <a:lnTo>
                      <a:pt x="0" y="1293"/>
                    </a:lnTo>
                    <a:lnTo>
                      <a:pt x="0" y="1443"/>
                    </a:lnTo>
                    <a:lnTo>
                      <a:pt x="0" y="1592"/>
                    </a:lnTo>
                    <a:lnTo>
                      <a:pt x="28" y="1728"/>
                    </a:lnTo>
                    <a:lnTo>
                      <a:pt x="55" y="1864"/>
                    </a:lnTo>
                    <a:lnTo>
                      <a:pt x="109" y="2000"/>
                    </a:lnTo>
                    <a:lnTo>
                      <a:pt x="164" y="2123"/>
                    </a:lnTo>
                    <a:lnTo>
                      <a:pt x="245" y="2245"/>
                    </a:lnTo>
                    <a:lnTo>
                      <a:pt x="327" y="2354"/>
                    </a:lnTo>
                    <a:lnTo>
                      <a:pt x="422" y="2463"/>
                    </a:lnTo>
                    <a:lnTo>
                      <a:pt x="517" y="2558"/>
                    </a:lnTo>
                    <a:lnTo>
                      <a:pt x="626" y="2640"/>
                    </a:lnTo>
                    <a:lnTo>
                      <a:pt x="749" y="2708"/>
                    </a:lnTo>
                    <a:lnTo>
                      <a:pt x="871" y="2776"/>
                    </a:lnTo>
                    <a:lnTo>
                      <a:pt x="1007" y="2816"/>
                    </a:lnTo>
                    <a:lnTo>
                      <a:pt x="1143" y="2857"/>
                    </a:lnTo>
                    <a:lnTo>
                      <a:pt x="1293" y="2884"/>
                    </a:lnTo>
                    <a:lnTo>
                      <a:pt x="1592" y="2884"/>
                    </a:lnTo>
                    <a:lnTo>
                      <a:pt x="1728" y="2857"/>
                    </a:lnTo>
                    <a:lnTo>
                      <a:pt x="1864" y="2816"/>
                    </a:lnTo>
                    <a:lnTo>
                      <a:pt x="2000" y="2776"/>
                    </a:lnTo>
                    <a:lnTo>
                      <a:pt x="2122" y="2708"/>
                    </a:lnTo>
                    <a:lnTo>
                      <a:pt x="2245" y="2640"/>
                    </a:lnTo>
                    <a:lnTo>
                      <a:pt x="2354" y="2558"/>
                    </a:lnTo>
                    <a:lnTo>
                      <a:pt x="2462" y="2463"/>
                    </a:lnTo>
                    <a:lnTo>
                      <a:pt x="2558" y="2354"/>
                    </a:lnTo>
                    <a:lnTo>
                      <a:pt x="2639" y="2245"/>
                    </a:lnTo>
                    <a:lnTo>
                      <a:pt x="2707" y="2123"/>
                    </a:lnTo>
                    <a:lnTo>
                      <a:pt x="2775" y="2000"/>
                    </a:lnTo>
                    <a:lnTo>
                      <a:pt x="2816" y="1864"/>
                    </a:lnTo>
                    <a:lnTo>
                      <a:pt x="2857" y="1728"/>
                    </a:lnTo>
                    <a:lnTo>
                      <a:pt x="2871" y="1592"/>
                    </a:lnTo>
                    <a:lnTo>
                      <a:pt x="2884" y="1443"/>
                    </a:lnTo>
                    <a:lnTo>
                      <a:pt x="2871" y="1293"/>
                    </a:lnTo>
                    <a:lnTo>
                      <a:pt x="2857" y="1143"/>
                    </a:lnTo>
                    <a:lnTo>
                      <a:pt x="2816" y="1007"/>
                    </a:lnTo>
                    <a:lnTo>
                      <a:pt x="2775" y="885"/>
                    </a:lnTo>
                    <a:lnTo>
                      <a:pt x="2707" y="749"/>
                    </a:lnTo>
                    <a:lnTo>
                      <a:pt x="2639" y="640"/>
                    </a:lnTo>
                    <a:lnTo>
                      <a:pt x="2558" y="518"/>
                    </a:lnTo>
                    <a:lnTo>
                      <a:pt x="2462" y="422"/>
                    </a:lnTo>
                    <a:lnTo>
                      <a:pt x="2354" y="327"/>
                    </a:lnTo>
                    <a:lnTo>
                      <a:pt x="2245" y="246"/>
                    </a:lnTo>
                    <a:lnTo>
                      <a:pt x="2122"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39"/>
              <p:cNvSpPr/>
              <p:nvPr/>
            </p:nvSpPr>
            <p:spPr>
              <a:xfrm>
                <a:off x="1356944"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44" y="2558"/>
                    </a:lnTo>
                    <a:lnTo>
                      <a:pt x="735" y="2490"/>
                    </a:lnTo>
                    <a:lnTo>
                      <a:pt x="640" y="2422"/>
                    </a:lnTo>
                    <a:lnTo>
                      <a:pt x="545" y="2340"/>
                    </a:lnTo>
                    <a:lnTo>
                      <a:pt x="463" y="2245"/>
                    </a:lnTo>
                    <a:lnTo>
                      <a:pt x="395" y="2150"/>
                    </a:lnTo>
                    <a:lnTo>
                      <a:pt x="327" y="2041"/>
                    </a:lnTo>
                    <a:lnTo>
                      <a:pt x="273" y="1932"/>
                    </a:lnTo>
                    <a:lnTo>
                      <a:pt x="232" y="1823"/>
                    </a:lnTo>
                    <a:lnTo>
                      <a:pt x="205" y="1701"/>
                    </a:lnTo>
                    <a:lnTo>
                      <a:pt x="177" y="1565"/>
                    </a:lnTo>
                    <a:lnTo>
                      <a:pt x="177" y="1443"/>
                    </a:lnTo>
                    <a:lnTo>
                      <a:pt x="177" y="1307"/>
                    </a:lnTo>
                    <a:lnTo>
                      <a:pt x="205" y="1184"/>
                    </a:lnTo>
                    <a:lnTo>
                      <a:pt x="232" y="1062"/>
                    </a:lnTo>
                    <a:lnTo>
                      <a:pt x="273" y="953"/>
                    </a:lnTo>
                    <a:lnTo>
                      <a:pt x="327" y="830"/>
                    </a:lnTo>
                    <a:lnTo>
                      <a:pt x="395" y="735"/>
                    </a:lnTo>
                    <a:lnTo>
                      <a:pt x="463" y="640"/>
                    </a:lnTo>
                    <a:lnTo>
                      <a:pt x="545" y="545"/>
                    </a:lnTo>
                    <a:lnTo>
                      <a:pt x="640" y="463"/>
                    </a:lnTo>
                    <a:lnTo>
                      <a:pt x="735" y="395"/>
                    </a:lnTo>
                    <a:lnTo>
                      <a:pt x="844" y="327"/>
                    </a:lnTo>
                    <a:lnTo>
                      <a:pt x="953" y="273"/>
                    </a:lnTo>
                    <a:lnTo>
                      <a:pt x="1061" y="232"/>
                    </a:lnTo>
                    <a:lnTo>
                      <a:pt x="1184" y="205"/>
                    </a:lnTo>
                    <a:lnTo>
                      <a:pt x="1306" y="178"/>
                    </a:lnTo>
                    <a:close/>
                    <a:moveTo>
                      <a:pt x="1293" y="1"/>
                    </a:moveTo>
                    <a:lnTo>
                      <a:pt x="1157" y="28"/>
                    </a:lnTo>
                    <a:lnTo>
                      <a:pt x="1007" y="55"/>
                    </a:lnTo>
                    <a:lnTo>
                      <a:pt x="885" y="109"/>
                    </a:lnTo>
                    <a:lnTo>
                      <a:pt x="749" y="164"/>
                    </a:lnTo>
                    <a:lnTo>
                      <a:pt x="640" y="246"/>
                    </a:lnTo>
                    <a:lnTo>
                      <a:pt x="517" y="327"/>
                    </a:lnTo>
                    <a:lnTo>
                      <a:pt x="422" y="422"/>
                    </a:lnTo>
                    <a:lnTo>
                      <a:pt x="327" y="518"/>
                    </a:lnTo>
                    <a:lnTo>
                      <a:pt x="245" y="640"/>
                    </a:lnTo>
                    <a:lnTo>
                      <a:pt x="177" y="749"/>
                    </a:lnTo>
                    <a:lnTo>
                      <a:pt x="109" y="885"/>
                    </a:lnTo>
                    <a:lnTo>
                      <a:pt x="55" y="1007"/>
                    </a:lnTo>
                    <a:lnTo>
                      <a:pt x="28" y="1143"/>
                    </a:lnTo>
                    <a:lnTo>
                      <a:pt x="0" y="1293"/>
                    </a:lnTo>
                    <a:lnTo>
                      <a:pt x="0" y="1443"/>
                    </a:lnTo>
                    <a:lnTo>
                      <a:pt x="0" y="1592"/>
                    </a:lnTo>
                    <a:lnTo>
                      <a:pt x="28" y="1728"/>
                    </a:lnTo>
                    <a:lnTo>
                      <a:pt x="55" y="1864"/>
                    </a:lnTo>
                    <a:lnTo>
                      <a:pt x="109" y="2000"/>
                    </a:lnTo>
                    <a:lnTo>
                      <a:pt x="177" y="2123"/>
                    </a:lnTo>
                    <a:lnTo>
                      <a:pt x="245" y="2245"/>
                    </a:lnTo>
                    <a:lnTo>
                      <a:pt x="327" y="2354"/>
                    </a:lnTo>
                    <a:lnTo>
                      <a:pt x="422" y="2463"/>
                    </a:lnTo>
                    <a:lnTo>
                      <a:pt x="517" y="2558"/>
                    </a:lnTo>
                    <a:lnTo>
                      <a:pt x="640" y="2640"/>
                    </a:lnTo>
                    <a:lnTo>
                      <a:pt x="749" y="2708"/>
                    </a:lnTo>
                    <a:lnTo>
                      <a:pt x="885" y="2776"/>
                    </a:lnTo>
                    <a:lnTo>
                      <a:pt x="1007" y="2816"/>
                    </a:lnTo>
                    <a:lnTo>
                      <a:pt x="1157" y="2857"/>
                    </a:lnTo>
                    <a:lnTo>
                      <a:pt x="1293" y="2884"/>
                    </a:lnTo>
                    <a:lnTo>
                      <a:pt x="1592" y="2884"/>
                    </a:lnTo>
                    <a:lnTo>
                      <a:pt x="1728" y="2857"/>
                    </a:lnTo>
                    <a:lnTo>
                      <a:pt x="1864" y="2816"/>
                    </a:lnTo>
                    <a:lnTo>
                      <a:pt x="2000" y="2776"/>
                    </a:lnTo>
                    <a:lnTo>
                      <a:pt x="2136" y="2708"/>
                    </a:lnTo>
                    <a:lnTo>
                      <a:pt x="2245" y="2640"/>
                    </a:lnTo>
                    <a:lnTo>
                      <a:pt x="2354" y="2558"/>
                    </a:lnTo>
                    <a:lnTo>
                      <a:pt x="2463" y="2463"/>
                    </a:lnTo>
                    <a:lnTo>
                      <a:pt x="2558" y="2354"/>
                    </a:lnTo>
                    <a:lnTo>
                      <a:pt x="2639" y="2245"/>
                    </a:lnTo>
                    <a:lnTo>
                      <a:pt x="2707" y="2123"/>
                    </a:lnTo>
                    <a:lnTo>
                      <a:pt x="2775" y="2000"/>
                    </a:lnTo>
                    <a:lnTo>
                      <a:pt x="2816" y="1864"/>
                    </a:lnTo>
                    <a:lnTo>
                      <a:pt x="2857" y="1728"/>
                    </a:lnTo>
                    <a:lnTo>
                      <a:pt x="2884" y="1592"/>
                    </a:lnTo>
                    <a:lnTo>
                      <a:pt x="2884" y="1443"/>
                    </a:lnTo>
                    <a:lnTo>
                      <a:pt x="2884" y="1293"/>
                    </a:lnTo>
                    <a:lnTo>
                      <a:pt x="2857" y="1143"/>
                    </a:lnTo>
                    <a:lnTo>
                      <a:pt x="2816" y="1007"/>
                    </a:lnTo>
                    <a:lnTo>
                      <a:pt x="2775" y="885"/>
                    </a:lnTo>
                    <a:lnTo>
                      <a:pt x="2707" y="749"/>
                    </a:lnTo>
                    <a:lnTo>
                      <a:pt x="2639" y="640"/>
                    </a:lnTo>
                    <a:lnTo>
                      <a:pt x="2558" y="518"/>
                    </a:lnTo>
                    <a:lnTo>
                      <a:pt x="2463" y="422"/>
                    </a:lnTo>
                    <a:lnTo>
                      <a:pt x="2354" y="327"/>
                    </a:lnTo>
                    <a:lnTo>
                      <a:pt x="2245" y="246"/>
                    </a:lnTo>
                    <a:lnTo>
                      <a:pt x="2136"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39"/>
              <p:cNvSpPr/>
              <p:nvPr/>
            </p:nvSpPr>
            <p:spPr>
              <a:xfrm>
                <a:off x="1336918" y="3024995"/>
                <a:ext cx="25268" cy="8452"/>
              </a:xfrm>
              <a:custGeom>
                <a:rect b="b" l="l" r="r" t="t"/>
                <a:pathLst>
                  <a:path extrusionOk="0" h="287" w="858">
                    <a:moveTo>
                      <a:pt x="381" y="1"/>
                    </a:moveTo>
                    <a:lnTo>
                      <a:pt x="286" y="14"/>
                    </a:lnTo>
                    <a:lnTo>
                      <a:pt x="191" y="55"/>
                    </a:lnTo>
                    <a:lnTo>
                      <a:pt x="109" y="96"/>
                    </a:lnTo>
                    <a:lnTo>
                      <a:pt x="41" y="137"/>
                    </a:lnTo>
                    <a:lnTo>
                      <a:pt x="14" y="150"/>
                    </a:lnTo>
                    <a:lnTo>
                      <a:pt x="0" y="191"/>
                    </a:lnTo>
                    <a:lnTo>
                      <a:pt x="0" y="218"/>
                    </a:lnTo>
                    <a:lnTo>
                      <a:pt x="14" y="259"/>
                    </a:lnTo>
                    <a:lnTo>
                      <a:pt x="55" y="286"/>
                    </a:lnTo>
                    <a:lnTo>
                      <a:pt x="109" y="286"/>
                    </a:lnTo>
                    <a:lnTo>
                      <a:pt x="136" y="273"/>
                    </a:lnTo>
                    <a:lnTo>
                      <a:pt x="191" y="245"/>
                    </a:lnTo>
                    <a:lnTo>
                      <a:pt x="259" y="218"/>
                    </a:lnTo>
                    <a:lnTo>
                      <a:pt x="340" y="191"/>
                    </a:lnTo>
                    <a:lnTo>
                      <a:pt x="422" y="177"/>
                    </a:lnTo>
                    <a:lnTo>
                      <a:pt x="517" y="177"/>
                    </a:lnTo>
                    <a:lnTo>
                      <a:pt x="612" y="205"/>
                    </a:lnTo>
                    <a:lnTo>
                      <a:pt x="653" y="232"/>
                    </a:lnTo>
                    <a:lnTo>
                      <a:pt x="708" y="273"/>
                    </a:lnTo>
                    <a:lnTo>
                      <a:pt x="735" y="286"/>
                    </a:lnTo>
                    <a:lnTo>
                      <a:pt x="803" y="286"/>
                    </a:lnTo>
                    <a:lnTo>
                      <a:pt x="830" y="259"/>
                    </a:lnTo>
                    <a:lnTo>
                      <a:pt x="844" y="232"/>
                    </a:lnTo>
                    <a:lnTo>
                      <a:pt x="857" y="205"/>
                    </a:lnTo>
                    <a:lnTo>
                      <a:pt x="844" y="164"/>
                    </a:lnTo>
                    <a:lnTo>
                      <a:pt x="830" y="137"/>
                    </a:lnTo>
                    <a:lnTo>
                      <a:pt x="721" y="55"/>
                    </a:lnTo>
                    <a:lnTo>
                      <a:pt x="612" y="14"/>
                    </a:lnTo>
                    <a:lnTo>
                      <a:pt x="5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39"/>
              <p:cNvSpPr/>
              <p:nvPr/>
            </p:nvSpPr>
            <p:spPr>
              <a:xfrm>
                <a:off x="1436667" y="2998166"/>
                <a:ext cx="42496" cy="26446"/>
              </a:xfrm>
              <a:custGeom>
                <a:rect b="b" l="l" r="r" t="t"/>
                <a:pathLst>
                  <a:path extrusionOk="0" h="898" w="1443">
                    <a:moveTo>
                      <a:pt x="1238" y="0"/>
                    </a:moveTo>
                    <a:lnTo>
                      <a:pt x="1116" y="14"/>
                    </a:lnTo>
                    <a:lnTo>
                      <a:pt x="980" y="41"/>
                    </a:lnTo>
                    <a:lnTo>
                      <a:pt x="871" y="95"/>
                    </a:lnTo>
                    <a:lnTo>
                      <a:pt x="749" y="150"/>
                    </a:lnTo>
                    <a:lnTo>
                      <a:pt x="640" y="204"/>
                    </a:lnTo>
                    <a:lnTo>
                      <a:pt x="436" y="340"/>
                    </a:lnTo>
                    <a:lnTo>
                      <a:pt x="272" y="490"/>
                    </a:lnTo>
                    <a:lnTo>
                      <a:pt x="150" y="612"/>
                    </a:lnTo>
                    <a:lnTo>
                      <a:pt x="28" y="762"/>
                    </a:lnTo>
                    <a:lnTo>
                      <a:pt x="0" y="789"/>
                    </a:lnTo>
                    <a:lnTo>
                      <a:pt x="0" y="816"/>
                    </a:lnTo>
                    <a:lnTo>
                      <a:pt x="14" y="857"/>
                    </a:lnTo>
                    <a:lnTo>
                      <a:pt x="41" y="884"/>
                    </a:lnTo>
                    <a:lnTo>
                      <a:pt x="68" y="898"/>
                    </a:lnTo>
                    <a:lnTo>
                      <a:pt x="123" y="898"/>
                    </a:lnTo>
                    <a:lnTo>
                      <a:pt x="164" y="871"/>
                    </a:lnTo>
                    <a:lnTo>
                      <a:pt x="259" y="748"/>
                    </a:lnTo>
                    <a:lnTo>
                      <a:pt x="381" y="626"/>
                    </a:lnTo>
                    <a:lnTo>
                      <a:pt x="531" y="503"/>
                    </a:lnTo>
                    <a:lnTo>
                      <a:pt x="708" y="367"/>
                    </a:lnTo>
                    <a:lnTo>
                      <a:pt x="803" y="313"/>
                    </a:lnTo>
                    <a:lnTo>
                      <a:pt x="912" y="259"/>
                    </a:lnTo>
                    <a:lnTo>
                      <a:pt x="1021" y="218"/>
                    </a:lnTo>
                    <a:lnTo>
                      <a:pt x="1129" y="191"/>
                    </a:lnTo>
                    <a:lnTo>
                      <a:pt x="1238" y="177"/>
                    </a:lnTo>
                    <a:lnTo>
                      <a:pt x="1388" y="177"/>
                    </a:lnTo>
                    <a:lnTo>
                      <a:pt x="1415" y="163"/>
                    </a:lnTo>
                    <a:lnTo>
                      <a:pt x="1442" y="136"/>
                    </a:lnTo>
                    <a:lnTo>
                      <a:pt x="1442" y="95"/>
                    </a:lnTo>
                    <a:lnTo>
                      <a:pt x="1442" y="68"/>
                    </a:lnTo>
                    <a:lnTo>
                      <a:pt x="1429" y="41"/>
                    </a:lnTo>
                    <a:lnTo>
                      <a:pt x="1401" y="14"/>
                    </a:lnTo>
                    <a:lnTo>
                      <a:pt x="137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39"/>
              <p:cNvSpPr/>
              <p:nvPr/>
            </p:nvSpPr>
            <p:spPr>
              <a:xfrm>
                <a:off x="1212312" y="2998166"/>
                <a:ext cx="50919" cy="26446"/>
              </a:xfrm>
              <a:custGeom>
                <a:rect b="b" l="l" r="r" t="t"/>
                <a:pathLst>
                  <a:path extrusionOk="0" h="898" w="1729">
                    <a:moveTo>
                      <a:pt x="55" y="0"/>
                    </a:moveTo>
                    <a:lnTo>
                      <a:pt x="28" y="27"/>
                    </a:lnTo>
                    <a:lnTo>
                      <a:pt x="15" y="55"/>
                    </a:lnTo>
                    <a:lnTo>
                      <a:pt x="1" y="82"/>
                    </a:lnTo>
                    <a:lnTo>
                      <a:pt x="15" y="123"/>
                    </a:lnTo>
                    <a:lnTo>
                      <a:pt x="28" y="150"/>
                    </a:lnTo>
                    <a:lnTo>
                      <a:pt x="55" y="163"/>
                    </a:lnTo>
                    <a:lnTo>
                      <a:pt x="96" y="177"/>
                    </a:lnTo>
                    <a:lnTo>
                      <a:pt x="246" y="191"/>
                    </a:lnTo>
                    <a:lnTo>
                      <a:pt x="395" y="204"/>
                    </a:lnTo>
                    <a:lnTo>
                      <a:pt x="545" y="245"/>
                    </a:lnTo>
                    <a:lnTo>
                      <a:pt x="681" y="286"/>
                    </a:lnTo>
                    <a:lnTo>
                      <a:pt x="803" y="340"/>
                    </a:lnTo>
                    <a:lnTo>
                      <a:pt x="926" y="395"/>
                    </a:lnTo>
                    <a:lnTo>
                      <a:pt x="1144" y="517"/>
                    </a:lnTo>
                    <a:lnTo>
                      <a:pt x="1320" y="653"/>
                    </a:lnTo>
                    <a:lnTo>
                      <a:pt x="1456" y="762"/>
                    </a:lnTo>
                    <a:lnTo>
                      <a:pt x="1579" y="871"/>
                    </a:lnTo>
                    <a:lnTo>
                      <a:pt x="1606" y="898"/>
                    </a:lnTo>
                    <a:lnTo>
                      <a:pt x="1674" y="898"/>
                    </a:lnTo>
                    <a:lnTo>
                      <a:pt x="1701" y="871"/>
                    </a:lnTo>
                    <a:lnTo>
                      <a:pt x="1715" y="843"/>
                    </a:lnTo>
                    <a:lnTo>
                      <a:pt x="1728" y="816"/>
                    </a:lnTo>
                    <a:lnTo>
                      <a:pt x="1728" y="775"/>
                    </a:lnTo>
                    <a:lnTo>
                      <a:pt x="1701" y="748"/>
                    </a:lnTo>
                    <a:lnTo>
                      <a:pt x="1565" y="626"/>
                    </a:lnTo>
                    <a:lnTo>
                      <a:pt x="1416" y="503"/>
                    </a:lnTo>
                    <a:lnTo>
                      <a:pt x="1225" y="367"/>
                    </a:lnTo>
                    <a:lnTo>
                      <a:pt x="994" y="231"/>
                    </a:lnTo>
                    <a:lnTo>
                      <a:pt x="871" y="163"/>
                    </a:lnTo>
                    <a:lnTo>
                      <a:pt x="722" y="109"/>
                    </a:lnTo>
                    <a:lnTo>
                      <a:pt x="586" y="68"/>
                    </a:lnTo>
                    <a:lnTo>
                      <a:pt x="423" y="27"/>
                    </a:lnTo>
                    <a:lnTo>
                      <a:pt x="273" y="14"/>
                    </a:lnTo>
                    <a:lnTo>
                      <a:pt x="9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39"/>
              <p:cNvSpPr/>
              <p:nvPr/>
            </p:nvSpPr>
            <p:spPr>
              <a:xfrm>
                <a:off x="857786" y="3259333"/>
                <a:ext cx="410651" cy="1028365"/>
              </a:xfrm>
              <a:custGeom>
                <a:rect b="b" l="l" r="r" t="t"/>
                <a:pathLst>
                  <a:path extrusionOk="0" h="34919" w="13944">
                    <a:moveTo>
                      <a:pt x="8774" y="1"/>
                    </a:moveTo>
                    <a:lnTo>
                      <a:pt x="8597" y="15"/>
                    </a:lnTo>
                    <a:lnTo>
                      <a:pt x="8421" y="42"/>
                    </a:lnTo>
                    <a:lnTo>
                      <a:pt x="8257" y="69"/>
                    </a:lnTo>
                    <a:lnTo>
                      <a:pt x="8081" y="110"/>
                    </a:lnTo>
                    <a:lnTo>
                      <a:pt x="7917" y="151"/>
                    </a:lnTo>
                    <a:lnTo>
                      <a:pt x="7754" y="205"/>
                    </a:lnTo>
                    <a:lnTo>
                      <a:pt x="7591" y="273"/>
                    </a:lnTo>
                    <a:lnTo>
                      <a:pt x="7441" y="341"/>
                    </a:lnTo>
                    <a:lnTo>
                      <a:pt x="7278" y="423"/>
                    </a:lnTo>
                    <a:lnTo>
                      <a:pt x="7128" y="504"/>
                    </a:lnTo>
                    <a:lnTo>
                      <a:pt x="6992" y="599"/>
                    </a:lnTo>
                    <a:lnTo>
                      <a:pt x="6843" y="695"/>
                    </a:lnTo>
                    <a:lnTo>
                      <a:pt x="6707" y="804"/>
                    </a:lnTo>
                    <a:lnTo>
                      <a:pt x="6571" y="912"/>
                    </a:lnTo>
                    <a:lnTo>
                      <a:pt x="6448" y="1035"/>
                    </a:lnTo>
                    <a:lnTo>
                      <a:pt x="6326" y="1157"/>
                    </a:lnTo>
                    <a:lnTo>
                      <a:pt x="6203" y="1293"/>
                    </a:lnTo>
                    <a:lnTo>
                      <a:pt x="6095" y="1429"/>
                    </a:lnTo>
                    <a:lnTo>
                      <a:pt x="5986" y="1579"/>
                    </a:lnTo>
                    <a:lnTo>
                      <a:pt x="5891" y="1728"/>
                    </a:lnTo>
                    <a:lnTo>
                      <a:pt x="5809" y="1878"/>
                    </a:lnTo>
                    <a:lnTo>
                      <a:pt x="5727" y="2041"/>
                    </a:lnTo>
                    <a:lnTo>
                      <a:pt x="5646" y="2218"/>
                    </a:lnTo>
                    <a:lnTo>
                      <a:pt x="5428" y="2735"/>
                    </a:lnTo>
                    <a:lnTo>
                      <a:pt x="5224" y="3238"/>
                    </a:lnTo>
                    <a:lnTo>
                      <a:pt x="4830" y="4245"/>
                    </a:lnTo>
                    <a:lnTo>
                      <a:pt x="4435" y="5238"/>
                    </a:lnTo>
                    <a:lnTo>
                      <a:pt x="4054" y="6245"/>
                    </a:lnTo>
                    <a:lnTo>
                      <a:pt x="3687" y="7251"/>
                    </a:lnTo>
                    <a:lnTo>
                      <a:pt x="3320" y="8271"/>
                    </a:lnTo>
                    <a:lnTo>
                      <a:pt x="2966" y="9278"/>
                    </a:lnTo>
                    <a:lnTo>
                      <a:pt x="2612" y="10298"/>
                    </a:lnTo>
                    <a:lnTo>
                      <a:pt x="2272" y="11332"/>
                    </a:lnTo>
                    <a:lnTo>
                      <a:pt x="1946" y="12366"/>
                    </a:lnTo>
                    <a:lnTo>
                      <a:pt x="1633" y="13399"/>
                    </a:lnTo>
                    <a:lnTo>
                      <a:pt x="1334" y="14460"/>
                    </a:lnTo>
                    <a:lnTo>
                      <a:pt x="1034" y="15521"/>
                    </a:lnTo>
                    <a:lnTo>
                      <a:pt x="762" y="16596"/>
                    </a:lnTo>
                    <a:lnTo>
                      <a:pt x="518" y="17684"/>
                    </a:lnTo>
                    <a:lnTo>
                      <a:pt x="300" y="18800"/>
                    </a:lnTo>
                    <a:lnTo>
                      <a:pt x="191" y="19371"/>
                    </a:lnTo>
                    <a:lnTo>
                      <a:pt x="96" y="19942"/>
                    </a:lnTo>
                    <a:lnTo>
                      <a:pt x="55" y="20337"/>
                    </a:lnTo>
                    <a:lnTo>
                      <a:pt x="14" y="20745"/>
                    </a:lnTo>
                    <a:lnTo>
                      <a:pt x="1" y="21139"/>
                    </a:lnTo>
                    <a:lnTo>
                      <a:pt x="14" y="21534"/>
                    </a:lnTo>
                    <a:lnTo>
                      <a:pt x="28" y="21915"/>
                    </a:lnTo>
                    <a:lnTo>
                      <a:pt x="69" y="22309"/>
                    </a:lnTo>
                    <a:lnTo>
                      <a:pt x="123" y="22676"/>
                    </a:lnTo>
                    <a:lnTo>
                      <a:pt x="191" y="23057"/>
                    </a:lnTo>
                    <a:lnTo>
                      <a:pt x="273" y="23411"/>
                    </a:lnTo>
                    <a:lnTo>
                      <a:pt x="368" y="23765"/>
                    </a:lnTo>
                    <a:lnTo>
                      <a:pt x="477" y="24118"/>
                    </a:lnTo>
                    <a:lnTo>
                      <a:pt x="586" y="24445"/>
                    </a:lnTo>
                    <a:lnTo>
                      <a:pt x="722" y="24771"/>
                    </a:lnTo>
                    <a:lnTo>
                      <a:pt x="858" y="25098"/>
                    </a:lnTo>
                    <a:lnTo>
                      <a:pt x="994" y="25410"/>
                    </a:lnTo>
                    <a:lnTo>
                      <a:pt x="1143" y="25710"/>
                    </a:lnTo>
                    <a:lnTo>
                      <a:pt x="1293" y="26009"/>
                    </a:lnTo>
                    <a:lnTo>
                      <a:pt x="1456" y="26295"/>
                    </a:lnTo>
                    <a:lnTo>
                      <a:pt x="1796" y="26852"/>
                    </a:lnTo>
                    <a:lnTo>
                      <a:pt x="2150" y="27369"/>
                    </a:lnTo>
                    <a:lnTo>
                      <a:pt x="2517" y="27873"/>
                    </a:lnTo>
                    <a:lnTo>
                      <a:pt x="2898" y="28362"/>
                    </a:lnTo>
                    <a:lnTo>
                      <a:pt x="3292" y="28825"/>
                    </a:lnTo>
                    <a:lnTo>
                      <a:pt x="3687" y="29274"/>
                    </a:lnTo>
                    <a:lnTo>
                      <a:pt x="4095" y="29709"/>
                    </a:lnTo>
                    <a:lnTo>
                      <a:pt x="4517" y="30117"/>
                    </a:lnTo>
                    <a:lnTo>
                      <a:pt x="4938" y="30525"/>
                    </a:lnTo>
                    <a:lnTo>
                      <a:pt x="5360" y="30906"/>
                    </a:lnTo>
                    <a:lnTo>
                      <a:pt x="5795" y="31287"/>
                    </a:lnTo>
                    <a:lnTo>
                      <a:pt x="6231" y="31654"/>
                    </a:lnTo>
                    <a:lnTo>
                      <a:pt x="6666" y="32021"/>
                    </a:lnTo>
                    <a:lnTo>
                      <a:pt x="7115" y="32361"/>
                    </a:lnTo>
                    <a:lnTo>
                      <a:pt x="7564" y="32701"/>
                    </a:lnTo>
                    <a:lnTo>
                      <a:pt x="8026" y="33042"/>
                    </a:lnTo>
                    <a:lnTo>
                      <a:pt x="8489" y="33354"/>
                    </a:lnTo>
                    <a:lnTo>
                      <a:pt x="8951" y="33681"/>
                    </a:lnTo>
                    <a:lnTo>
                      <a:pt x="9427" y="33980"/>
                    </a:lnTo>
                    <a:lnTo>
                      <a:pt x="9903" y="34293"/>
                    </a:lnTo>
                    <a:lnTo>
                      <a:pt x="10148" y="34443"/>
                    </a:lnTo>
                    <a:lnTo>
                      <a:pt x="10434" y="34606"/>
                    </a:lnTo>
                    <a:lnTo>
                      <a:pt x="10624" y="34701"/>
                    </a:lnTo>
                    <a:lnTo>
                      <a:pt x="10828" y="34783"/>
                    </a:lnTo>
                    <a:lnTo>
                      <a:pt x="11032" y="34851"/>
                    </a:lnTo>
                    <a:lnTo>
                      <a:pt x="11250" y="34891"/>
                    </a:lnTo>
                    <a:lnTo>
                      <a:pt x="11454" y="34919"/>
                    </a:lnTo>
                    <a:lnTo>
                      <a:pt x="11672" y="34919"/>
                    </a:lnTo>
                    <a:lnTo>
                      <a:pt x="11876" y="34905"/>
                    </a:lnTo>
                    <a:lnTo>
                      <a:pt x="12093" y="34878"/>
                    </a:lnTo>
                    <a:lnTo>
                      <a:pt x="12297" y="34823"/>
                    </a:lnTo>
                    <a:lnTo>
                      <a:pt x="12501" y="34755"/>
                    </a:lnTo>
                    <a:lnTo>
                      <a:pt x="12692" y="34660"/>
                    </a:lnTo>
                    <a:lnTo>
                      <a:pt x="12869" y="34551"/>
                    </a:lnTo>
                    <a:lnTo>
                      <a:pt x="13046" y="34429"/>
                    </a:lnTo>
                    <a:lnTo>
                      <a:pt x="13222" y="34279"/>
                    </a:lnTo>
                    <a:lnTo>
                      <a:pt x="13372" y="34130"/>
                    </a:lnTo>
                    <a:lnTo>
                      <a:pt x="13508" y="33953"/>
                    </a:lnTo>
                    <a:lnTo>
                      <a:pt x="13644" y="33749"/>
                    </a:lnTo>
                    <a:lnTo>
                      <a:pt x="13739" y="33545"/>
                    </a:lnTo>
                    <a:lnTo>
                      <a:pt x="13821" y="33327"/>
                    </a:lnTo>
                    <a:lnTo>
                      <a:pt x="13889" y="33110"/>
                    </a:lnTo>
                    <a:lnTo>
                      <a:pt x="13930" y="32878"/>
                    </a:lnTo>
                    <a:lnTo>
                      <a:pt x="13943" y="32661"/>
                    </a:lnTo>
                    <a:lnTo>
                      <a:pt x="13930" y="32429"/>
                    </a:lnTo>
                    <a:lnTo>
                      <a:pt x="13916" y="32212"/>
                    </a:lnTo>
                    <a:lnTo>
                      <a:pt x="13862" y="31994"/>
                    </a:lnTo>
                    <a:lnTo>
                      <a:pt x="13794" y="31776"/>
                    </a:lnTo>
                    <a:lnTo>
                      <a:pt x="13712" y="31572"/>
                    </a:lnTo>
                    <a:lnTo>
                      <a:pt x="13603" y="31382"/>
                    </a:lnTo>
                    <a:lnTo>
                      <a:pt x="13467" y="31192"/>
                    </a:lnTo>
                    <a:lnTo>
                      <a:pt x="13318" y="31015"/>
                    </a:lnTo>
                    <a:lnTo>
                      <a:pt x="13154" y="30852"/>
                    </a:lnTo>
                    <a:lnTo>
                      <a:pt x="12964" y="30702"/>
                    </a:lnTo>
                    <a:lnTo>
                      <a:pt x="12855" y="30634"/>
                    </a:lnTo>
                    <a:lnTo>
                      <a:pt x="12501" y="30375"/>
                    </a:lnTo>
                    <a:lnTo>
                      <a:pt x="12121" y="30090"/>
                    </a:lnTo>
                    <a:lnTo>
                      <a:pt x="11740" y="29791"/>
                    </a:lnTo>
                    <a:lnTo>
                      <a:pt x="11359" y="29491"/>
                    </a:lnTo>
                    <a:lnTo>
                      <a:pt x="10624" y="28879"/>
                    </a:lnTo>
                    <a:lnTo>
                      <a:pt x="10257" y="28553"/>
                    </a:lnTo>
                    <a:lnTo>
                      <a:pt x="9903" y="28226"/>
                    </a:lnTo>
                    <a:lnTo>
                      <a:pt x="9550" y="27900"/>
                    </a:lnTo>
                    <a:lnTo>
                      <a:pt x="9210" y="27573"/>
                    </a:lnTo>
                    <a:lnTo>
                      <a:pt x="8883" y="27233"/>
                    </a:lnTo>
                    <a:lnTo>
                      <a:pt x="8557" y="26893"/>
                    </a:lnTo>
                    <a:lnTo>
                      <a:pt x="8257" y="26540"/>
                    </a:lnTo>
                    <a:lnTo>
                      <a:pt x="7958" y="26199"/>
                    </a:lnTo>
                    <a:lnTo>
                      <a:pt x="7672" y="25846"/>
                    </a:lnTo>
                    <a:lnTo>
                      <a:pt x="7400" y="25492"/>
                    </a:lnTo>
                    <a:lnTo>
                      <a:pt x="7142" y="25125"/>
                    </a:lnTo>
                    <a:lnTo>
                      <a:pt x="6897" y="24771"/>
                    </a:lnTo>
                    <a:lnTo>
                      <a:pt x="6679" y="24404"/>
                    </a:lnTo>
                    <a:lnTo>
                      <a:pt x="6475" y="24050"/>
                    </a:lnTo>
                    <a:lnTo>
                      <a:pt x="6299" y="23697"/>
                    </a:lnTo>
                    <a:lnTo>
                      <a:pt x="6135" y="23343"/>
                    </a:lnTo>
                    <a:lnTo>
                      <a:pt x="6013" y="23003"/>
                    </a:lnTo>
                    <a:lnTo>
                      <a:pt x="5904" y="22663"/>
                    </a:lnTo>
                    <a:lnTo>
                      <a:pt x="5836" y="22350"/>
                    </a:lnTo>
                    <a:lnTo>
                      <a:pt x="5782" y="22037"/>
                    </a:lnTo>
                    <a:lnTo>
                      <a:pt x="5768" y="21751"/>
                    </a:lnTo>
                    <a:lnTo>
                      <a:pt x="5768" y="21479"/>
                    </a:lnTo>
                    <a:lnTo>
                      <a:pt x="5795" y="21221"/>
                    </a:lnTo>
                    <a:lnTo>
                      <a:pt x="5850" y="20990"/>
                    </a:lnTo>
                    <a:lnTo>
                      <a:pt x="5959" y="20541"/>
                    </a:lnTo>
                    <a:lnTo>
                      <a:pt x="6081" y="20078"/>
                    </a:lnTo>
                    <a:lnTo>
                      <a:pt x="6339" y="19153"/>
                    </a:lnTo>
                    <a:lnTo>
                      <a:pt x="6625" y="18228"/>
                    </a:lnTo>
                    <a:lnTo>
                      <a:pt x="6938" y="17290"/>
                    </a:lnTo>
                    <a:lnTo>
                      <a:pt x="7264" y="16351"/>
                    </a:lnTo>
                    <a:lnTo>
                      <a:pt x="7618" y="15426"/>
                    </a:lnTo>
                    <a:lnTo>
                      <a:pt x="7985" y="14488"/>
                    </a:lnTo>
                    <a:lnTo>
                      <a:pt x="8366" y="13549"/>
                    </a:lnTo>
                    <a:lnTo>
                      <a:pt x="8747" y="12611"/>
                    </a:lnTo>
                    <a:lnTo>
                      <a:pt x="9142" y="11686"/>
                    </a:lnTo>
                    <a:lnTo>
                      <a:pt x="9550" y="10747"/>
                    </a:lnTo>
                    <a:lnTo>
                      <a:pt x="9971" y="9822"/>
                    </a:lnTo>
                    <a:lnTo>
                      <a:pt x="10393" y="8897"/>
                    </a:lnTo>
                    <a:lnTo>
                      <a:pt x="10828" y="7972"/>
                    </a:lnTo>
                    <a:lnTo>
                      <a:pt x="11264" y="7047"/>
                    </a:lnTo>
                    <a:lnTo>
                      <a:pt x="11712" y="6136"/>
                    </a:lnTo>
                    <a:lnTo>
                      <a:pt x="11944" y="5687"/>
                    </a:lnTo>
                    <a:lnTo>
                      <a:pt x="12161" y="5252"/>
                    </a:lnTo>
                    <a:lnTo>
                      <a:pt x="12175" y="5224"/>
                    </a:lnTo>
                    <a:lnTo>
                      <a:pt x="12284" y="4980"/>
                    </a:lnTo>
                    <a:lnTo>
                      <a:pt x="12352" y="4803"/>
                    </a:lnTo>
                    <a:lnTo>
                      <a:pt x="12406" y="4639"/>
                    </a:lnTo>
                    <a:lnTo>
                      <a:pt x="12461" y="4463"/>
                    </a:lnTo>
                    <a:lnTo>
                      <a:pt x="12501" y="4286"/>
                    </a:lnTo>
                    <a:lnTo>
                      <a:pt x="12529" y="4109"/>
                    </a:lnTo>
                    <a:lnTo>
                      <a:pt x="12542" y="3932"/>
                    </a:lnTo>
                    <a:lnTo>
                      <a:pt x="12556" y="3755"/>
                    </a:lnTo>
                    <a:lnTo>
                      <a:pt x="12569" y="3578"/>
                    </a:lnTo>
                    <a:lnTo>
                      <a:pt x="12556" y="3402"/>
                    </a:lnTo>
                    <a:lnTo>
                      <a:pt x="12542" y="3225"/>
                    </a:lnTo>
                    <a:lnTo>
                      <a:pt x="12529" y="3062"/>
                    </a:lnTo>
                    <a:lnTo>
                      <a:pt x="12488" y="2885"/>
                    </a:lnTo>
                    <a:lnTo>
                      <a:pt x="12461" y="2721"/>
                    </a:lnTo>
                    <a:lnTo>
                      <a:pt x="12406" y="2558"/>
                    </a:lnTo>
                    <a:lnTo>
                      <a:pt x="12352" y="2395"/>
                    </a:lnTo>
                    <a:lnTo>
                      <a:pt x="12297" y="2232"/>
                    </a:lnTo>
                    <a:lnTo>
                      <a:pt x="12216" y="2069"/>
                    </a:lnTo>
                    <a:lnTo>
                      <a:pt x="12148" y="1919"/>
                    </a:lnTo>
                    <a:lnTo>
                      <a:pt x="12066" y="1769"/>
                    </a:lnTo>
                    <a:lnTo>
                      <a:pt x="11971" y="1620"/>
                    </a:lnTo>
                    <a:lnTo>
                      <a:pt x="11876" y="1470"/>
                    </a:lnTo>
                    <a:lnTo>
                      <a:pt x="11767" y="1334"/>
                    </a:lnTo>
                    <a:lnTo>
                      <a:pt x="11658" y="1198"/>
                    </a:lnTo>
                    <a:lnTo>
                      <a:pt x="11536" y="1076"/>
                    </a:lnTo>
                    <a:lnTo>
                      <a:pt x="11413" y="953"/>
                    </a:lnTo>
                    <a:lnTo>
                      <a:pt x="11277" y="844"/>
                    </a:lnTo>
                    <a:lnTo>
                      <a:pt x="11141" y="722"/>
                    </a:lnTo>
                    <a:lnTo>
                      <a:pt x="10992" y="627"/>
                    </a:lnTo>
                    <a:lnTo>
                      <a:pt x="10842" y="531"/>
                    </a:lnTo>
                    <a:lnTo>
                      <a:pt x="10679" y="436"/>
                    </a:lnTo>
                    <a:lnTo>
                      <a:pt x="10515" y="355"/>
                    </a:lnTo>
                    <a:lnTo>
                      <a:pt x="10352" y="273"/>
                    </a:lnTo>
                    <a:lnTo>
                      <a:pt x="10175" y="205"/>
                    </a:lnTo>
                    <a:lnTo>
                      <a:pt x="9999" y="151"/>
                    </a:lnTo>
                    <a:lnTo>
                      <a:pt x="9822" y="110"/>
                    </a:lnTo>
                    <a:lnTo>
                      <a:pt x="9645" y="69"/>
                    </a:lnTo>
                    <a:lnTo>
                      <a:pt x="9482" y="42"/>
                    </a:lnTo>
                    <a:lnTo>
                      <a:pt x="9305" y="15"/>
                    </a:lnTo>
                    <a:lnTo>
                      <a:pt x="912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39"/>
              <p:cNvSpPr/>
              <p:nvPr/>
            </p:nvSpPr>
            <p:spPr>
              <a:xfrm>
                <a:off x="1444265" y="3259333"/>
                <a:ext cx="410651" cy="1028365"/>
              </a:xfrm>
              <a:custGeom>
                <a:rect b="b" l="l" r="r" t="t"/>
                <a:pathLst>
                  <a:path extrusionOk="0" h="34919" w="13944">
                    <a:moveTo>
                      <a:pt x="4898" y="1"/>
                    </a:moveTo>
                    <a:lnTo>
                      <a:pt x="4721" y="15"/>
                    </a:lnTo>
                    <a:lnTo>
                      <a:pt x="4544" y="28"/>
                    </a:lnTo>
                    <a:lnTo>
                      <a:pt x="4381" y="55"/>
                    </a:lnTo>
                    <a:lnTo>
                      <a:pt x="4204" y="83"/>
                    </a:lnTo>
                    <a:lnTo>
                      <a:pt x="4027" y="123"/>
                    </a:lnTo>
                    <a:lnTo>
                      <a:pt x="3850" y="178"/>
                    </a:lnTo>
                    <a:lnTo>
                      <a:pt x="3687" y="246"/>
                    </a:lnTo>
                    <a:lnTo>
                      <a:pt x="3510" y="314"/>
                    </a:lnTo>
                    <a:lnTo>
                      <a:pt x="3347" y="395"/>
                    </a:lnTo>
                    <a:lnTo>
                      <a:pt x="3184" y="477"/>
                    </a:lnTo>
                    <a:lnTo>
                      <a:pt x="3034" y="572"/>
                    </a:lnTo>
                    <a:lnTo>
                      <a:pt x="2885" y="681"/>
                    </a:lnTo>
                    <a:lnTo>
                      <a:pt x="2735" y="790"/>
                    </a:lnTo>
                    <a:lnTo>
                      <a:pt x="2599" y="899"/>
                    </a:lnTo>
                    <a:lnTo>
                      <a:pt x="2463" y="1021"/>
                    </a:lnTo>
                    <a:lnTo>
                      <a:pt x="2340" y="1144"/>
                    </a:lnTo>
                    <a:lnTo>
                      <a:pt x="2232" y="1280"/>
                    </a:lnTo>
                    <a:lnTo>
                      <a:pt x="2123" y="1416"/>
                    </a:lnTo>
                    <a:lnTo>
                      <a:pt x="2014" y="1552"/>
                    </a:lnTo>
                    <a:lnTo>
                      <a:pt x="1919" y="1701"/>
                    </a:lnTo>
                    <a:lnTo>
                      <a:pt x="1837" y="1851"/>
                    </a:lnTo>
                    <a:lnTo>
                      <a:pt x="1756" y="2001"/>
                    </a:lnTo>
                    <a:lnTo>
                      <a:pt x="1674" y="2164"/>
                    </a:lnTo>
                    <a:lnTo>
                      <a:pt x="1620" y="2313"/>
                    </a:lnTo>
                    <a:lnTo>
                      <a:pt x="1552" y="2477"/>
                    </a:lnTo>
                    <a:lnTo>
                      <a:pt x="1511" y="2653"/>
                    </a:lnTo>
                    <a:lnTo>
                      <a:pt x="1470" y="2817"/>
                    </a:lnTo>
                    <a:lnTo>
                      <a:pt x="1429" y="2980"/>
                    </a:lnTo>
                    <a:lnTo>
                      <a:pt x="1402" y="3157"/>
                    </a:lnTo>
                    <a:lnTo>
                      <a:pt x="1388" y="3334"/>
                    </a:lnTo>
                    <a:lnTo>
                      <a:pt x="1375" y="3497"/>
                    </a:lnTo>
                    <a:lnTo>
                      <a:pt x="1375" y="3674"/>
                    </a:lnTo>
                    <a:lnTo>
                      <a:pt x="1388" y="3850"/>
                    </a:lnTo>
                    <a:lnTo>
                      <a:pt x="1402" y="4027"/>
                    </a:lnTo>
                    <a:lnTo>
                      <a:pt x="1429" y="4204"/>
                    </a:lnTo>
                    <a:lnTo>
                      <a:pt x="1470" y="4381"/>
                    </a:lnTo>
                    <a:lnTo>
                      <a:pt x="1511" y="4544"/>
                    </a:lnTo>
                    <a:lnTo>
                      <a:pt x="1565" y="4721"/>
                    </a:lnTo>
                    <a:lnTo>
                      <a:pt x="1620" y="4884"/>
                    </a:lnTo>
                    <a:lnTo>
                      <a:pt x="1688" y="5061"/>
                    </a:lnTo>
                    <a:lnTo>
                      <a:pt x="1769" y="5224"/>
                    </a:lnTo>
                    <a:lnTo>
                      <a:pt x="1783" y="5252"/>
                    </a:lnTo>
                    <a:lnTo>
                      <a:pt x="2000" y="5687"/>
                    </a:lnTo>
                    <a:lnTo>
                      <a:pt x="2232" y="6136"/>
                    </a:lnTo>
                    <a:lnTo>
                      <a:pt x="2681" y="7047"/>
                    </a:lnTo>
                    <a:lnTo>
                      <a:pt x="3116" y="7972"/>
                    </a:lnTo>
                    <a:lnTo>
                      <a:pt x="3551" y="8897"/>
                    </a:lnTo>
                    <a:lnTo>
                      <a:pt x="3973" y="9822"/>
                    </a:lnTo>
                    <a:lnTo>
                      <a:pt x="4394" y="10747"/>
                    </a:lnTo>
                    <a:lnTo>
                      <a:pt x="4803" y="11686"/>
                    </a:lnTo>
                    <a:lnTo>
                      <a:pt x="5197" y="12611"/>
                    </a:lnTo>
                    <a:lnTo>
                      <a:pt x="5578" y="13549"/>
                    </a:lnTo>
                    <a:lnTo>
                      <a:pt x="5959" y="14488"/>
                    </a:lnTo>
                    <a:lnTo>
                      <a:pt x="6326" y="15426"/>
                    </a:lnTo>
                    <a:lnTo>
                      <a:pt x="6680" y="16351"/>
                    </a:lnTo>
                    <a:lnTo>
                      <a:pt x="7006" y="17290"/>
                    </a:lnTo>
                    <a:lnTo>
                      <a:pt x="7319" y="18228"/>
                    </a:lnTo>
                    <a:lnTo>
                      <a:pt x="7605" y="19153"/>
                    </a:lnTo>
                    <a:lnTo>
                      <a:pt x="7863" y="20078"/>
                    </a:lnTo>
                    <a:lnTo>
                      <a:pt x="7986" y="20541"/>
                    </a:lnTo>
                    <a:lnTo>
                      <a:pt x="8094" y="20990"/>
                    </a:lnTo>
                    <a:lnTo>
                      <a:pt x="8149" y="21221"/>
                    </a:lnTo>
                    <a:lnTo>
                      <a:pt x="8176" y="21479"/>
                    </a:lnTo>
                    <a:lnTo>
                      <a:pt x="8176" y="21751"/>
                    </a:lnTo>
                    <a:lnTo>
                      <a:pt x="8162" y="22037"/>
                    </a:lnTo>
                    <a:lnTo>
                      <a:pt x="8108" y="22350"/>
                    </a:lnTo>
                    <a:lnTo>
                      <a:pt x="8040" y="22663"/>
                    </a:lnTo>
                    <a:lnTo>
                      <a:pt x="7931" y="23003"/>
                    </a:lnTo>
                    <a:lnTo>
                      <a:pt x="7795" y="23343"/>
                    </a:lnTo>
                    <a:lnTo>
                      <a:pt x="7645" y="23697"/>
                    </a:lnTo>
                    <a:lnTo>
                      <a:pt x="7469" y="24050"/>
                    </a:lnTo>
                    <a:lnTo>
                      <a:pt x="7265" y="24404"/>
                    </a:lnTo>
                    <a:lnTo>
                      <a:pt x="7047" y="24771"/>
                    </a:lnTo>
                    <a:lnTo>
                      <a:pt x="6802" y="25125"/>
                    </a:lnTo>
                    <a:lnTo>
                      <a:pt x="6544" y="25492"/>
                    </a:lnTo>
                    <a:lnTo>
                      <a:pt x="6272" y="25846"/>
                    </a:lnTo>
                    <a:lnTo>
                      <a:pt x="5986" y="26199"/>
                    </a:lnTo>
                    <a:lnTo>
                      <a:pt x="5687" y="26540"/>
                    </a:lnTo>
                    <a:lnTo>
                      <a:pt x="5387" y="26893"/>
                    </a:lnTo>
                    <a:lnTo>
                      <a:pt x="5061" y="27233"/>
                    </a:lnTo>
                    <a:lnTo>
                      <a:pt x="4735" y="27573"/>
                    </a:lnTo>
                    <a:lnTo>
                      <a:pt x="4394" y="27900"/>
                    </a:lnTo>
                    <a:lnTo>
                      <a:pt x="4041" y="28226"/>
                    </a:lnTo>
                    <a:lnTo>
                      <a:pt x="3687" y="28553"/>
                    </a:lnTo>
                    <a:lnTo>
                      <a:pt x="3320" y="28879"/>
                    </a:lnTo>
                    <a:lnTo>
                      <a:pt x="2585" y="29491"/>
                    </a:lnTo>
                    <a:lnTo>
                      <a:pt x="2204" y="29791"/>
                    </a:lnTo>
                    <a:lnTo>
                      <a:pt x="1824" y="30090"/>
                    </a:lnTo>
                    <a:lnTo>
                      <a:pt x="1443" y="30375"/>
                    </a:lnTo>
                    <a:lnTo>
                      <a:pt x="1089" y="30634"/>
                    </a:lnTo>
                    <a:lnTo>
                      <a:pt x="967" y="30702"/>
                    </a:lnTo>
                    <a:lnTo>
                      <a:pt x="803" y="30838"/>
                    </a:lnTo>
                    <a:lnTo>
                      <a:pt x="640" y="31001"/>
                    </a:lnTo>
                    <a:lnTo>
                      <a:pt x="504" y="31164"/>
                    </a:lnTo>
                    <a:lnTo>
                      <a:pt x="368" y="31328"/>
                    </a:lnTo>
                    <a:lnTo>
                      <a:pt x="273" y="31518"/>
                    </a:lnTo>
                    <a:lnTo>
                      <a:pt x="178" y="31708"/>
                    </a:lnTo>
                    <a:lnTo>
                      <a:pt x="110" y="31913"/>
                    </a:lnTo>
                    <a:lnTo>
                      <a:pt x="55" y="32117"/>
                    </a:lnTo>
                    <a:lnTo>
                      <a:pt x="14" y="32321"/>
                    </a:lnTo>
                    <a:lnTo>
                      <a:pt x="1" y="32538"/>
                    </a:lnTo>
                    <a:lnTo>
                      <a:pt x="1" y="32742"/>
                    </a:lnTo>
                    <a:lnTo>
                      <a:pt x="28" y="32960"/>
                    </a:lnTo>
                    <a:lnTo>
                      <a:pt x="69" y="33164"/>
                    </a:lnTo>
                    <a:lnTo>
                      <a:pt x="137" y="33382"/>
                    </a:lnTo>
                    <a:lnTo>
                      <a:pt x="218" y="33586"/>
                    </a:lnTo>
                    <a:lnTo>
                      <a:pt x="327" y="33776"/>
                    </a:lnTo>
                    <a:lnTo>
                      <a:pt x="463" y="33980"/>
                    </a:lnTo>
                    <a:lnTo>
                      <a:pt x="599" y="34157"/>
                    </a:lnTo>
                    <a:lnTo>
                      <a:pt x="763" y="34320"/>
                    </a:lnTo>
                    <a:lnTo>
                      <a:pt x="939" y="34470"/>
                    </a:lnTo>
                    <a:lnTo>
                      <a:pt x="1130" y="34592"/>
                    </a:lnTo>
                    <a:lnTo>
                      <a:pt x="1334" y="34701"/>
                    </a:lnTo>
                    <a:lnTo>
                      <a:pt x="1538" y="34783"/>
                    </a:lnTo>
                    <a:lnTo>
                      <a:pt x="1756" y="34851"/>
                    </a:lnTo>
                    <a:lnTo>
                      <a:pt x="1973" y="34891"/>
                    </a:lnTo>
                    <a:lnTo>
                      <a:pt x="2191" y="34919"/>
                    </a:lnTo>
                    <a:lnTo>
                      <a:pt x="2422" y="34919"/>
                    </a:lnTo>
                    <a:lnTo>
                      <a:pt x="2640" y="34905"/>
                    </a:lnTo>
                    <a:lnTo>
                      <a:pt x="2871" y="34864"/>
                    </a:lnTo>
                    <a:lnTo>
                      <a:pt x="3089" y="34796"/>
                    </a:lnTo>
                    <a:lnTo>
                      <a:pt x="3306" y="34715"/>
                    </a:lnTo>
                    <a:lnTo>
                      <a:pt x="3510" y="34606"/>
                    </a:lnTo>
                    <a:lnTo>
                      <a:pt x="3796" y="34443"/>
                    </a:lnTo>
                    <a:lnTo>
                      <a:pt x="4041" y="34293"/>
                    </a:lnTo>
                    <a:lnTo>
                      <a:pt x="4517" y="33980"/>
                    </a:lnTo>
                    <a:lnTo>
                      <a:pt x="4993" y="33681"/>
                    </a:lnTo>
                    <a:lnTo>
                      <a:pt x="5455" y="33354"/>
                    </a:lnTo>
                    <a:lnTo>
                      <a:pt x="5918" y="33042"/>
                    </a:lnTo>
                    <a:lnTo>
                      <a:pt x="6380" y="32701"/>
                    </a:lnTo>
                    <a:lnTo>
                      <a:pt x="6829" y="32361"/>
                    </a:lnTo>
                    <a:lnTo>
                      <a:pt x="7278" y="32021"/>
                    </a:lnTo>
                    <a:lnTo>
                      <a:pt x="7714" y="31654"/>
                    </a:lnTo>
                    <a:lnTo>
                      <a:pt x="8149" y="31287"/>
                    </a:lnTo>
                    <a:lnTo>
                      <a:pt x="8584" y="30906"/>
                    </a:lnTo>
                    <a:lnTo>
                      <a:pt x="9006" y="30525"/>
                    </a:lnTo>
                    <a:lnTo>
                      <a:pt x="9427" y="30117"/>
                    </a:lnTo>
                    <a:lnTo>
                      <a:pt x="9849" y="29709"/>
                    </a:lnTo>
                    <a:lnTo>
                      <a:pt x="10257" y="29274"/>
                    </a:lnTo>
                    <a:lnTo>
                      <a:pt x="10652" y="28825"/>
                    </a:lnTo>
                    <a:lnTo>
                      <a:pt x="11046" y="28362"/>
                    </a:lnTo>
                    <a:lnTo>
                      <a:pt x="11427" y="27873"/>
                    </a:lnTo>
                    <a:lnTo>
                      <a:pt x="11794" y="27369"/>
                    </a:lnTo>
                    <a:lnTo>
                      <a:pt x="12148" y="26852"/>
                    </a:lnTo>
                    <a:lnTo>
                      <a:pt x="12488" y="26295"/>
                    </a:lnTo>
                    <a:lnTo>
                      <a:pt x="12638" y="26009"/>
                    </a:lnTo>
                    <a:lnTo>
                      <a:pt x="12801" y="25710"/>
                    </a:lnTo>
                    <a:lnTo>
                      <a:pt x="12951" y="25410"/>
                    </a:lnTo>
                    <a:lnTo>
                      <a:pt x="13087" y="25098"/>
                    </a:lnTo>
                    <a:lnTo>
                      <a:pt x="13223" y="24771"/>
                    </a:lnTo>
                    <a:lnTo>
                      <a:pt x="13345" y="24445"/>
                    </a:lnTo>
                    <a:lnTo>
                      <a:pt x="13467" y="24118"/>
                    </a:lnTo>
                    <a:lnTo>
                      <a:pt x="13576" y="23765"/>
                    </a:lnTo>
                    <a:lnTo>
                      <a:pt x="13671" y="23411"/>
                    </a:lnTo>
                    <a:lnTo>
                      <a:pt x="13753" y="23057"/>
                    </a:lnTo>
                    <a:lnTo>
                      <a:pt x="13821" y="22676"/>
                    </a:lnTo>
                    <a:lnTo>
                      <a:pt x="13875" y="22309"/>
                    </a:lnTo>
                    <a:lnTo>
                      <a:pt x="13916" y="21915"/>
                    </a:lnTo>
                    <a:lnTo>
                      <a:pt x="13930" y="21534"/>
                    </a:lnTo>
                    <a:lnTo>
                      <a:pt x="13944" y="21139"/>
                    </a:lnTo>
                    <a:lnTo>
                      <a:pt x="13930" y="20745"/>
                    </a:lnTo>
                    <a:lnTo>
                      <a:pt x="13889" y="20337"/>
                    </a:lnTo>
                    <a:lnTo>
                      <a:pt x="13848" y="19942"/>
                    </a:lnTo>
                    <a:lnTo>
                      <a:pt x="13753" y="19371"/>
                    </a:lnTo>
                    <a:lnTo>
                      <a:pt x="13644" y="18800"/>
                    </a:lnTo>
                    <a:lnTo>
                      <a:pt x="13427" y="17684"/>
                    </a:lnTo>
                    <a:lnTo>
                      <a:pt x="13182" y="16596"/>
                    </a:lnTo>
                    <a:lnTo>
                      <a:pt x="12910" y="15521"/>
                    </a:lnTo>
                    <a:lnTo>
                      <a:pt x="12610" y="14460"/>
                    </a:lnTo>
                    <a:lnTo>
                      <a:pt x="12311" y="13399"/>
                    </a:lnTo>
                    <a:lnTo>
                      <a:pt x="11998" y="12366"/>
                    </a:lnTo>
                    <a:lnTo>
                      <a:pt x="11672" y="11332"/>
                    </a:lnTo>
                    <a:lnTo>
                      <a:pt x="11332" y="10298"/>
                    </a:lnTo>
                    <a:lnTo>
                      <a:pt x="10978" y="9278"/>
                    </a:lnTo>
                    <a:lnTo>
                      <a:pt x="10624" y="8271"/>
                    </a:lnTo>
                    <a:lnTo>
                      <a:pt x="10257" y="7251"/>
                    </a:lnTo>
                    <a:lnTo>
                      <a:pt x="9890" y="6245"/>
                    </a:lnTo>
                    <a:lnTo>
                      <a:pt x="9509" y="5238"/>
                    </a:lnTo>
                    <a:lnTo>
                      <a:pt x="9115" y="4245"/>
                    </a:lnTo>
                    <a:lnTo>
                      <a:pt x="8720" y="3238"/>
                    </a:lnTo>
                    <a:lnTo>
                      <a:pt x="8516" y="2735"/>
                    </a:lnTo>
                    <a:lnTo>
                      <a:pt x="8298" y="2218"/>
                    </a:lnTo>
                    <a:lnTo>
                      <a:pt x="8190" y="1973"/>
                    </a:lnTo>
                    <a:lnTo>
                      <a:pt x="8094" y="1810"/>
                    </a:lnTo>
                    <a:lnTo>
                      <a:pt x="7999" y="1647"/>
                    </a:lnTo>
                    <a:lnTo>
                      <a:pt x="7904" y="1497"/>
                    </a:lnTo>
                    <a:lnTo>
                      <a:pt x="7795" y="1361"/>
                    </a:lnTo>
                    <a:lnTo>
                      <a:pt x="7673" y="1212"/>
                    </a:lnTo>
                    <a:lnTo>
                      <a:pt x="7550" y="1089"/>
                    </a:lnTo>
                    <a:lnTo>
                      <a:pt x="7428" y="967"/>
                    </a:lnTo>
                    <a:lnTo>
                      <a:pt x="7292" y="844"/>
                    </a:lnTo>
                    <a:lnTo>
                      <a:pt x="7156" y="736"/>
                    </a:lnTo>
                    <a:lnTo>
                      <a:pt x="7020" y="640"/>
                    </a:lnTo>
                    <a:lnTo>
                      <a:pt x="6870" y="545"/>
                    </a:lnTo>
                    <a:lnTo>
                      <a:pt x="6721" y="450"/>
                    </a:lnTo>
                    <a:lnTo>
                      <a:pt x="6571" y="368"/>
                    </a:lnTo>
                    <a:lnTo>
                      <a:pt x="6421" y="300"/>
                    </a:lnTo>
                    <a:lnTo>
                      <a:pt x="6258" y="232"/>
                    </a:lnTo>
                    <a:lnTo>
                      <a:pt x="6095" y="178"/>
                    </a:lnTo>
                    <a:lnTo>
                      <a:pt x="5932" y="123"/>
                    </a:lnTo>
                    <a:lnTo>
                      <a:pt x="5755" y="83"/>
                    </a:lnTo>
                    <a:lnTo>
                      <a:pt x="5592" y="55"/>
                    </a:lnTo>
                    <a:lnTo>
                      <a:pt x="5415" y="28"/>
                    </a:lnTo>
                    <a:lnTo>
                      <a:pt x="5251" y="15"/>
                    </a:lnTo>
                    <a:lnTo>
                      <a:pt x="507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39"/>
              <p:cNvSpPr/>
              <p:nvPr/>
            </p:nvSpPr>
            <p:spPr>
              <a:xfrm>
                <a:off x="967166" y="3914341"/>
                <a:ext cx="807224" cy="427054"/>
              </a:xfrm>
              <a:custGeom>
                <a:rect b="b" l="l" r="r" t="t"/>
                <a:pathLst>
                  <a:path extrusionOk="0" h="14501" w="27410">
                    <a:moveTo>
                      <a:pt x="993" y="0"/>
                    </a:moveTo>
                    <a:lnTo>
                      <a:pt x="857" y="27"/>
                    </a:lnTo>
                    <a:lnTo>
                      <a:pt x="735" y="68"/>
                    </a:lnTo>
                    <a:lnTo>
                      <a:pt x="612" y="123"/>
                    </a:lnTo>
                    <a:lnTo>
                      <a:pt x="503" y="177"/>
                    </a:lnTo>
                    <a:lnTo>
                      <a:pt x="408" y="259"/>
                    </a:lnTo>
                    <a:lnTo>
                      <a:pt x="313" y="340"/>
                    </a:lnTo>
                    <a:lnTo>
                      <a:pt x="231" y="435"/>
                    </a:lnTo>
                    <a:lnTo>
                      <a:pt x="163" y="544"/>
                    </a:lnTo>
                    <a:lnTo>
                      <a:pt x="95" y="653"/>
                    </a:lnTo>
                    <a:lnTo>
                      <a:pt x="55" y="762"/>
                    </a:lnTo>
                    <a:lnTo>
                      <a:pt x="14" y="884"/>
                    </a:lnTo>
                    <a:lnTo>
                      <a:pt x="0" y="1020"/>
                    </a:lnTo>
                    <a:lnTo>
                      <a:pt x="0" y="1143"/>
                    </a:lnTo>
                    <a:lnTo>
                      <a:pt x="0" y="1279"/>
                    </a:lnTo>
                    <a:lnTo>
                      <a:pt x="27" y="1415"/>
                    </a:lnTo>
                    <a:lnTo>
                      <a:pt x="3265" y="13657"/>
                    </a:lnTo>
                    <a:lnTo>
                      <a:pt x="3333" y="13834"/>
                    </a:lnTo>
                    <a:lnTo>
                      <a:pt x="3428" y="13997"/>
                    </a:lnTo>
                    <a:lnTo>
                      <a:pt x="3537" y="14133"/>
                    </a:lnTo>
                    <a:lnTo>
                      <a:pt x="3673" y="14256"/>
                    </a:lnTo>
                    <a:lnTo>
                      <a:pt x="3822" y="14364"/>
                    </a:lnTo>
                    <a:lnTo>
                      <a:pt x="3986" y="14432"/>
                    </a:lnTo>
                    <a:lnTo>
                      <a:pt x="4176" y="14473"/>
                    </a:lnTo>
                    <a:lnTo>
                      <a:pt x="4367" y="14500"/>
                    </a:lnTo>
                    <a:lnTo>
                      <a:pt x="23043" y="14500"/>
                    </a:lnTo>
                    <a:lnTo>
                      <a:pt x="23233" y="14473"/>
                    </a:lnTo>
                    <a:lnTo>
                      <a:pt x="23410" y="14432"/>
                    </a:lnTo>
                    <a:lnTo>
                      <a:pt x="23573" y="14364"/>
                    </a:lnTo>
                    <a:lnTo>
                      <a:pt x="23737" y="14256"/>
                    </a:lnTo>
                    <a:lnTo>
                      <a:pt x="23873" y="14133"/>
                    </a:lnTo>
                    <a:lnTo>
                      <a:pt x="23982" y="13997"/>
                    </a:lnTo>
                    <a:lnTo>
                      <a:pt x="24077" y="13834"/>
                    </a:lnTo>
                    <a:lnTo>
                      <a:pt x="24131" y="13657"/>
                    </a:lnTo>
                    <a:lnTo>
                      <a:pt x="27369" y="1415"/>
                    </a:lnTo>
                    <a:lnTo>
                      <a:pt x="27396" y="1279"/>
                    </a:lnTo>
                    <a:lnTo>
                      <a:pt x="27409" y="1143"/>
                    </a:lnTo>
                    <a:lnTo>
                      <a:pt x="27396" y="1020"/>
                    </a:lnTo>
                    <a:lnTo>
                      <a:pt x="27382" y="884"/>
                    </a:lnTo>
                    <a:lnTo>
                      <a:pt x="27355" y="762"/>
                    </a:lnTo>
                    <a:lnTo>
                      <a:pt x="27301" y="653"/>
                    </a:lnTo>
                    <a:lnTo>
                      <a:pt x="27246" y="544"/>
                    </a:lnTo>
                    <a:lnTo>
                      <a:pt x="27178" y="435"/>
                    </a:lnTo>
                    <a:lnTo>
                      <a:pt x="27097" y="340"/>
                    </a:lnTo>
                    <a:lnTo>
                      <a:pt x="27001" y="259"/>
                    </a:lnTo>
                    <a:lnTo>
                      <a:pt x="26892" y="177"/>
                    </a:lnTo>
                    <a:lnTo>
                      <a:pt x="26784" y="123"/>
                    </a:lnTo>
                    <a:lnTo>
                      <a:pt x="26675" y="68"/>
                    </a:lnTo>
                    <a:lnTo>
                      <a:pt x="26539" y="27"/>
                    </a:lnTo>
                    <a:lnTo>
                      <a:pt x="2641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39"/>
              <p:cNvSpPr/>
              <p:nvPr/>
            </p:nvSpPr>
            <p:spPr>
              <a:xfrm>
                <a:off x="1732704" y="2931667"/>
                <a:ext cx="297268" cy="297268"/>
              </a:xfrm>
              <a:custGeom>
                <a:rect b="b" l="l" r="r" t="t"/>
                <a:pathLst>
                  <a:path extrusionOk="0" h="10094" w="10094">
                    <a:moveTo>
                      <a:pt x="9808" y="0"/>
                    </a:moveTo>
                    <a:lnTo>
                      <a:pt x="9767" y="14"/>
                    </a:lnTo>
                    <a:lnTo>
                      <a:pt x="9727" y="27"/>
                    </a:lnTo>
                    <a:lnTo>
                      <a:pt x="9686" y="68"/>
                    </a:lnTo>
                    <a:lnTo>
                      <a:pt x="69" y="9685"/>
                    </a:lnTo>
                    <a:lnTo>
                      <a:pt x="28" y="9726"/>
                    </a:lnTo>
                    <a:lnTo>
                      <a:pt x="14" y="9767"/>
                    </a:lnTo>
                    <a:lnTo>
                      <a:pt x="1" y="9808"/>
                    </a:lnTo>
                    <a:lnTo>
                      <a:pt x="1" y="9848"/>
                    </a:lnTo>
                    <a:lnTo>
                      <a:pt x="1" y="9903"/>
                    </a:lnTo>
                    <a:lnTo>
                      <a:pt x="14" y="9944"/>
                    </a:lnTo>
                    <a:lnTo>
                      <a:pt x="28" y="9984"/>
                    </a:lnTo>
                    <a:lnTo>
                      <a:pt x="69" y="10025"/>
                    </a:lnTo>
                    <a:lnTo>
                      <a:pt x="96" y="10052"/>
                    </a:lnTo>
                    <a:lnTo>
                      <a:pt x="137" y="10066"/>
                    </a:lnTo>
                    <a:lnTo>
                      <a:pt x="191" y="10080"/>
                    </a:lnTo>
                    <a:lnTo>
                      <a:pt x="232" y="10093"/>
                    </a:lnTo>
                    <a:lnTo>
                      <a:pt x="273" y="10080"/>
                    </a:lnTo>
                    <a:lnTo>
                      <a:pt x="327" y="10066"/>
                    </a:lnTo>
                    <a:lnTo>
                      <a:pt x="368" y="10052"/>
                    </a:lnTo>
                    <a:lnTo>
                      <a:pt x="395" y="10025"/>
                    </a:lnTo>
                    <a:lnTo>
                      <a:pt x="10026" y="395"/>
                    </a:lnTo>
                    <a:lnTo>
                      <a:pt x="10053" y="367"/>
                    </a:lnTo>
                    <a:lnTo>
                      <a:pt x="10067" y="327"/>
                    </a:lnTo>
                    <a:lnTo>
                      <a:pt x="10080" y="272"/>
                    </a:lnTo>
                    <a:lnTo>
                      <a:pt x="10094" y="231"/>
                    </a:lnTo>
                    <a:lnTo>
                      <a:pt x="10080" y="191"/>
                    </a:lnTo>
                    <a:lnTo>
                      <a:pt x="10067" y="136"/>
                    </a:lnTo>
                    <a:lnTo>
                      <a:pt x="10053" y="95"/>
                    </a:lnTo>
                    <a:lnTo>
                      <a:pt x="10026" y="68"/>
                    </a:lnTo>
                    <a:lnTo>
                      <a:pt x="9985" y="27"/>
                    </a:lnTo>
                    <a:lnTo>
                      <a:pt x="9944" y="14"/>
                    </a:lnTo>
                    <a:lnTo>
                      <a:pt x="990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39"/>
              <p:cNvSpPr/>
              <p:nvPr/>
            </p:nvSpPr>
            <p:spPr>
              <a:xfrm>
                <a:off x="1833660" y="3070673"/>
                <a:ext cx="54512" cy="54512"/>
              </a:xfrm>
              <a:custGeom>
                <a:rect b="b" l="l" r="r" t="t"/>
                <a:pathLst>
                  <a:path extrusionOk="0" h="1851" w="1851">
                    <a:moveTo>
                      <a:pt x="830" y="0"/>
                    </a:moveTo>
                    <a:lnTo>
                      <a:pt x="735" y="14"/>
                    </a:lnTo>
                    <a:lnTo>
                      <a:pt x="640" y="41"/>
                    </a:lnTo>
                    <a:lnTo>
                      <a:pt x="558" y="68"/>
                    </a:lnTo>
                    <a:lnTo>
                      <a:pt x="477" y="109"/>
                    </a:lnTo>
                    <a:lnTo>
                      <a:pt x="409" y="150"/>
                    </a:lnTo>
                    <a:lnTo>
                      <a:pt x="327" y="204"/>
                    </a:lnTo>
                    <a:lnTo>
                      <a:pt x="259" y="259"/>
                    </a:lnTo>
                    <a:lnTo>
                      <a:pt x="205" y="327"/>
                    </a:lnTo>
                    <a:lnTo>
                      <a:pt x="150" y="408"/>
                    </a:lnTo>
                    <a:lnTo>
                      <a:pt x="109" y="476"/>
                    </a:lnTo>
                    <a:lnTo>
                      <a:pt x="69" y="558"/>
                    </a:lnTo>
                    <a:lnTo>
                      <a:pt x="41" y="640"/>
                    </a:lnTo>
                    <a:lnTo>
                      <a:pt x="14" y="735"/>
                    </a:lnTo>
                    <a:lnTo>
                      <a:pt x="1" y="830"/>
                    </a:lnTo>
                    <a:lnTo>
                      <a:pt x="1" y="925"/>
                    </a:lnTo>
                    <a:lnTo>
                      <a:pt x="1" y="1020"/>
                    </a:lnTo>
                    <a:lnTo>
                      <a:pt x="14" y="1102"/>
                    </a:lnTo>
                    <a:lnTo>
                      <a:pt x="41" y="1197"/>
                    </a:lnTo>
                    <a:lnTo>
                      <a:pt x="69" y="1279"/>
                    </a:lnTo>
                    <a:lnTo>
                      <a:pt x="109" y="1360"/>
                    </a:lnTo>
                    <a:lnTo>
                      <a:pt x="150" y="1442"/>
                    </a:lnTo>
                    <a:lnTo>
                      <a:pt x="205" y="1510"/>
                    </a:lnTo>
                    <a:lnTo>
                      <a:pt x="259" y="1578"/>
                    </a:lnTo>
                    <a:lnTo>
                      <a:pt x="327" y="1632"/>
                    </a:lnTo>
                    <a:lnTo>
                      <a:pt x="409" y="1687"/>
                    </a:lnTo>
                    <a:lnTo>
                      <a:pt x="477" y="1728"/>
                    </a:lnTo>
                    <a:lnTo>
                      <a:pt x="558" y="1769"/>
                    </a:lnTo>
                    <a:lnTo>
                      <a:pt x="640" y="1809"/>
                    </a:lnTo>
                    <a:lnTo>
                      <a:pt x="735" y="1823"/>
                    </a:lnTo>
                    <a:lnTo>
                      <a:pt x="830" y="1837"/>
                    </a:lnTo>
                    <a:lnTo>
                      <a:pt x="926" y="1850"/>
                    </a:lnTo>
                    <a:lnTo>
                      <a:pt x="1021" y="1837"/>
                    </a:lnTo>
                    <a:lnTo>
                      <a:pt x="1102" y="1823"/>
                    </a:lnTo>
                    <a:lnTo>
                      <a:pt x="1198" y="1809"/>
                    </a:lnTo>
                    <a:lnTo>
                      <a:pt x="1279" y="1769"/>
                    </a:lnTo>
                    <a:lnTo>
                      <a:pt x="1361" y="1728"/>
                    </a:lnTo>
                    <a:lnTo>
                      <a:pt x="1442" y="1687"/>
                    </a:lnTo>
                    <a:lnTo>
                      <a:pt x="1510" y="1632"/>
                    </a:lnTo>
                    <a:lnTo>
                      <a:pt x="1578" y="1578"/>
                    </a:lnTo>
                    <a:lnTo>
                      <a:pt x="1633" y="1510"/>
                    </a:lnTo>
                    <a:lnTo>
                      <a:pt x="1687" y="1442"/>
                    </a:lnTo>
                    <a:lnTo>
                      <a:pt x="1728" y="1360"/>
                    </a:lnTo>
                    <a:lnTo>
                      <a:pt x="1769" y="1279"/>
                    </a:lnTo>
                    <a:lnTo>
                      <a:pt x="1810" y="1197"/>
                    </a:lnTo>
                    <a:lnTo>
                      <a:pt x="1823" y="1102"/>
                    </a:lnTo>
                    <a:lnTo>
                      <a:pt x="1837" y="1020"/>
                    </a:lnTo>
                    <a:lnTo>
                      <a:pt x="1851" y="925"/>
                    </a:lnTo>
                    <a:lnTo>
                      <a:pt x="1837" y="830"/>
                    </a:lnTo>
                    <a:lnTo>
                      <a:pt x="1823" y="735"/>
                    </a:lnTo>
                    <a:lnTo>
                      <a:pt x="1810" y="640"/>
                    </a:lnTo>
                    <a:lnTo>
                      <a:pt x="1769" y="558"/>
                    </a:lnTo>
                    <a:lnTo>
                      <a:pt x="1728" y="476"/>
                    </a:lnTo>
                    <a:lnTo>
                      <a:pt x="1687" y="408"/>
                    </a:lnTo>
                    <a:lnTo>
                      <a:pt x="1633" y="327"/>
                    </a:lnTo>
                    <a:lnTo>
                      <a:pt x="1578" y="259"/>
                    </a:lnTo>
                    <a:lnTo>
                      <a:pt x="1510" y="204"/>
                    </a:lnTo>
                    <a:lnTo>
                      <a:pt x="1442" y="150"/>
                    </a:lnTo>
                    <a:lnTo>
                      <a:pt x="1361" y="109"/>
                    </a:lnTo>
                    <a:lnTo>
                      <a:pt x="1279" y="68"/>
                    </a:lnTo>
                    <a:lnTo>
                      <a:pt x="1198" y="41"/>
                    </a:lnTo>
                    <a:lnTo>
                      <a:pt x="1102" y="14"/>
                    </a:lnTo>
                    <a:lnTo>
                      <a:pt x="10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39"/>
              <p:cNvSpPr/>
              <p:nvPr/>
            </p:nvSpPr>
            <p:spPr>
              <a:xfrm>
                <a:off x="1907787" y="2710523"/>
                <a:ext cx="330105" cy="330105"/>
              </a:xfrm>
              <a:custGeom>
                <a:rect b="b" l="l" r="r" t="t"/>
                <a:pathLst>
                  <a:path extrusionOk="0" h="11209" w="11209">
                    <a:moveTo>
                      <a:pt x="5604" y="1"/>
                    </a:moveTo>
                    <a:lnTo>
                      <a:pt x="5319" y="14"/>
                    </a:lnTo>
                    <a:lnTo>
                      <a:pt x="5033" y="28"/>
                    </a:lnTo>
                    <a:lnTo>
                      <a:pt x="4747" y="69"/>
                    </a:lnTo>
                    <a:lnTo>
                      <a:pt x="4475" y="109"/>
                    </a:lnTo>
                    <a:lnTo>
                      <a:pt x="4203" y="177"/>
                    </a:lnTo>
                    <a:lnTo>
                      <a:pt x="3945" y="259"/>
                    </a:lnTo>
                    <a:lnTo>
                      <a:pt x="3686" y="341"/>
                    </a:lnTo>
                    <a:lnTo>
                      <a:pt x="3428" y="436"/>
                    </a:lnTo>
                    <a:lnTo>
                      <a:pt x="3183" y="558"/>
                    </a:lnTo>
                    <a:lnTo>
                      <a:pt x="2938" y="681"/>
                    </a:lnTo>
                    <a:lnTo>
                      <a:pt x="2707" y="817"/>
                    </a:lnTo>
                    <a:lnTo>
                      <a:pt x="2476" y="953"/>
                    </a:lnTo>
                    <a:lnTo>
                      <a:pt x="2258" y="1116"/>
                    </a:lnTo>
                    <a:lnTo>
                      <a:pt x="2040" y="1279"/>
                    </a:lnTo>
                    <a:lnTo>
                      <a:pt x="1836" y="1456"/>
                    </a:lnTo>
                    <a:lnTo>
                      <a:pt x="1646" y="1646"/>
                    </a:lnTo>
                    <a:lnTo>
                      <a:pt x="1456" y="1837"/>
                    </a:lnTo>
                    <a:lnTo>
                      <a:pt x="1279" y="2041"/>
                    </a:lnTo>
                    <a:lnTo>
                      <a:pt x="1115" y="2245"/>
                    </a:lnTo>
                    <a:lnTo>
                      <a:pt x="966" y="2476"/>
                    </a:lnTo>
                    <a:lnTo>
                      <a:pt x="816" y="2694"/>
                    </a:lnTo>
                    <a:lnTo>
                      <a:pt x="680" y="2939"/>
                    </a:lnTo>
                    <a:lnTo>
                      <a:pt x="558" y="3170"/>
                    </a:lnTo>
                    <a:lnTo>
                      <a:pt x="449" y="3428"/>
                    </a:lnTo>
                    <a:lnTo>
                      <a:pt x="340" y="3673"/>
                    </a:lnTo>
                    <a:lnTo>
                      <a:pt x="258" y="3932"/>
                    </a:lnTo>
                    <a:lnTo>
                      <a:pt x="177" y="4204"/>
                    </a:lnTo>
                    <a:lnTo>
                      <a:pt x="122" y="4476"/>
                    </a:lnTo>
                    <a:lnTo>
                      <a:pt x="68" y="4748"/>
                    </a:lnTo>
                    <a:lnTo>
                      <a:pt x="41" y="5033"/>
                    </a:lnTo>
                    <a:lnTo>
                      <a:pt x="14" y="5319"/>
                    </a:lnTo>
                    <a:lnTo>
                      <a:pt x="0" y="5605"/>
                    </a:lnTo>
                    <a:lnTo>
                      <a:pt x="14" y="5890"/>
                    </a:lnTo>
                    <a:lnTo>
                      <a:pt x="41" y="6176"/>
                    </a:lnTo>
                    <a:lnTo>
                      <a:pt x="68" y="6462"/>
                    </a:lnTo>
                    <a:lnTo>
                      <a:pt x="122" y="6734"/>
                    </a:lnTo>
                    <a:lnTo>
                      <a:pt x="177" y="7006"/>
                    </a:lnTo>
                    <a:lnTo>
                      <a:pt x="258" y="7264"/>
                    </a:lnTo>
                    <a:lnTo>
                      <a:pt x="340" y="7523"/>
                    </a:lnTo>
                    <a:lnTo>
                      <a:pt x="449" y="7781"/>
                    </a:lnTo>
                    <a:lnTo>
                      <a:pt x="558" y="8026"/>
                    </a:lnTo>
                    <a:lnTo>
                      <a:pt x="680" y="8271"/>
                    </a:lnTo>
                    <a:lnTo>
                      <a:pt x="816" y="8502"/>
                    </a:lnTo>
                    <a:lnTo>
                      <a:pt x="966" y="8733"/>
                    </a:lnTo>
                    <a:lnTo>
                      <a:pt x="1115" y="8951"/>
                    </a:lnTo>
                    <a:lnTo>
                      <a:pt x="1279" y="9169"/>
                    </a:lnTo>
                    <a:lnTo>
                      <a:pt x="1456" y="9373"/>
                    </a:lnTo>
                    <a:lnTo>
                      <a:pt x="1646" y="9563"/>
                    </a:lnTo>
                    <a:lnTo>
                      <a:pt x="1836" y="9754"/>
                    </a:lnTo>
                    <a:lnTo>
                      <a:pt x="2040" y="9930"/>
                    </a:lnTo>
                    <a:lnTo>
                      <a:pt x="2258" y="10094"/>
                    </a:lnTo>
                    <a:lnTo>
                      <a:pt x="2476" y="10243"/>
                    </a:lnTo>
                    <a:lnTo>
                      <a:pt x="2707" y="10393"/>
                    </a:lnTo>
                    <a:lnTo>
                      <a:pt x="2938" y="10529"/>
                    </a:lnTo>
                    <a:lnTo>
                      <a:pt x="3183" y="10651"/>
                    </a:lnTo>
                    <a:lnTo>
                      <a:pt x="3428" y="10760"/>
                    </a:lnTo>
                    <a:lnTo>
                      <a:pt x="3686" y="10869"/>
                    </a:lnTo>
                    <a:lnTo>
                      <a:pt x="3945" y="10951"/>
                    </a:lnTo>
                    <a:lnTo>
                      <a:pt x="4203" y="11032"/>
                    </a:lnTo>
                    <a:lnTo>
                      <a:pt x="4475" y="11087"/>
                    </a:lnTo>
                    <a:lnTo>
                      <a:pt x="4747" y="11141"/>
                    </a:lnTo>
                    <a:lnTo>
                      <a:pt x="5033" y="11168"/>
                    </a:lnTo>
                    <a:lnTo>
                      <a:pt x="5319" y="11195"/>
                    </a:lnTo>
                    <a:lnTo>
                      <a:pt x="5604" y="11209"/>
                    </a:lnTo>
                    <a:lnTo>
                      <a:pt x="5890" y="11195"/>
                    </a:lnTo>
                    <a:lnTo>
                      <a:pt x="6176" y="11168"/>
                    </a:lnTo>
                    <a:lnTo>
                      <a:pt x="6461" y="11141"/>
                    </a:lnTo>
                    <a:lnTo>
                      <a:pt x="6733" y="11087"/>
                    </a:lnTo>
                    <a:lnTo>
                      <a:pt x="7005" y="11032"/>
                    </a:lnTo>
                    <a:lnTo>
                      <a:pt x="7277" y="10951"/>
                    </a:lnTo>
                    <a:lnTo>
                      <a:pt x="7536" y="10869"/>
                    </a:lnTo>
                    <a:lnTo>
                      <a:pt x="7781" y="10760"/>
                    </a:lnTo>
                    <a:lnTo>
                      <a:pt x="8039" y="10651"/>
                    </a:lnTo>
                    <a:lnTo>
                      <a:pt x="8270" y="10529"/>
                    </a:lnTo>
                    <a:lnTo>
                      <a:pt x="8515" y="10393"/>
                    </a:lnTo>
                    <a:lnTo>
                      <a:pt x="8733" y="10243"/>
                    </a:lnTo>
                    <a:lnTo>
                      <a:pt x="8951" y="10094"/>
                    </a:lnTo>
                    <a:lnTo>
                      <a:pt x="9168" y="9930"/>
                    </a:lnTo>
                    <a:lnTo>
                      <a:pt x="9372" y="9754"/>
                    </a:lnTo>
                    <a:lnTo>
                      <a:pt x="9563" y="9563"/>
                    </a:lnTo>
                    <a:lnTo>
                      <a:pt x="9753" y="9373"/>
                    </a:lnTo>
                    <a:lnTo>
                      <a:pt x="9930" y="9169"/>
                    </a:lnTo>
                    <a:lnTo>
                      <a:pt x="10093" y="8951"/>
                    </a:lnTo>
                    <a:lnTo>
                      <a:pt x="10256" y="8733"/>
                    </a:lnTo>
                    <a:lnTo>
                      <a:pt x="10392" y="8502"/>
                    </a:lnTo>
                    <a:lnTo>
                      <a:pt x="10528" y="8271"/>
                    </a:lnTo>
                    <a:lnTo>
                      <a:pt x="10651" y="8026"/>
                    </a:lnTo>
                    <a:lnTo>
                      <a:pt x="10773" y="7781"/>
                    </a:lnTo>
                    <a:lnTo>
                      <a:pt x="10869" y="7523"/>
                    </a:lnTo>
                    <a:lnTo>
                      <a:pt x="10950" y="7264"/>
                    </a:lnTo>
                    <a:lnTo>
                      <a:pt x="11032" y="7006"/>
                    </a:lnTo>
                    <a:lnTo>
                      <a:pt x="11100" y="6734"/>
                    </a:lnTo>
                    <a:lnTo>
                      <a:pt x="11141" y="6462"/>
                    </a:lnTo>
                    <a:lnTo>
                      <a:pt x="11181" y="6176"/>
                    </a:lnTo>
                    <a:lnTo>
                      <a:pt x="11195" y="5890"/>
                    </a:lnTo>
                    <a:lnTo>
                      <a:pt x="11209" y="5605"/>
                    </a:lnTo>
                    <a:lnTo>
                      <a:pt x="11195" y="5319"/>
                    </a:lnTo>
                    <a:lnTo>
                      <a:pt x="11181" y="5033"/>
                    </a:lnTo>
                    <a:lnTo>
                      <a:pt x="11141" y="4748"/>
                    </a:lnTo>
                    <a:lnTo>
                      <a:pt x="11100" y="4476"/>
                    </a:lnTo>
                    <a:lnTo>
                      <a:pt x="11032" y="4204"/>
                    </a:lnTo>
                    <a:lnTo>
                      <a:pt x="10950" y="3932"/>
                    </a:lnTo>
                    <a:lnTo>
                      <a:pt x="10869" y="3673"/>
                    </a:lnTo>
                    <a:lnTo>
                      <a:pt x="10773" y="3428"/>
                    </a:lnTo>
                    <a:lnTo>
                      <a:pt x="10651" y="3170"/>
                    </a:lnTo>
                    <a:lnTo>
                      <a:pt x="10528" y="2939"/>
                    </a:lnTo>
                    <a:lnTo>
                      <a:pt x="10392" y="2694"/>
                    </a:lnTo>
                    <a:lnTo>
                      <a:pt x="10256" y="2476"/>
                    </a:lnTo>
                    <a:lnTo>
                      <a:pt x="10093" y="2245"/>
                    </a:lnTo>
                    <a:lnTo>
                      <a:pt x="9930" y="2041"/>
                    </a:lnTo>
                    <a:lnTo>
                      <a:pt x="9753" y="1837"/>
                    </a:lnTo>
                    <a:lnTo>
                      <a:pt x="9563" y="1646"/>
                    </a:lnTo>
                    <a:lnTo>
                      <a:pt x="9372" y="1456"/>
                    </a:lnTo>
                    <a:lnTo>
                      <a:pt x="9168" y="1279"/>
                    </a:lnTo>
                    <a:lnTo>
                      <a:pt x="8951" y="1116"/>
                    </a:lnTo>
                    <a:lnTo>
                      <a:pt x="8733" y="953"/>
                    </a:lnTo>
                    <a:lnTo>
                      <a:pt x="8515" y="817"/>
                    </a:lnTo>
                    <a:lnTo>
                      <a:pt x="8270" y="681"/>
                    </a:lnTo>
                    <a:lnTo>
                      <a:pt x="8039" y="558"/>
                    </a:lnTo>
                    <a:lnTo>
                      <a:pt x="7781" y="436"/>
                    </a:lnTo>
                    <a:lnTo>
                      <a:pt x="7536" y="341"/>
                    </a:lnTo>
                    <a:lnTo>
                      <a:pt x="7277" y="259"/>
                    </a:lnTo>
                    <a:lnTo>
                      <a:pt x="7005" y="177"/>
                    </a:lnTo>
                    <a:lnTo>
                      <a:pt x="6733" y="109"/>
                    </a:lnTo>
                    <a:lnTo>
                      <a:pt x="6461" y="69"/>
                    </a:lnTo>
                    <a:lnTo>
                      <a:pt x="6176" y="28"/>
                    </a:lnTo>
                    <a:lnTo>
                      <a:pt x="5890" y="14"/>
                    </a:lnTo>
                    <a:lnTo>
                      <a:pt x="560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39"/>
              <p:cNvSpPr/>
              <p:nvPr/>
            </p:nvSpPr>
            <p:spPr>
              <a:xfrm>
                <a:off x="1974669" y="2779820"/>
                <a:ext cx="189923" cy="190306"/>
              </a:xfrm>
              <a:custGeom>
                <a:rect b="b" l="l" r="r" t="t"/>
                <a:pathLst>
                  <a:path extrusionOk="0" h="6462" w="6449">
                    <a:moveTo>
                      <a:pt x="3320" y="2272"/>
                    </a:moveTo>
                    <a:lnTo>
                      <a:pt x="3415" y="2300"/>
                    </a:lnTo>
                    <a:lnTo>
                      <a:pt x="3510" y="2313"/>
                    </a:lnTo>
                    <a:lnTo>
                      <a:pt x="3592" y="2354"/>
                    </a:lnTo>
                    <a:lnTo>
                      <a:pt x="3687" y="2395"/>
                    </a:lnTo>
                    <a:lnTo>
                      <a:pt x="3755" y="2436"/>
                    </a:lnTo>
                    <a:lnTo>
                      <a:pt x="3837" y="2490"/>
                    </a:lnTo>
                    <a:lnTo>
                      <a:pt x="3905" y="2558"/>
                    </a:lnTo>
                    <a:lnTo>
                      <a:pt x="3959" y="2626"/>
                    </a:lnTo>
                    <a:lnTo>
                      <a:pt x="4027" y="2694"/>
                    </a:lnTo>
                    <a:lnTo>
                      <a:pt x="4068" y="2776"/>
                    </a:lnTo>
                    <a:lnTo>
                      <a:pt x="4109" y="2857"/>
                    </a:lnTo>
                    <a:lnTo>
                      <a:pt x="4136" y="2953"/>
                    </a:lnTo>
                    <a:lnTo>
                      <a:pt x="4163" y="3034"/>
                    </a:lnTo>
                    <a:lnTo>
                      <a:pt x="4177" y="3129"/>
                    </a:lnTo>
                    <a:lnTo>
                      <a:pt x="4190" y="3238"/>
                    </a:lnTo>
                    <a:lnTo>
                      <a:pt x="4177" y="3333"/>
                    </a:lnTo>
                    <a:lnTo>
                      <a:pt x="4163" y="3429"/>
                    </a:lnTo>
                    <a:lnTo>
                      <a:pt x="4136" y="3524"/>
                    </a:lnTo>
                    <a:lnTo>
                      <a:pt x="4109" y="3605"/>
                    </a:lnTo>
                    <a:lnTo>
                      <a:pt x="4068" y="3687"/>
                    </a:lnTo>
                    <a:lnTo>
                      <a:pt x="4027" y="3769"/>
                    </a:lnTo>
                    <a:lnTo>
                      <a:pt x="3959" y="3837"/>
                    </a:lnTo>
                    <a:lnTo>
                      <a:pt x="3905" y="3905"/>
                    </a:lnTo>
                    <a:lnTo>
                      <a:pt x="3837" y="3973"/>
                    </a:lnTo>
                    <a:lnTo>
                      <a:pt x="3755" y="4027"/>
                    </a:lnTo>
                    <a:lnTo>
                      <a:pt x="3687" y="4082"/>
                    </a:lnTo>
                    <a:lnTo>
                      <a:pt x="3592" y="4122"/>
                    </a:lnTo>
                    <a:lnTo>
                      <a:pt x="3510" y="4150"/>
                    </a:lnTo>
                    <a:lnTo>
                      <a:pt x="3415" y="4177"/>
                    </a:lnTo>
                    <a:lnTo>
                      <a:pt x="3320" y="4190"/>
                    </a:lnTo>
                    <a:lnTo>
                      <a:pt x="3129" y="4190"/>
                    </a:lnTo>
                    <a:lnTo>
                      <a:pt x="3034" y="4177"/>
                    </a:lnTo>
                    <a:lnTo>
                      <a:pt x="2939" y="4150"/>
                    </a:lnTo>
                    <a:lnTo>
                      <a:pt x="2857" y="4122"/>
                    </a:lnTo>
                    <a:lnTo>
                      <a:pt x="2762" y="4082"/>
                    </a:lnTo>
                    <a:lnTo>
                      <a:pt x="2694" y="4027"/>
                    </a:lnTo>
                    <a:lnTo>
                      <a:pt x="2612" y="3973"/>
                    </a:lnTo>
                    <a:lnTo>
                      <a:pt x="2544" y="3905"/>
                    </a:lnTo>
                    <a:lnTo>
                      <a:pt x="2490" y="3837"/>
                    </a:lnTo>
                    <a:lnTo>
                      <a:pt x="2436" y="3769"/>
                    </a:lnTo>
                    <a:lnTo>
                      <a:pt x="2381" y="3687"/>
                    </a:lnTo>
                    <a:lnTo>
                      <a:pt x="2340" y="3605"/>
                    </a:lnTo>
                    <a:lnTo>
                      <a:pt x="2313" y="3524"/>
                    </a:lnTo>
                    <a:lnTo>
                      <a:pt x="2286" y="3429"/>
                    </a:lnTo>
                    <a:lnTo>
                      <a:pt x="2272" y="3333"/>
                    </a:lnTo>
                    <a:lnTo>
                      <a:pt x="2259" y="3238"/>
                    </a:lnTo>
                    <a:lnTo>
                      <a:pt x="2272" y="3129"/>
                    </a:lnTo>
                    <a:lnTo>
                      <a:pt x="2286" y="3034"/>
                    </a:lnTo>
                    <a:lnTo>
                      <a:pt x="2313" y="2953"/>
                    </a:lnTo>
                    <a:lnTo>
                      <a:pt x="2340" y="2857"/>
                    </a:lnTo>
                    <a:lnTo>
                      <a:pt x="2381" y="2776"/>
                    </a:lnTo>
                    <a:lnTo>
                      <a:pt x="2436" y="2694"/>
                    </a:lnTo>
                    <a:lnTo>
                      <a:pt x="2490" y="2626"/>
                    </a:lnTo>
                    <a:lnTo>
                      <a:pt x="2544" y="2558"/>
                    </a:lnTo>
                    <a:lnTo>
                      <a:pt x="2612" y="2490"/>
                    </a:lnTo>
                    <a:lnTo>
                      <a:pt x="2694" y="2436"/>
                    </a:lnTo>
                    <a:lnTo>
                      <a:pt x="2762" y="2395"/>
                    </a:lnTo>
                    <a:lnTo>
                      <a:pt x="2857" y="2354"/>
                    </a:lnTo>
                    <a:lnTo>
                      <a:pt x="2939" y="2313"/>
                    </a:lnTo>
                    <a:lnTo>
                      <a:pt x="3034" y="2300"/>
                    </a:lnTo>
                    <a:lnTo>
                      <a:pt x="3129" y="2272"/>
                    </a:lnTo>
                    <a:close/>
                    <a:moveTo>
                      <a:pt x="2612" y="1"/>
                    </a:moveTo>
                    <a:lnTo>
                      <a:pt x="2612" y="967"/>
                    </a:lnTo>
                    <a:lnTo>
                      <a:pt x="2436" y="1021"/>
                    </a:lnTo>
                    <a:lnTo>
                      <a:pt x="2245" y="1089"/>
                    </a:lnTo>
                    <a:lnTo>
                      <a:pt x="2082" y="1171"/>
                    </a:lnTo>
                    <a:lnTo>
                      <a:pt x="1919" y="1279"/>
                    </a:lnTo>
                    <a:lnTo>
                      <a:pt x="1225" y="586"/>
                    </a:lnTo>
                    <a:lnTo>
                      <a:pt x="490" y="1320"/>
                    </a:lnTo>
                    <a:lnTo>
                      <a:pt x="1198" y="2041"/>
                    </a:lnTo>
                    <a:lnTo>
                      <a:pt x="1130" y="2177"/>
                    </a:lnTo>
                    <a:lnTo>
                      <a:pt x="1062" y="2313"/>
                    </a:lnTo>
                    <a:lnTo>
                      <a:pt x="994" y="2463"/>
                    </a:lnTo>
                    <a:lnTo>
                      <a:pt x="953" y="2626"/>
                    </a:lnTo>
                    <a:lnTo>
                      <a:pt x="1" y="2626"/>
                    </a:lnTo>
                    <a:lnTo>
                      <a:pt x="1" y="3673"/>
                    </a:lnTo>
                    <a:lnTo>
                      <a:pt x="912" y="3673"/>
                    </a:lnTo>
                    <a:lnTo>
                      <a:pt x="953" y="3837"/>
                    </a:lnTo>
                    <a:lnTo>
                      <a:pt x="1007" y="4000"/>
                    </a:lnTo>
                    <a:lnTo>
                      <a:pt x="1062" y="4163"/>
                    </a:lnTo>
                    <a:lnTo>
                      <a:pt x="1143" y="4313"/>
                    </a:lnTo>
                    <a:lnTo>
                      <a:pt x="382" y="5074"/>
                    </a:lnTo>
                    <a:lnTo>
                      <a:pt x="1116" y="5823"/>
                    </a:lnTo>
                    <a:lnTo>
                      <a:pt x="1823" y="5115"/>
                    </a:lnTo>
                    <a:lnTo>
                      <a:pt x="2000" y="5238"/>
                    </a:lnTo>
                    <a:lnTo>
                      <a:pt x="2191" y="5347"/>
                    </a:lnTo>
                    <a:lnTo>
                      <a:pt x="2395" y="5442"/>
                    </a:lnTo>
                    <a:lnTo>
                      <a:pt x="2612" y="5510"/>
                    </a:lnTo>
                    <a:lnTo>
                      <a:pt x="2612" y="6462"/>
                    </a:lnTo>
                    <a:lnTo>
                      <a:pt x="3660" y="6462"/>
                    </a:lnTo>
                    <a:lnTo>
                      <a:pt x="3660" y="5551"/>
                    </a:lnTo>
                    <a:lnTo>
                      <a:pt x="3864" y="5496"/>
                    </a:lnTo>
                    <a:lnTo>
                      <a:pt x="4054" y="5428"/>
                    </a:lnTo>
                    <a:lnTo>
                      <a:pt x="4245" y="5360"/>
                    </a:lnTo>
                    <a:lnTo>
                      <a:pt x="4422" y="5251"/>
                    </a:lnTo>
                    <a:lnTo>
                      <a:pt x="5047" y="5891"/>
                    </a:lnTo>
                    <a:lnTo>
                      <a:pt x="5795" y="5143"/>
                    </a:lnTo>
                    <a:lnTo>
                      <a:pt x="5183" y="4544"/>
                    </a:lnTo>
                    <a:lnTo>
                      <a:pt x="5306" y="4340"/>
                    </a:lnTo>
                    <a:lnTo>
                      <a:pt x="5401" y="4122"/>
                    </a:lnTo>
                    <a:lnTo>
                      <a:pt x="5483" y="3905"/>
                    </a:lnTo>
                    <a:lnTo>
                      <a:pt x="5537" y="3673"/>
                    </a:lnTo>
                    <a:lnTo>
                      <a:pt x="6448" y="3673"/>
                    </a:lnTo>
                    <a:lnTo>
                      <a:pt x="6448" y="2626"/>
                    </a:lnTo>
                    <a:lnTo>
                      <a:pt x="5496" y="2626"/>
                    </a:lnTo>
                    <a:lnTo>
                      <a:pt x="5455" y="2463"/>
                    </a:lnTo>
                    <a:lnTo>
                      <a:pt x="5387" y="2313"/>
                    </a:lnTo>
                    <a:lnTo>
                      <a:pt x="5333" y="2177"/>
                    </a:lnTo>
                    <a:lnTo>
                      <a:pt x="5251" y="2041"/>
                    </a:lnTo>
                    <a:lnTo>
                      <a:pt x="5959" y="1320"/>
                    </a:lnTo>
                    <a:lnTo>
                      <a:pt x="5224" y="586"/>
                    </a:lnTo>
                    <a:lnTo>
                      <a:pt x="4530" y="1279"/>
                    </a:lnTo>
                    <a:lnTo>
                      <a:pt x="4326" y="1157"/>
                    </a:lnTo>
                    <a:lnTo>
                      <a:pt x="4122" y="1048"/>
                    </a:lnTo>
                    <a:lnTo>
                      <a:pt x="3891" y="980"/>
                    </a:lnTo>
                    <a:lnTo>
                      <a:pt x="3660" y="926"/>
                    </a:lnTo>
                    <a:lnTo>
                      <a:pt x="366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39"/>
              <p:cNvSpPr/>
              <p:nvPr/>
            </p:nvSpPr>
            <p:spPr>
              <a:xfrm>
                <a:off x="638262" y="2931667"/>
                <a:ext cx="297681" cy="297268"/>
              </a:xfrm>
              <a:custGeom>
                <a:rect b="b" l="l" r="r" t="t"/>
                <a:pathLst>
                  <a:path extrusionOk="0" h="10094" w="10108">
                    <a:moveTo>
                      <a:pt x="204" y="0"/>
                    </a:moveTo>
                    <a:lnTo>
                      <a:pt x="150" y="14"/>
                    </a:lnTo>
                    <a:lnTo>
                      <a:pt x="109" y="27"/>
                    </a:lnTo>
                    <a:lnTo>
                      <a:pt x="82" y="68"/>
                    </a:lnTo>
                    <a:lnTo>
                      <a:pt x="41" y="95"/>
                    </a:lnTo>
                    <a:lnTo>
                      <a:pt x="28" y="136"/>
                    </a:lnTo>
                    <a:lnTo>
                      <a:pt x="14" y="191"/>
                    </a:lnTo>
                    <a:lnTo>
                      <a:pt x="0" y="231"/>
                    </a:lnTo>
                    <a:lnTo>
                      <a:pt x="14" y="272"/>
                    </a:lnTo>
                    <a:lnTo>
                      <a:pt x="28" y="327"/>
                    </a:lnTo>
                    <a:lnTo>
                      <a:pt x="41" y="367"/>
                    </a:lnTo>
                    <a:lnTo>
                      <a:pt x="82" y="395"/>
                    </a:lnTo>
                    <a:lnTo>
                      <a:pt x="9699" y="10025"/>
                    </a:lnTo>
                    <a:lnTo>
                      <a:pt x="9740" y="10052"/>
                    </a:lnTo>
                    <a:lnTo>
                      <a:pt x="9781" y="10066"/>
                    </a:lnTo>
                    <a:lnTo>
                      <a:pt x="9821" y="10080"/>
                    </a:lnTo>
                    <a:lnTo>
                      <a:pt x="9862" y="10093"/>
                    </a:lnTo>
                    <a:lnTo>
                      <a:pt x="9903" y="10080"/>
                    </a:lnTo>
                    <a:lnTo>
                      <a:pt x="9957" y="10066"/>
                    </a:lnTo>
                    <a:lnTo>
                      <a:pt x="9998" y="10052"/>
                    </a:lnTo>
                    <a:lnTo>
                      <a:pt x="10026" y="10025"/>
                    </a:lnTo>
                    <a:lnTo>
                      <a:pt x="10066" y="9984"/>
                    </a:lnTo>
                    <a:lnTo>
                      <a:pt x="10080" y="9944"/>
                    </a:lnTo>
                    <a:lnTo>
                      <a:pt x="10094" y="9903"/>
                    </a:lnTo>
                    <a:lnTo>
                      <a:pt x="10107" y="9848"/>
                    </a:lnTo>
                    <a:lnTo>
                      <a:pt x="10094" y="9808"/>
                    </a:lnTo>
                    <a:lnTo>
                      <a:pt x="10080" y="9767"/>
                    </a:lnTo>
                    <a:lnTo>
                      <a:pt x="10066" y="9726"/>
                    </a:lnTo>
                    <a:lnTo>
                      <a:pt x="10026" y="9685"/>
                    </a:lnTo>
                    <a:lnTo>
                      <a:pt x="408" y="68"/>
                    </a:lnTo>
                    <a:lnTo>
                      <a:pt x="368" y="27"/>
                    </a:lnTo>
                    <a:lnTo>
                      <a:pt x="327" y="14"/>
                    </a:lnTo>
                    <a:lnTo>
                      <a:pt x="2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39"/>
              <p:cNvSpPr/>
              <p:nvPr/>
            </p:nvSpPr>
            <p:spPr>
              <a:xfrm>
                <a:off x="780066" y="3070673"/>
                <a:ext cx="54924" cy="54512"/>
              </a:xfrm>
              <a:custGeom>
                <a:rect b="b" l="l" r="r" t="t"/>
                <a:pathLst>
                  <a:path extrusionOk="0" h="1851" w="1865">
                    <a:moveTo>
                      <a:pt x="844" y="0"/>
                    </a:moveTo>
                    <a:lnTo>
                      <a:pt x="749" y="14"/>
                    </a:lnTo>
                    <a:lnTo>
                      <a:pt x="654" y="41"/>
                    </a:lnTo>
                    <a:lnTo>
                      <a:pt x="572" y="68"/>
                    </a:lnTo>
                    <a:lnTo>
                      <a:pt x="490" y="109"/>
                    </a:lnTo>
                    <a:lnTo>
                      <a:pt x="409" y="150"/>
                    </a:lnTo>
                    <a:lnTo>
                      <a:pt x="341" y="204"/>
                    </a:lnTo>
                    <a:lnTo>
                      <a:pt x="273" y="259"/>
                    </a:lnTo>
                    <a:lnTo>
                      <a:pt x="218" y="327"/>
                    </a:lnTo>
                    <a:lnTo>
                      <a:pt x="164" y="408"/>
                    </a:lnTo>
                    <a:lnTo>
                      <a:pt x="123" y="476"/>
                    </a:lnTo>
                    <a:lnTo>
                      <a:pt x="82" y="558"/>
                    </a:lnTo>
                    <a:lnTo>
                      <a:pt x="55" y="640"/>
                    </a:lnTo>
                    <a:lnTo>
                      <a:pt x="28" y="735"/>
                    </a:lnTo>
                    <a:lnTo>
                      <a:pt x="14" y="830"/>
                    </a:lnTo>
                    <a:lnTo>
                      <a:pt x="1" y="925"/>
                    </a:lnTo>
                    <a:lnTo>
                      <a:pt x="14" y="1020"/>
                    </a:lnTo>
                    <a:lnTo>
                      <a:pt x="28" y="1102"/>
                    </a:lnTo>
                    <a:lnTo>
                      <a:pt x="55" y="1197"/>
                    </a:lnTo>
                    <a:lnTo>
                      <a:pt x="82" y="1279"/>
                    </a:lnTo>
                    <a:lnTo>
                      <a:pt x="123" y="1360"/>
                    </a:lnTo>
                    <a:lnTo>
                      <a:pt x="164" y="1442"/>
                    </a:lnTo>
                    <a:lnTo>
                      <a:pt x="218" y="1510"/>
                    </a:lnTo>
                    <a:lnTo>
                      <a:pt x="273" y="1578"/>
                    </a:lnTo>
                    <a:lnTo>
                      <a:pt x="341" y="1632"/>
                    </a:lnTo>
                    <a:lnTo>
                      <a:pt x="409" y="1687"/>
                    </a:lnTo>
                    <a:lnTo>
                      <a:pt x="490" y="1728"/>
                    </a:lnTo>
                    <a:lnTo>
                      <a:pt x="572" y="1769"/>
                    </a:lnTo>
                    <a:lnTo>
                      <a:pt x="654" y="1809"/>
                    </a:lnTo>
                    <a:lnTo>
                      <a:pt x="749" y="1823"/>
                    </a:lnTo>
                    <a:lnTo>
                      <a:pt x="844" y="1837"/>
                    </a:lnTo>
                    <a:lnTo>
                      <a:pt x="939" y="1850"/>
                    </a:lnTo>
                    <a:lnTo>
                      <a:pt x="1035" y="1837"/>
                    </a:lnTo>
                    <a:lnTo>
                      <a:pt x="1116" y="1823"/>
                    </a:lnTo>
                    <a:lnTo>
                      <a:pt x="1211" y="1809"/>
                    </a:lnTo>
                    <a:lnTo>
                      <a:pt x="1293" y="1769"/>
                    </a:lnTo>
                    <a:lnTo>
                      <a:pt x="1375" y="1728"/>
                    </a:lnTo>
                    <a:lnTo>
                      <a:pt x="1456" y="1687"/>
                    </a:lnTo>
                    <a:lnTo>
                      <a:pt x="1524" y="1632"/>
                    </a:lnTo>
                    <a:lnTo>
                      <a:pt x="1592" y="1578"/>
                    </a:lnTo>
                    <a:lnTo>
                      <a:pt x="1647" y="1510"/>
                    </a:lnTo>
                    <a:lnTo>
                      <a:pt x="1701" y="1442"/>
                    </a:lnTo>
                    <a:lnTo>
                      <a:pt x="1742" y="1360"/>
                    </a:lnTo>
                    <a:lnTo>
                      <a:pt x="1783" y="1279"/>
                    </a:lnTo>
                    <a:lnTo>
                      <a:pt x="1823" y="1197"/>
                    </a:lnTo>
                    <a:lnTo>
                      <a:pt x="1837" y="1102"/>
                    </a:lnTo>
                    <a:lnTo>
                      <a:pt x="1851" y="1020"/>
                    </a:lnTo>
                    <a:lnTo>
                      <a:pt x="1864" y="925"/>
                    </a:lnTo>
                    <a:lnTo>
                      <a:pt x="1851" y="830"/>
                    </a:lnTo>
                    <a:lnTo>
                      <a:pt x="1837" y="735"/>
                    </a:lnTo>
                    <a:lnTo>
                      <a:pt x="1823" y="640"/>
                    </a:lnTo>
                    <a:lnTo>
                      <a:pt x="1783" y="558"/>
                    </a:lnTo>
                    <a:lnTo>
                      <a:pt x="1742" y="476"/>
                    </a:lnTo>
                    <a:lnTo>
                      <a:pt x="1701" y="408"/>
                    </a:lnTo>
                    <a:lnTo>
                      <a:pt x="1647" y="327"/>
                    </a:lnTo>
                    <a:lnTo>
                      <a:pt x="1592" y="259"/>
                    </a:lnTo>
                    <a:lnTo>
                      <a:pt x="1524" y="204"/>
                    </a:lnTo>
                    <a:lnTo>
                      <a:pt x="1456" y="150"/>
                    </a:lnTo>
                    <a:lnTo>
                      <a:pt x="1375" y="109"/>
                    </a:lnTo>
                    <a:lnTo>
                      <a:pt x="1293" y="68"/>
                    </a:lnTo>
                    <a:lnTo>
                      <a:pt x="1211" y="41"/>
                    </a:lnTo>
                    <a:lnTo>
                      <a:pt x="1116" y="14"/>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39"/>
              <p:cNvSpPr/>
              <p:nvPr/>
            </p:nvSpPr>
            <p:spPr>
              <a:xfrm>
                <a:off x="457200" y="2719329"/>
                <a:ext cx="330105" cy="329722"/>
              </a:xfrm>
              <a:custGeom>
                <a:rect b="b" l="l" r="r" t="t"/>
                <a:pathLst>
                  <a:path extrusionOk="0" h="11196" w="11209">
                    <a:moveTo>
                      <a:pt x="5319" y="1"/>
                    </a:moveTo>
                    <a:lnTo>
                      <a:pt x="5033" y="28"/>
                    </a:lnTo>
                    <a:lnTo>
                      <a:pt x="4747" y="55"/>
                    </a:lnTo>
                    <a:lnTo>
                      <a:pt x="4475" y="110"/>
                    </a:lnTo>
                    <a:lnTo>
                      <a:pt x="4203" y="178"/>
                    </a:lnTo>
                    <a:lnTo>
                      <a:pt x="3931" y="246"/>
                    </a:lnTo>
                    <a:lnTo>
                      <a:pt x="3673" y="341"/>
                    </a:lnTo>
                    <a:lnTo>
                      <a:pt x="3428" y="436"/>
                    </a:lnTo>
                    <a:lnTo>
                      <a:pt x="3169" y="545"/>
                    </a:lnTo>
                    <a:lnTo>
                      <a:pt x="2938" y="667"/>
                    </a:lnTo>
                    <a:lnTo>
                      <a:pt x="2693" y="803"/>
                    </a:lnTo>
                    <a:lnTo>
                      <a:pt x="2476" y="953"/>
                    </a:lnTo>
                    <a:lnTo>
                      <a:pt x="2244" y="1103"/>
                    </a:lnTo>
                    <a:lnTo>
                      <a:pt x="2040" y="1279"/>
                    </a:lnTo>
                    <a:lnTo>
                      <a:pt x="1836" y="1456"/>
                    </a:lnTo>
                    <a:lnTo>
                      <a:pt x="1646" y="1633"/>
                    </a:lnTo>
                    <a:lnTo>
                      <a:pt x="1455" y="1837"/>
                    </a:lnTo>
                    <a:lnTo>
                      <a:pt x="1279" y="2041"/>
                    </a:lnTo>
                    <a:lnTo>
                      <a:pt x="1115" y="2245"/>
                    </a:lnTo>
                    <a:lnTo>
                      <a:pt x="952" y="2463"/>
                    </a:lnTo>
                    <a:lnTo>
                      <a:pt x="816" y="2694"/>
                    </a:lnTo>
                    <a:lnTo>
                      <a:pt x="680" y="2925"/>
                    </a:lnTo>
                    <a:lnTo>
                      <a:pt x="558" y="3170"/>
                    </a:lnTo>
                    <a:lnTo>
                      <a:pt x="435" y="3415"/>
                    </a:lnTo>
                    <a:lnTo>
                      <a:pt x="340" y="3673"/>
                    </a:lnTo>
                    <a:lnTo>
                      <a:pt x="258" y="3932"/>
                    </a:lnTo>
                    <a:lnTo>
                      <a:pt x="177" y="4204"/>
                    </a:lnTo>
                    <a:lnTo>
                      <a:pt x="109" y="4462"/>
                    </a:lnTo>
                    <a:lnTo>
                      <a:pt x="68" y="4748"/>
                    </a:lnTo>
                    <a:lnTo>
                      <a:pt x="27" y="5020"/>
                    </a:lnTo>
                    <a:lnTo>
                      <a:pt x="14" y="5306"/>
                    </a:lnTo>
                    <a:lnTo>
                      <a:pt x="0" y="5591"/>
                    </a:lnTo>
                    <a:lnTo>
                      <a:pt x="14" y="5891"/>
                    </a:lnTo>
                    <a:lnTo>
                      <a:pt x="27" y="6176"/>
                    </a:lnTo>
                    <a:lnTo>
                      <a:pt x="68" y="6448"/>
                    </a:lnTo>
                    <a:lnTo>
                      <a:pt x="109" y="6720"/>
                    </a:lnTo>
                    <a:lnTo>
                      <a:pt x="177" y="6992"/>
                    </a:lnTo>
                    <a:lnTo>
                      <a:pt x="258" y="7265"/>
                    </a:lnTo>
                    <a:lnTo>
                      <a:pt x="340" y="7523"/>
                    </a:lnTo>
                    <a:lnTo>
                      <a:pt x="435" y="7781"/>
                    </a:lnTo>
                    <a:lnTo>
                      <a:pt x="558" y="8026"/>
                    </a:lnTo>
                    <a:lnTo>
                      <a:pt x="680" y="8271"/>
                    </a:lnTo>
                    <a:lnTo>
                      <a:pt x="816" y="8502"/>
                    </a:lnTo>
                    <a:lnTo>
                      <a:pt x="952" y="8734"/>
                    </a:lnTo>
                    <a:lnTo>
                      <a:pt x="1115" y="8951"/>
                    </a:lnTo>
                    <a:lnTo>
                      <a:pt x="1279" y="9155"/>
                    </a:lnTo>
                    <a:lnTo>
                      <a:pt x="1455" y="9359"/>
                    </a:lnTo>
                    <a:lnTo>
                      <a:pt x="1646" y="9563"/>
                    </a:lnTo>
                    <a:lnTo>
                      <a:pt x="1836" y="9740"/>
                    </a:lnTo>
                    <a:lnTo>
                      <a:pt x="2040" y="9917"/>
                    </a:lnTo>
                    <a:lnTo>
                      <a:pt x="2244" y="10080"/>
                    </a:lnTo>
                    <a:lnTo>
                      <a:pt x="2476" y="10243"/>
                    </a:lnTo>
                    <a:lnTo>
                      <a:pt x="2693" y="10393"/>
                    </a:lnTo>
                    <a:lnTo>
                      <a:pt x="2938" y="10516"/>
                    </a:lnTo>
                    <a:lnTo>
                      <a:pt x="3169" y="10652"/>
                    </a:lnTo>
                    <a:lnTo>
                      <a:pt x="3428" y="10760"/>
                    </a:lnTo>
                    <a:lnTo>
                      <a:pt x="3673" y="10856"/>
                    </a:lnTo>
                    <a:lnTo>
                      <a:pt x="3931" y="10951"/>
                    </a:lnTo>
                    <a:lnTo>
                      <a:pt x="4203" y="11019"/>
                    </a:lnTo>
                    <a:lnTo>
                      <a:pt x="4475" y="11087"/>
                    </a:lnTo>
                    <a:lnTo>
                      <a:pt x="4747" y="11128"/>
                    </a:lnTo>
                    <a:lnTo>
                      <a:pt x="5033" y="11168"/>
                    </a:lnTo>
                    <a:lnTo>
                      <a:pt x="5319" y="11196"/>
                    </a:lnTo>
                    <a:lnTo>
                      <a:pt x="5890" y="11196"/>
                    </a:lnTo>
                    <a:lnTo>
                      <a:pt x="6176" y="11168"/>
                    </a:lnTo>
                    <a:lnTo>
                      <a:pt x="6448" y="11128"/>
                    </a:lnTo>
                    <a:lnTo>
                      <a:pt x="6733" y="11087"/>
                    </a:lnTo>
                    <a:lnTo>
                      <a:pt x="7005" y="11019"/>
                    </a:lnTo>
                    <a:lnTo>
                      <a:pt x="7264" y="10951"/>
                    </a:lnTo>
                    <a:lnTo>
                      <a:pt x="7522" y="10856"/>
                    </a:lnTo>
                    <a:lnTo>
                      <a:pt x="7781" y="10760"/>
                    </a:lnTo>
                    <a:lnTo>
                      <a:pt x="8026" y="10652"/>
                    </a:lnTo>
                    <a:lnTo>
                      <a:pt x="8270" y="10516"/>
                    </a:lnTo>
                    <a:lnTo>
                      <a:pt x="8502" y="10393"/>
                    </a:lnTo>
                    <a:lnTo>
                      <a:pt x="8733" y="10243"/>
                    </a:lnTo>
                    <a:lnTo>
                      <a:pt x="8951" y="10080"/>
                    </a:lnTo>
                    <a:lnTo>
                      <a:pt x="9168" y="9917"/>
                    </a:lnTo>
                    <a:lnTo>
                      <a:pt x="9372" y="9740"/>
                    </a:lnTo>
                    <a:lnTo>
                      <a:pt x="9563" y="9563"/>
                    </a:lnTo>
                    <a:lnTo>
                      <a:pt x="9753" y="9359"/>
                    </a:lnTo>
                    <a:lnTo>
                      <a:pt x="9916" y="9155"/>
                    </a:lnTo>
                    <a:lnTo>
                      <a:pt x="10093" y="8951"/>
                    </a:lnTo>
                    <a:lnTo>
                      <a:pt x="10243" y="8734"/>
                    </a:lnTo>
                    <a:lnTo>
                      <a:pt x="10392" y="8502"/>
                    </a:lnTo>
                    <a:lnTo>
                      <a:pt x="10528" y="8271"/>
                    </a:lnTo>
                    <a:lnTo>
                      <a:pt x="10651" y="8026"/>
                    </a:lnTo>
                    <a:lnTo>
                      <a:pt x="10760" y="7781"/>
                    </a:lnTo>
                    <a:lnTo>
                      <a:pt x="10868" y="7523"/>
                    </a:lnTo>
                    <a:lnTo>
                      <a:pt x="10950" y="7265"/>
                    </a:lnTo>
                    <a:lnTo>
                      <a:pt x="11032" y="6992"/>
                    </a:lnTo>
                    <a:lnTo>
                      <a:pt x="11086" y="6720"/>
                    </a:lnTo>
                    <a:lnTo>
                      <a:pt x="11141" y="6448"/>
                    </a:lnTo>
                    <a:lnTo>
                      <a:pt x="11168" y="6176"/>
                    </a:lnTo>
                    <a:lnTo>
                      <a:pt x="11195" y="5891"/>
                    </a:lnTo>
                    <a:lnTo>
                      <a:pt x="11209" y="5591"/>
                    </a:lnTo>
                    <a:lnTo>
                      <a:pt x="11195" y="5306"/>
                    </a:lnTo>
                    <a:lnTo>
                      <a:pt x="11168" y="5020"/>
                    </a:lnTo>
                    <a:lnTo>
                      <a:pt x="11141" y="4748"/>
                    </a:lnTo>
                    <a:lnTo>
                      <a:pt x="11086" y="4462"/>
                    </a:lnTo>
                    <a:lnTo>
                      <a:pt x="11032" y="4204"/>
                    </a:lnTo>
                    <a:lnTo>
                      <a:pt x="10950" y="3932"/>
                    </a:lnTo>
                    <a:lnTo>
                      <a:pt x="10868" y="3673"/>
                    </a:lnTo>
                    <a:lnTo>
                      <a:pt x="10760" y="3415"/>
                    </a:lnTo>
                    <a:lnTo>
                      <a:pt x="10651" y="3170"/>
                    </a:lnTo>
                    <a:lnTo>
                      <a:pt x="10528" y="2925"/>
                    </a:lnTo>
                    <a:lnTo>
                      <a:pt x="10392" y="2694"/>
                    </a:lnTo>
                    <a:lnTo>
                      <a:pt x="10243" y="2463"/>
                    </a:lnTo>
                    <a:lnTo>
                      <a:pt x="10093" y="2245"/>
                    </a:lnTo>
                    <a:lnTo>
                      <a:pt x="9916" y="2041"/>
                    </a:lnTo>
                    <a:lnTo>
                      <a:pt x="9753" y="1837"/>
                    </a:lnTo>
                    <a:lnTo>
                      <a:pt x="9563" y="1633"/>
                    </a:lnTo>
                    <a:lnTo>
                      <a:pt x="9372" y="1456"/>
                    </a:lnTo>
                    <a:lnTo>
                      <a:pt x="9168" y="1279"/>
                    </a:lnTo>
                    <a:lnTo>
                      <a:pt x="8951" y="1103"/>
                    </a:lnTo>
                    <a:lnTo>
                      <a:pt x="8733" y="953"/>
                    </a:lnTo>
                    <a:lnTo>
                      <a:pt x="8502" y="803"/>
                    </a:lnTo>
                    <a:lnTo>
                      <a:pt x="8270" y="667"/>
                    </a:lnTo>
                    <a:lnTo>
                      <a:pt x="8026" y="545"/>
                    </a:lnTo>
                    <a:lnTo>
                      <a:pt x="7781" y="436"/>
                    </a:lnTo>
                    <a:lnTo>
                      <a:pt x="7522" y="341"/>
                    </a:lnTo>
                    <a:lnTo>
                      <a:pt x="7264" y="246"/>
                    </a:lnTo>
                    <a:lnTo>
                      <a:pt x="7005" y="178"/>
                    </a:lnTo>
                    <a:lnTo>
                      <a:pt x="6733" y="110"/>
                    </a:lnTo>
                    <a:lnTo>
                      <a:pt x="6448" y="55"/>
                    </a:lnTo>
                    <a:lnTo>
                      <a:pt x="6176" y="28"/>
                    </a:lnTo>
                    <a:lnTo>
                      <a:pt x="589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39"/>
              <p:cNvSpPr/>
              <p:nvPr/>
            </p:nvSpPr>
            <p:spPr>
              <a:xfrm>
                <a:off x="558952" y="2780233"/>
                <a:ext cx="121010" cy="207946"/>
              </a:xfrm>
              <a:custGeom>
                <a:rect b="b" l="l" r="r" t="t"/>
                <a:pathLst>
                  <a:path extrusionOk="0" h="7061" w="4109">
                    <a:moveTo>
                      <a:pt x="3305" y="327"/>
                    </a:moveTo>
                    <a:lnTo>
                      <a:pt x="3401" y="354"/>
                    </a:lnTo>
                    <a:lnTo>
                      <a:pt x="3496" y="408"/>
                    </a:lnTo>
                    <a:lnTo>
                      <a:pt x="3578" y="504"/>
                    </a:lnTo>
                    <a:lnTo>
                      <a:pt x="3646" y="612"/>
                    </a:lnTo>
                    <a:lnTo>
                      <a:pt x="3700" y="762"/>
                    </a:lnTo>
                    <a:lnTo>
                      <a:pt x="3741" y="925"/>
                    </a:lnTo>
                    <a:lnTo>
                      <a:pt x="3768" y="1116"/>
                    </a:lnTo>
                    <a:lnTo>
                      <a:pt x="3782" y="1333"/>
                    </a:lnTo>
                    <a:lnTo>
                      <a:pt x="3782" y="1565"/>
                    </a:lnTo>
                    <a:lnTo>
                      <a:pt x="3754" y="1809"/>
                    </a:lnTo>
                    <a:lnTo>
                      <a:pt x="3727" y="2082"/>
                    </a:lnTo>
                    <a:lnTo>
                      <a:pt x="3673" y="2367"/>
                    </a:lnTo>
                    <a:lnTo>
                      <a:pt x="3605" y="2666"/>
                    </a:lnTo>
                    <a:lnTo>
                      <a:pt x="3523" y="2993"/>
                    </a:lnTo>
                    <a:lnTo>
                      <a:pt x="3414" y="3319"/>
                    </a:lnTo>
                    <a:lnTo>
                      <a:pt x="3292" y="3659"/>
                    </a:lnTo>
                    <a:lnTo>
                      <a:pt x="3156" y="4000"/>
                    </a:lnTo>
                    <a:lnTo>
                      <a:pt x="3006" y="4340"/>
                    </a:lnTo>
                    <a:lnTo>
                      <a:pt x="2843" y="4666"/>
                    </a:lnTo>
                    <a:lnTo>
                      <a:pt x="2680" y="4965"/>
                    </a:lnTo>
                    <a:lnTo>
                      <a:pt x="2517" y="5237"/>
                    </a:lnTo>
                    <a:lnTo>
                      <a:pt x="2340" y="5496"/>
                    </a:lnTo>
                    <a:lnTo>
                      <a:pt x="2163" y="5741"/>
                    </a:lnTo>
                    <a:lnTo>
                      <a:pt x="2000" y="5945"/>
                    </a:lnTo>
                    <a:lnTo>
                      <a:pt x="1823" y="6135"/>
                    </a:lnTo>
                    <a:lnTo>
                      <a:pt x="1660" y="6298"/>
                    </a:lnTo>
                    <a:lnTo>
                      <a:pt x="1496" y="6434"/>
                    </a:lnTo>
                    <a:lnTo>
                      <a:pt x="1347" y="6543"/>
                    </a:lnTo>
                    <a:lnTo>
                      <a:pt x="1197" y="6638"/>
                    </a:lnTo>
                    <a:lnTo>
                      <a:pt x="1047" y="6693"/>
                    </a:lnTo>
                    <a:lnTo>
                      <a:pt x="925" y="6720"/>
                    </a:lnTo>
                    <a:lnTo>
                      <a:pt x="803" y="6734"/>
                    </a:lnTo>
                    <a:lnTo>
                      <a:pt x="707" y="6706"/>
                    </a:lnTo>
                    <a:lnTo>
                      <a:pt x="612" y="6638"/>
                    </a:lnTo>
                    <a:lnTo>
                      <a:pt x="531" y="6557"/>
                    </a:lnTo>
                    <a:lnTo>
                      <a:pt x="463" y="6448"/>
                    </a:lnTo>
                    <a:lnTo>
                      <a:pt x="408" y="6298"/>
                    </a:lnTo>
                    <a:lnTo>
                      <a:pt x="367" y="6135"/>
                    </a:lnTo>
                    <a:lnTo>
                      <a:pt x="340" y="5945"/>
                    </a:lnTo>
                    <a:lnTo>
                      <a:pt x="327" y="5727"/>
                    </a:lnTo>
                    <a:lnTo>
                      <a:pt x="327" y="5496"/>
                    </a:lnTo>
                    <a:lnTo>
                      <a:pt x="354" y="5237"/>
                    </a:lnTo>
                    <a:lnTo>
                      <a:pt x="381" y="4979"/>
                    </a:lnTo>
                    <a:lnTo>
                      <a:pt x="435" y="4680"/>
                    </a:lnTo>
                    <a:lnTo>
                      <a:pt x="503" y="4380"/>
                    </a:lnTo>
                    <a:lnTo>
                      <a:pt x="585" y="4068"/>
                    </a:lnTo>
                    <a:lnTo>
                      <a:pt x="694" y="3741"/>
                    </a:lnTo>
                    <a:lnTo>
                      <a:pt x="816" y="3401"/>
                    </a:lnTo>
                    <a:lnTo>
                      <a:pt x="952" y="3061"/>
                    </a:lnTo>
                    <a:lnTo>
                      <a:pt x="1102" y="2721"/>
                    </a:lnTo>
                    <a:lnTo>
                      <a:pt x="1265" y="2394"/>
                    </a:lnTo>
                    <a:lnTo>
                      <a:pt x="1428" y="2095"/>
                    </a:lnTo>
                    <a:lnTo>
                      <a:pt x="1592" y="1809"/>
                    </a:lnTo>
                    <a:lnTo>
                      <a:pt x="1768" y="1565"/>
                    </a:lnTo>
                    <a:lnTo>
                      <a:pt x="1945" y="1320"/>
                    </a:lnTo>
                    <a:lnTo>
                      <a:pt x="2108" y="1116"/>
                    </a:lnTo>
                    <a:lnTo>
                      <a:pt x="2285" y="925"/>
                    </a:lnTo>
                    <a:lnTo>
                      <a:pt x="2449" y="762"/>
                    </a:lnTo>
                    <a:lnTo>
                      <a:pt x="2612" y="626"/>
                    </a:lnTo>
                    <a:lnTo>
                      <a:pt x="2761" y="504"/>
                    </a:lnTo>
                    <a:lnTo>
                      <a:pt x="2911" y="422"/>
                    </a:lnTo>
                    <a:lnTo>
                      <a:pt x="3061" y="368"/>
                    </a:lnTo>
                    <a:lnTo>
                      <a:pt x="3183" y="327"/>
                    </a:lnTo>
                    <a:close/>
                    <a:moveTo>
                      <a:pt x="3129" y="0"/>
                    </a:moveTo>
                    <a:lnTo>
                      <a:pt x="3033" y="28"/>
                    </a:lnTo>
                    <a:lnTo>
                      <a:pt x="2843" y="82"/>
                    </a:lnTo>
                    <a:lnTo>
                      <a:pt x="2653" y="177"/>
                    </a:lnTo>
                    <a:lnTo>
                      <a:pt x="2462" y="313"/>
                    </a:lnTo>
                    <a:lnTo>
                      <a:pt x="2258" y="476"/>
                    </a:lnTo>
                    <a:lnTo>
                      <a:pt x="2040" y="680"/>
                    </a:lnTo>
                    <a:lnTo>
                      <a:pt x="1850" y="898"/>
                    </a:lnTo>
                    <a:lnTo>
                      <a:pt x="1660" y="1129"/>
                    </a:lnTo>
                    <a:lnTo>
                      <a:pt x="1483" y="1388"/>
                    </a:lnTo>
                    <a:lnTo>
                      <a:pt x="1292" y="1673"/>
                    </a:lnTo>
                    <a:lnTo>
                      <a:pt x="1115" y="1959"/>
                    </a:lnTo>
                    <a:lnTo>
                      <a:pt x="952" y="2272"/>
                    </a:lnTo>
                    <a:lnTo>
                      <a:pt x="789" y="2598"/>
                    </a:lnTo>
                    <a:lnTo>
                      <a:pt x="639" y="2925"/>
                    </a:lnTo>
                    <a:lnTo>
                      <a:pt x="503" y="3265"/>
                    </a:lnTo>
                    <a:lnTo>
                      <a:pt x="381" y="3605"/>
                    </a:lnTo>
                    <a:lnTo>
                      <a:pt x="272" y="3945"/>
                    </a:lnTo>
                    <a:lnTo>
                      <a:pt x="190" y="4272"/>
                    </a:lnTo>
                    <a:lnTo>
                      <a:pt x="109" y="4598"/>
                    </a:lnTo>
                    <a:lnTo>
                      <a:pt x="54" y="4911"/>
                    </a:lnTo>
                    <a:lnTo>
                      <a:pt x="14" y="5210"/>
                    </a:lnTo>
                    <a:lnTo>
                      <a:pt x="0" y="5496"/>
                    </a:lnTo>
                    <a:lnTo>
                      <a:pt x="0" y="5781"/>
                    </a:lnTo>
                    <a:lnTo>
                      <a:pt x="14" y="6040"/>
                    </a:lnTo>
                    <a:lnTo>
                      <a:pt x="54" y="6285"/>
                    </a:lnTo>
                    <a:lnTo>
                      <a:pt x="122" y="6489"/>
                    </a:lnTo>
                    <a:lnTo>
                      <a:pt x="204" y="6666"/>
                    </a:lnTo>
                    <a:lnTo>
                      <a:pt x="245" y="6747"/>
                    </a:lnTo>
                    <a:lnTo>
                      <a:pt x="299" y="6815"/>
                    </a:lnTo>
                    <a:lnTo>
                      <a:pt x="367" y="6870"/>
                    </a:lnTo>
                    <a:lnTo>
                      <a:pt x="422" y="6924"/>
                    </a:lnTo>
                    <a:lnTo>
                      <a:pt x="490" y="6965"/>
                    </a:lnTo>
                    <a:lnTo>
                      <a:pt x="571" y="7006"/>
                    </a:lnTo>
                    <a:lnTo>
                      <a:pt x="653" y="7033"/>
                    </a:lnTo>
                    <a:lnTo>
                      <a:pt x="721" y="7060"/>
                    </a:lnTo>
                    <a:lnTo>
                      <a:pt x="979" y="7060"/>
                    </a:lnTo>
                    <a:lnTo>
                      <a:pt x="1075" y="7033"/>
                    </a:lnTo>
                    <a:lnTo>
                      <a:pt x="1252" y="6978"/>
                    </a:lnTo>
                    <a:lnTo>
                      <a:pt x="1456" y="6870"/>
                    </a:lnTo>
                    <a:lnTo>
                      <a:pt x="1646" y="6747"/>
                    </a:lnTo>
                    <a:lnTo>
                      <a:pt x="1850" y="6570"/>
                    </a:lnTo>
                    <a:lnTo>
                      <a:pt x="2054" y="6380"/>
                    </a:lnTo>
                    <a:lnTo>
                      <a:pt x="2258" y="6162"/>
                    </a:lnTo>
                    <a:lnTo>
                      <a:pt x="2449" y="5917"/>
                    </a:lnTo>
                    <a:lnTo>
                      <a:pt x="2625" y="5673"/>
                    </a:lnTo>
                    <a:lnTo>
                      <a:pt x="2816" y="5387"/>
                    </a:lnTo>
                    <a:lnTo>
                      <a:pt x="2993" y="5101"/>
                    </a:lnTo>
                    <a:lnTo>
                      <a:pt x="3156" y="4788"/>
                    </a:lnTo>
                    <a:lnTo>
                      <a:pt x="3319" y="4462"/>
                    </a:lnTo>
                    <a:lnTo>
                      <a:pt x="3469" y="4136"/>
                    </a:lnTo>
                    <a:lnTo>
                      <a:pt x="3605" y="3795"/>
                    </a:lnTo>
                    <a:lnTo>
                      <a:pt x="3727" y="3455"/>
                    </a:lnTo>
                    <a:lnTo>
                      <a:pt x="3836" y="3115"/>
                    </a:lnTo>
                    <a:lnTo>
                      <a:pt x="3918" y="2789"/>
                    </a:lnTo>
                    <a:lnTo>
                      <a:pt x="3999" y="2462"/>
                    </a:lnTo>
                    <a:lnTo>
                      <a:pt x="4054" y="2150"/>
                    </a:lnTo>
                    <a:lnTo>
                      <a:pt x="4094" y="1850"/>
                    </a:lnTo>
                    <a:lnTo>
                      <a:pt x="4108" y="1565"/>
                    </a:lnTo>
                    <a:lnTo>
                      <a:pt x="4108" y="1279"/>
                    </a:lnTo>
                    <a:lnTo>
                      <a:pt x="4094" y="1007"/>
                    </a:lnTo>
                    <a:lnTo>
                      <a:pt x="4054" y="776"/>
                    </a:lnTo>
                    <a:lnTo>
                      <a:pt x="3986" y="572"/>
                    </a:lnTo>
                    <a:lnTo>
                      <a:pt x="3904" y="395"/>
                    </a:lnTo>
                    <a:lnTo>
                      <a:pt x="3863" y="313"/>
                    </a:lnTo>
                    <a:lnTo>
                      <a:pt x="3809" y="245"/>
                    </a:lnTo>
                    <a:lnTo>
                      <a:pt x="3741" y="191"/>
                    </a:lnTo>
                    <a:lnTo>
                      <a:pt x="3686" y="136"/>
                    </a:lnTo>
                    <a:lnTo>
                      <a:pt x="3605" y="82"/>
                    </a:lnTo>
                    <a:lnTo>
                      <a:pt x="3537" y="55"/>
                    </a:lnTo>
                    <a:lnTo>
                      <a:pt x="3455" y="28"/>
                    </a:lnTo>
                    <a:lnTo>
                      <a:pt x="338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39"/>
              <p:cNvSpPr/>
              <p:nvPr/>
            </p:nvSpPr>
            <p:spPr>
              <a:xfrm>
                <a:off x="538513" y="2794663"/>
                <a:ext cx="161857" cy="179085"/>
              </a:xfrm>
              <a:custGeom>
                <a:rect b="b" l="l" r="r" t="t"/>
                <a:pathLst>
                  <a:path extrusionOk="0" h="6081" w="5496">
                    <a:moveTo>
                      <a:pt x="871" y="327"/>
                    </a:moveTo>
                    <a:lnTo>
                      <a:pt x="993" y="340"/>
                    </a:lnTo>
                    <a:lnTo>
                      <a:pt x="1129" y="381"/>
                    </a:lnTo>
                    <a:lnTo>
                      <a:pt x="1279" y="422"/>
                    </a:lnTo>
                    <a:lnTo>
                      <a:pt x="1442" y="476"/>
                    </a:lnTo>
                    <a:lnTo>
                      <a:pt x="1728" y="626"/>
                    </a:lnTo>
                    <a:lnTo>
                      <a:pt x="1959" y="762"/>
                    </a:lnTo>
                    <a:lnTo>
                      <a:pt x="2204" y="911"/>
                    </a:lnTo>
                    <a:lnTo>
                      <a:pt x="2449" y="1102"/>
                    </a:lnTo>
                    <a:lnTo>
                      <a:pt x="2694" y="1292"/>
                    </a:lnTo>
                    <a:lnTo>
                      <a:pt x="2938" y="1510"/>
                    </a:lnTo>
                    <a:lnTo>
                      <a:pt x="3183" y="1741"/>
                    </a:lnTo>
                    <a:lnTo>
                      <a:pt x="3415" y="1986"/>
                    </a:lnTo>
                    <a:lnTo>
                      <a:pt x="3659" y="2258"/>
                    </a:lnTo>
                    <a:lnTo>
                      <a:pt x="3891" y="2544"/>
                    </a:lnTo>
                    <a:lnTo>
                      <a:pt x="4108" y="2829"/>
                    </a:lnTo>
                    <a:lnTo>
                      <a:pt x="4312" y="3101"/>
                    </a:lnTo>
                    <a:lnTo>
                      <a:pt x="4489" y="3373"/>
                    </a:lnTo>
                    <a:lnTo>
                      <a:pt x="4639" y="3646"/>
                    </a:lnTo>
                    <a:lnTo>
                      <a:pt x="4775" y="3904"/>
                    </a:lnTo>
                    <a:lnTo>
                      <a:pt x="4897" y="4149"/>
                    </a:lnTo>
                    <a:lnTo>
                      <a:pt x="4992" y="4380"/>
                    </a:lnTo>
                    <a:lnTo>
                      <a:pt x="5061" y="4611"/>
                    </a:lnTo>
                    <a:lnTo>
                      <a:pt x="5115" y="4815"/>
                    </a:lnTo>
                    <a:lnTo>
                      <a:pt x="5156" y="5006"/>
                    </a:lnTo>
                    <a:lnTo>
                      <a:pt x="5169" y="5169"/>
                    </a:lnTo>
                    <a:lnTo>
                      <a:pt x="5156" y="5319"/>
                    </a:lnTo>
                    <a:lnTo>
                      <a:pt x="5129" y="5455"/>
                    </a:lnTo>
                    <a:lnTo>
                      <a:pt x="5074" y="5563"/>
                    </a:lnTo>
                    <a:lnTo>
                      <a:pt x="5006" y="5645"/>
                    </a:lnTo>
                    <a:lnTo>
                      <a:pt x="4911" y="5700"/>
                    </a:lnTo>
                    <a:lnTo>
                      <a:pt x="4802" y="5740"/>
                    </a:lnTo>
                    <a:lnTo>
                      <a:pt x="4666" y="5754"/>
                    </a:lnTo>
                    <a:lnTo>
                      <a:pt x="4516" y="5740"/>
                    </a:lnTo>
                    <a:lnTo>
                      <a:pt x="4353" y="5700"/>
                    </a:lnTo>
                    <a:lnTo>
                      <a:pt x="4176" y="5645"/>
                    </a:lnTo>
                    <a:lnTo>
                      <a:pt x="3972" y="5563"/>
                    </a:lnTo>
                    <a:lnTo>
                      <a:pt x="3768" y="5455"/>
                    </a:lnTo>
                    <a:lnTo>
                      <a:pt x="3537" y="5319"/>
                    </a:lnTo>
                    <a:lnTo>
                      <a:pt x="3292" y="5155"/>
                    </a:lnTo>
                    <a:lnTo>
                      <a:pt x="3047" y="4979"/>
                    </a:lnTo>
                    <a:lnTo>
                      <a:pt x="2802" y="4788"/>
                    </a:lnTo>
                    <a:lnTo>
                      <a:pt x="2558" y="4570"/>
                    </a:lnTo>
                    <a:lnTo>
                      <a:pt x="2313" y="4339"/>
                    </a:lnTo>
                    <a:lnTo>
                      <a:pt x="2082" y="4081"/>
                    </a:lnTo>
                    <a:lnTo>
                      <a:pt x="1837" y="3822"/>
                    </a:lnTo>
                    <a:lnTo>
                      <a:pt x="1619" y="3550"/>
                    </a:lnTo>
                    <a:lnTo>
                      <a:pt x="1401" y="3278"/>
                    </a:lnTo>
                    <a:lnTo>
                      <a:pt x="1211" y="3006"/>
                    </a:lnTo>
                    <a:lnTo>
                      <a:pt x="1034" y="2734"/>
                    </a:lnTo>
                    <a:lnTo>
                      <a:pt x="871" y="2462"/>
                    </a:lnTo>
                    <a:lnTo>
                      <a:pt x="721" y="2204"/>
                    </a:lnTo>
                    <a:lnTo>
                      <a:pt x="599" y="1932"/>
                    </a:lnTo>
                    <a:lnTo>
                      <a:pt x="504" y="1687"/>
                    </a:lnTo>
                    <a:lnTo>
                      <a:pt x="422" y="1469"/>
                    </a:lnTo>
                    <a:lnTo>
                      <a:pt x="368" y="1251"/>
                    </a:lnTo>
                    <a:lnTo>
                      <a:pt x="340" y="1075"/>
                    </a:lnTo>
                    <a:lnTo>
                      <a:pt x="327" y="898"/>
                    </a:lnTo>
                    <a:lnTo>
                      <a:pt x="340" y="748"/>
                    </a:lnTo>
                    <a:lnTo>
                      <a:pt x="368" y="626"/>
                    </a:lnTo>
                    <a:lnTo>
                      <a:pt x="422" y="517"/>
                    </a:lnTo>
                    <a:lnTo>
                      <a:pt x="490" y="435"/>
                    </a:lnTo>
                    <a:lnTo>
                      <a:pt x="558" y="381"/>
                    </a:lnTo>
                    <a:lnTo>
                      <a:pt x="653" y="354"/>
                    </a:lnTo>
                    <a:lnTo>
                      <a:pt x="748" y="327"/>
                    </a:lnTo>
                    <a:close/>
                    <a:moveTo>
                      <a:pt x="735" y="0"/>
                    </a:moveTo>
                    <a:lnTo>
                      <a:pt x="653" y="14"/>
                    </a:lnTo>
                    <a:lnTo>
                      <a:pt x="558" y="27"/>
                    </a:lnTo>
                    <a:lnTo>
                      <a:pt x="476" y="54"/>
                    </a:lnTo>
                    <a:lnTo>
                      <a:pt x="408" y="95"/>
                    </a:lnTo>
                    <a:lnTo>
                      <a:pt x="340" y="136"/>
                    </a:lnTo>
                    <a:lnTo>
                      <a:pt x="272" y="177"/>
                    </a:lnTo>
                    <a:lnTo>
                      <a:pt x="218" y="245"/>
                    </a:lnTo>
                    <a:lnTo>
                      <a:pt x="164" y="299"/>
                    </a:lnTo>
                    <a:lnTo>
                      <a:pt x="109" y="367"/>
                    </a:lnTo>
                    <a:lnTo>
                      <a:pt x="82" y="449"/>
                    </a:lnTo>
                    <a:lnTo>
                      <a:pt x="41" y="531"/>
                    </a:lnTo>
                    <a:lnTo>
                      <a:pt x="28" y="626"/>
                    </a:lnTo>
                    <a:lnTo>
                      <a:pt x="0" y="816"/>
                    </a:lnTo>
                    <a:lnTo>
                      <a:pt x="0" y="1034"/>
                    </a:lnTo>
                    <a:lnTo>
                      <a:pt x="41" y="1265"/>
                    </a:lnTo>
                    <a:lnTo>
                      <a:pt x="96" y="1524"/>
                    </a:lnTo>
                    <a:lnTo>
                      <a:pt x="191" y="1796"/>
                    </a:lnTo>
                    <a:lnTo>
                      <a:pt x="300" y="2068"/>
                    </a:lnTo>
                    <a:lnTo>
                      <a:pt x="422" y="2340"/>
                    </a:lnTo>
                    <a:lnTo>
                      <a:pt x="572" y="2625"/>
                    </a:lnTo>
                    <a:lnTo>
                      <a:pt x="748" y="2911"/>
                    </a:lnTo>
                    <a:lnTo>
                      <a:pt x="925" y="3197"/>
                    </a:lnTo>
                    <a:lnTo>
                      <a:pt x="1129" y="3482"/>
                    </a:lnTo>
                    <a:lnTo>
                      <a:pt x="1347" y="3768"/>
                    </a:lnTo>
                    <a:lnTo>
                      <a:pt x="1592" y="4040"/>
                    </a:lnTo>
                    <a:lnTo>
                      <a:pt x="1837" y="4312"/>
                    </a:lnTo>
                    <a:lnTo>
                      <a:pt x="2082" y="4570"/>
                    </a:lnTo>
                    <a:lnTo>
                      <a:pt x="2340" y="4815"/>
                    </a:lnTo>
                    <a:lnTo>
                      <a:pt x="2598" y="5047"/>
                    </a:lnTo>
                    <a:lnTo>
                      <a:pt x="2857" y="5251"/>
                    </a:lnTo>
                    <a:lnTo>
                      <a:pt x="3115" y="5441"/>
                    </a:lnTo>
                    <a:lnTo>
                      <a:pt x="3360" y="5604"/>
                    </a:lnTo>
                    <a:lnTo>
                      <a:pt x="3619" y="5754"/>
                    </a:lnTo>
                    <a:lnTo>
                      <a:pt x="3918" y="5904"/>
                    </a:lnTo>
                    <a:lnTo>
                      <a:pt x="4122" y="5972"/>
                    </a:lnTo>
                    <a:lnTo>
                      <a:pt x="4326" y="6040"/>
                    </a:lnTo>
                    <a:lnTo>
                      <a:pt x="4503" y="6067"/>
                    </a:lnTo>
                    <a:lnTo>
                      <a:pt x="4680" y="6080"/>
                    </a:lnTo>
                    <a:lnTo>
                      <a:pt x="4843" y="6067"/>
                    </a:lnTo>
                    <a:lnTo>
                      <a:pt x="4979" y="6040"/>
                    </a:lnTo>
                    <a:lnTo>
                      <a:pt x="5115" y="5972"/>
                    </a:lnTo>
                    <a:lnTo>
                      <a:pt x="5224" y="5890"/>
                    </a:lnTo>
                    <a:lnTo>
                      <a:pt x="5278" y="5836"/>
                    </a:lnTo>
                    <a:lnTo>
                      <a:pt x="5333" y="5781"/>
                    </a:lnTo>
                    <a:lnTo>
                      <a:pt x="5387" y="5700"/>
                    </a:lnTo>
                    <a:lnTo>
                      <a:pt x="5414" y="5631"/>
                    </a:lnTo>
                    <a:lnTo>
                      <a:pt x="5441" y="5550"/>
                    </a:lnTo>
                    <a:lnTo>
                      <a:pt x="5469" y="5455"/>
                    </a:lnTo>
                    <a:lnTo>
                      <a:pt x="5496" y="5264"/>
                    </a:lnTo>
                    <a:lnTo>
                      <a:pt x="5496" y="5047"/>
                    </a:lnTo>
                    <a:lnTo>
                      <a:pt x="5455" y="4815"/>
                    </a:lnTo>
                    <a:lnTo>
                      <a:pt x="5401" y="4557"/>
                    </a:lnTo>
                    <a:lnTo>
                      <a:pt x="5305" y="4285"/>
                    </a:lnTo>
                    <a:lnTo>
                      <a:pt x="5197" y="4013"/>
                    </a:lnTo>
                    <a:lnTo>
                      <a:pt x="5074" y="3741"/>
                    </a:lnTo>
                    <a:lnTo>
                      <a:pt x="4924" y="3455"/>
                    </a:lnTo>
                    <a:lnTo>
                      <a:pt x="4748" y="3169"/>
                    </a:lnTo>
                    <a:lnTo>
                      <a:pt x="4571" y="2884"/>
                    </a:lnTo>
                    <a:lnTo>
                      <a:pt x="4367" y="2598"/>
                    </a:lnTo>
                    <a:lnTo>
                      <a:pt x="4136" y="2312"/>
                    </a:lnTo>
                    <a:lnTo>
                      <a:pt x="3904" y="2040"/>
                    </a:lnTo>
                    <a:lnTo>
                      <a:pt x="3659" y="1755"/>
                    </a:lnTo>
                    <a:lnTo>
                      <a:pt x="3415" y="1510"/>
                    </a:lnTo>
                    <a:lnTo>
                      <a:pt x="3156" y="1265"/>
                    </a:lnTo>
                    <a:lnTo>
                      <a:pt x="2898" y="1034"/>
                    </a:lnTo>
                    <a:lnTo>
                      <a:pt x="2639" y="830"/>
                    </a:lnTo>
                    <a:lnTo>
                      <a:pt x="2381" y="639"/>
                    </a:lnTo>
                    <a:lnTo>
                      <a:pt x="2136" y="476"/>
                    </a:lnTo>
                    <a:lnTo>
                      <a:pt x="1877" y="327"/>
                    </a:lnTo>
                    <a:lnTo>
                      <a:pt x="1619" y="204"/>
                    </a:lnTo>
                    <a:lnTo>
                      <a:pt x="1374" y="109"/>
                    </a:lnTo>
                    <a:lnTo>
                      <a:pt x="1143" y="41"/>
                    </a:lnTo>
                    <a:lnTo>
                      <a:pt x="93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39"/>
              <p:cNvSpPr/>
              <p:nvPr/>
            </p:nvSpPr>
            <p:spPr>
              <a:xfrm>
                <a:off x="508061" y="2838721"/>
                <a:ext cx="222760" cy="90971"/>
              </a:xfrm>
              <a:custGeom>
                <a:rect b="b" l="l" r="r" t="t"/>
                <a:pathLst>
                  <a:path extrusionOk="0" h="3089" w="7564">
                    <a:moveTo>
                      <a:pt x="4068" y="327"/>
                    </a:moveTo>
                    <a:lnTo>
                      <a:pt x="4421" y="340"/>
                    </a:lnTo>
                    <a:lnTo>
                      <a:pt x="4748" y="354"/>
                    </a:lnTo>
                    <a:lnTo>
                      <a:pt x="5074" y="381"/>
                    </a:lnTo>
                    <a:lnTo>
                      <a:pt x="5387" y="422"/>
                    </a:lnTo>
                    <a:lnTo>
                      <a:pt x="5686" y="463"/>
                    </a:lnTo>
                    <a:lnTo>
                      <a:pt x="5972" y="531"/>
                    </a:lnTo>
                    <a:lnTo>
                      <a:pt x="6231" y="612"/>
                    </a:lnTo>
                    <a:lnTo>
                      <a:pt x="6530" y="721"/>
                    </a:lnTo>
                    <a:lnTo>
                      <a:pt x="6679" y="789"/>
                    </a:lnTo>
                    <a:lnTo>
                      <a:pt x="6815" y="871"/>
                    </a:lnTo>
                    <a:lnTo>
                      <a:pt x="6938" y="939"/>
                    </a:lnTo>
                    <a:lnTo>
                      <a:pt x="7033" y="1021"/>
                    </a:lnTo>
                    <a:lnTo>
                      <a:pt x="7115" y="1102"/>
                    </a:lnTo>
                    <a:lnTo>
                      <a:pt x="7169" y="1197"/>
                    </a:lnTo>
                    <a:lnTo>
                      <a:pt x="7210" y="1279"/>
                    </a:lnTo>
                    <a:lnTo>
                      <a:pt x="7224" y="1374"/>
                    </a:lnTo>
                    <a:lnTo>
                      <a:pt x="7210" y="1483"/>
                    </a:lnTo>
                    <a:lnTo>
                      <a:pt x="7169" y="1592"/>
                    </a:lnTo>
                    <a:lnTo>
                      <a:pt x="7101" y="1701"/>
                    </a:lnTo>
                    <a:lnTo>
                      <a:pt x="6992" y="1809"/>
                    </a:lnTo>
                    <a:lnTo>
                      <a:pt x="6856" y="1918"/>
                    </a:lnTo>
                    <a:lnTo>
                      <a:pt x="6707" y="2027"/>
                    </a:lnTo>
                    <a:lnTo>
                      <a:pt x="6516" y="2136"/>
                    </a:lnTo>
                    <a:lnTo>
                      <a:pt x="6312" y="2231"/>
                    </a:lnTo>
                    <a:lnTo>
                      <a:pt x="6067" y="2326"/>
                    </a:lnTo>
                    <a:lnTo>
                      <a:pt x="5809" y="2408"/>
                    </a:lnTo>
                    <a:lnTo>
                      <a:pt x="5537" y="2490"/>
                    </a:lnTo>
                    <a:lnTo>
                      <a:pt x="5238" y="2558"/>
                    </a:lnTo>
                    <a:lnTo>
                      <a:pt x="4911" y="2626"/>
                    </a:lnTo>
                    <a:lnTo>
                      <a:pt x="4571" y="2680"/>
                    </a:lnTo>
                    <a:lnTo>
                      <a:pt x="4217" y="2721"/>
                    </a:lnTo>
                    <a:lnTo>
                      <a:pt x="3836" y="2748"/>
                    </a:lnTo>
                    <a:lnTo>
                      <a:pt x="3143" y="2748"/>
                    </a:lnTo>
                    <a:lnTo>
                      <a:pt x="2816" y="2734"/>
                    </a:lnTo>
                    <a:lnTo>
                      <a:pt x="2490" y="2707"/>
                    </a:lnTo>
                    <a:lnTo>
                      <a:pt x="2177" y="2666"/>
                    </a:lnTo>
                    <a:lnTo>
                      <a:pt x="1878" y="2612"/>
                    </a:lnTo>
                    <a:lnTo>
                      <a:pt x="1592" y="2558"/>
                    </a:lnTo>
                    <a:lnTo>
                      <a:pt x="1334" y="2476"/>
                    </a:lnTo>
                    <a:lnTo>
                      <a:pt x="1116" y="2394"/>
                    </a:lnTo>
                    <a:lnTo>
                      <a:pt x="912" y="2313"/>
                    </a:lnTo>
                    <a:lnTo>
                      <a:pt x="749" y="2231"/>
                    </a:lnTo>
                    <a:lnTo>
                      <a:pt x="613" y="2136"/>
                    </a:lnTo>
                    <a:lnTo>
                      <a:pt x="490" y="2027"/>
                    </a:lnTo>
                    <a:lnTo>
                      <a:pt x="409" y="1932"/>
                    </a:lnTo>
                    <a:lnTo>
                      <a:pt x="354" y="1823"/>
                    </a:lnTo>
                    <a:lnTo>
                      <a:pt x="341" y="1714"/>
                    </a:lnTo>
                    <a:lnTo>
                      <a:pt x="354" y="1605"/>
                    </a:lnTo>
                    <a:lnTo>
                      <a:pt x="395" y="1497"/>
                    </a:lnTo>
                    <a:lnTo>
                      <a:pt x="463" y="1388"/>
                    </a:lnTo>
                    <a:lnTo>
                      <a:pt x="558" y="1279"/>
                    </a:lnTo>
                    <a:lnTo>
                      <a:pt x="694" y="1170"/>
                    </a:lnTo>
                    <a:lnTo>
                      <a:pt x="857" y="1061"/>
                    </a:lnTo>
                    <a:lnTo>
                      <a:pt x="1034" y="953"/>
                    </a:lnTo>
                    <a:lnTo>
                      <a:pt x="1252" y="857"/>
                    </a:lnTo>
                    <a:lnTo>
                      <a:pt x="1497" y="762"/>
                    </a:lnTo>
                    <a:lnTo>
                      <a:pt x="1769" y="667"/>
                    </a:lnTo>
                    <a:lnTo>
                      <a:pt x="2068" y="585"/>
                    </a:lnTo>
                    <a:lnTo>
                      <a:pt x="2367" y="517"/>
                    </a:lnTo>
                    <a:lnTo>
                      <a:pt x="2694" y="449"/>
                    </a:lnTo>
                    <a:lnTo>
                      <a:pt x="3034" y="408"/>
                    </a:lnTo>
                    <a:lnTo>
                      <a:pt x="3374" y="368"/>
                    </a:lnTo>
                    <a:lnTo>
                      <a:pt x="3728" y="340"/>
                    </a:lnTo>
                    <a:lnTo>
                      <a:pt x="4068" y="327"/>
                    </a:lnTo>
                    <a:close/>
                    <a:moveTo>
                      <a:pt x="4068" y="0"/>
                    </a:moveTo>
                    <a:lnTo>
                      <a:pt x="3700" y="14"/>
                    </a:lnTo>
                    <a:lnTo>
                      <a:pt x="3333" y="41"/>
                    </a:lnTo>
                    <a:lnTo>
                      <a:pt x="2980" y="68"/>
                    </a:lnTo>
                    <a:lnTo>
                      <a:pt x="2639" y="123"/>
                    </a:lnTo>
                    <a:lnTo>
                      <a:pt x="2299" y="191"/>
                    </a:lnTo>
                    <a:lnTo>
                      <a:pt x="1973" y="259"/>
                    </a:lnTo>
                    <a:lnTo>
                      <a:pt x="1674" y="354"/>
                    </a:lnTo>
                    <a:lnTo>
                      <a:pt x="1388" y="449"/>
                    </a:lnTo>
                    <a:lnTo>
                      <a:pt x="1116" y="558"/>
                    </a:lnTo>
                    <a:lnTo>
                      <a:pt x="857" y="680"/>
                    </a:lnTo>
                    <a:lnTo>
                      <a:pt x="626" y="816"/>
                    </a:lnTo>
                    <a:lnTo>
                      <a:pt x="436" y="953"/>
                    </a:lnTo>
                    <a:lnTo>
                      <a:pt x="273" y="1102"/>
                    </a:lnTo>
                    <a:lnTo>
                      <a:pt x="150" y="1252"/>
                    </a:lnTo>
                    <a:lnTo>
                      <a:pt x="109" y="1333"/>
                    </a:lnTo>
                    <a:lnTo>
                      <a:pt x="69" y="1401"/>
                    </a:lnTo>
                    <a:lnTo>
                      <a:pt x="41" y="1483"/>
                    </a:lnTo>
                    <a:lnTo>
                      <a:pt x="14" y="1565"/>
                    </a:lnTo>
                    <a:lnTo>
                      <a:pt x="1" y="1646"/>
                    </a:lnTo>
                    <a:lnTo>
                      <a:pt x="1" y="1728"/>
                    </a:lnTo>
                    <a:lnTo>
                      <a:pt x="28" y="1864"/>
                    </a:lnTo>
                    <a:lnTo>
                      <a:pt x="69" y="2000"/>
                    </a:lnTo>
                    <a:lnTo>
                      <a:pt x="150" y="2136"/>
                    </a:lnTo>
                    <a:lnTo>
                      <a:pt x="245" y="2258"/>
                    </a:lnTo>
                    <a:lnTo>
                      <a:pt x="381" y="2367"/>
                    </a:lnTo>
                    <a:lnTo>
                      <a:pt x="531" y="2476"/>
                    </a:lnTo>
                    <a:lnTo>
                      <a:pt x="708" y="2585"/>
                    </a:lnTo>
                    <a:lnTo>
                      <a:pt x="912" y="2680"/>
                    </a:lnTo>
                    <a:lnTo>
                      <a:pt x="1225" y="2789"/>
                    </a:lnTo>
                    <a:lnTo>
                      <a:pt x="1497" y="2870"/>
                    </a:lnTo>
                    <a:lnTo>
                      <a:pt x="1796" y="2938"/>
                    </a:lnTo>
                    <a:lnTo>
                      <a:pt x="2109" y="2993"/>
                    </a:lnTo>
                    <a:lnTo>
                      <a:pt x="2435" y="3034"/>
                    </a:lnTo>
                    <a:lnTo>
                      <a:pt x="2775" y="3074"/>
                    </a:lnTo>
                    <a:lnTo>
                      <a:pt x="3129" y="3088"/>
                    </a:lnTo>
                    <a:lnTo>
                      <a:pt x="3496" y="3088"/>
                    </a:lnTo>
                    <a:lnTo>
                      <a:pt x="3864" y="3074"/>
                    </a:lnTo>
                    <a:lnTo>
                      <a:pt x="4231" y="3047"/>
                    </a:lnTo>
                    <a:lnTo>
                      <a:pt x="4585" y="3006"/>
                    </a:lnTo>
                    <a:lnTo>
                      <a:pt x="4925" y="2966"/>
                    </a:lnTo>
                    <a:lnTo>
                      <a:pt x="5265" y="2898"/>
                    </a:lnTo>
                    <a:lnTo>
                      <a:pt x="5591" y="2830"/>
                    </a:lnTo>
                    <a:lnTo>
                      <a:pt x="5890" y="2734"/>
                    </a:lnTo>
                    <a:lnTo>
                      <a:pt x="6176" y="2639"/>
                    </a:lnTo>
                    <a:lnTo>
                      <a:pt x="6448" y="2530"/>
                    </a:lnTo>
                    <a:lnTo>
                      <a:pt x="6707" y="2408"/>
                    </a:lnTo>
                    <a:lnTo>
                      <a:pt x="6938" y="2272"/>
                    </a:lnTo>
                    <a:lnTo>
                      <a:pt x="7128" y="2136"/>
                    </a:lnTo>
                    <a:lnTo>
                      <a:pt x="7292" y="1986"/>
                    </a:lnTo>
                    <a:lnTo>
                      <a:pt x="7414" y="1837"/>
                    </a:lnTo>
                    <a:lnTo>
                      <a:pt x="7455" y="1755"/>
                    </a:lnTo>
                    <a:lnTo>
                      <a:pt x="7496" y="1673"/>
                    </a:lnTo>
                    <a:lnTo>
                      <a:pt x="7523" y="1592"/>
                    </a:lnTo>
                    <a:lnTo>
                      <a:pt x="7550" y="1510"/>
                    </a:lnTo>
                    <a:lnTo>
                      <a:pt x="7564" y="1429"/>
                    </a:lnTo>
                    <a:lnTo>
                      <a:pt x="7564" y="1347"/>
                    </a:lnTo>
                    <a:lnTo>
                      <a:pt x="7550" y="1265"/>
                    </a:lnTo>
                    <a:lnTo>
                      <a:pt x="7536" y="1197"/>
                    </a:lnTo>
                    <a:lnTo>
                      <a:pt x="7509" y="1116"/>
                    </a:lnTo>
                    <a:lnTo>
                      <a:pt x="7468" y="1034"/>
                    </a:lnTo>
                    <a:lnTo>
                      <a:pt x="7414" y="966"/>
                    </a:lnTo>
                    <a:lnTo>
                      <a:pt x="7360" y="884"/>
                    </a:lnTo>
                    <a:lnTo>
                      <a:pt x="7224" y="748"/>
                    </a:lnTo>
                    <a:lnTo>
                      <a:pt x="7060" y="612"/>
                    </a:lnTo>
                    <a:lnTo>
                      <a:pt x="6843" y="504"/>
                    </a:lnTo>
                    <a:lnTo>
                      <a:pt x="6611" y="395"/>
                    </a:lnTo>
                    <a:lnTo>
                      <a:pt x="6339" y="286"/>
                    </a:lnTo>
                    <a:lnTo>
                      <a:pt x="6054" y="204"/>
                    </a:lnTo>
                    <a:lnTo>
                      <a:pt x="5768" y="136"/>
                    </a:lnTo>
                    <a:lnTo>
                      <a:pt x="5455" y="82"/>
                    </a:lnTo>
                    <a:lnTo>
                      <a:pt x="5129" y="41"/>
                    </a:lnTo>
                    <a:lnTo>
                      <a:pt x="4789" y="14"/>
                    </a:lnTo>
                    <a:lnTo>
                      <a:pt x="44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39"/>
              <p:cNvSpPr/>
              <p:nvPr/>
            </p:nvSpPr>
            <p:spPr>
              <a:xfrm>
                <a:off x="594999" y="2859543"/>
                <a:ext cx="48887" cy="48916"/>
              </a:xfrm>
              <a:custGeom>
                <a:rect b="b" l="l" r="r" t="t"/>
                <a:pathLst>
                  <a:path extrusionOk="0" h="1661" w="1660">
                    <a:moveTo>
                      <a:pt x="830" y="1"/>
                    </a:moveTo>
                    <a:lnTo>
                      <a:pt x="667" y="28"/>
                    </a:lnTo>
                    <a:lnTo>
                      <a:pt x="517" y="69"/>
                    </a:lnTo>
                    <a:lnTo>
                      <a:pt x="381" y="137"/>
                    </a:lnTo>
                    <a:lnTo>
                      <a:pt x="259" y="246"/>
                    </a:lnTo>
                    <a:lnTo>
                      <a:pt x="191" y="300"/>
                    </a:lnTo>
                    <a:lnTo>
                      <a:pt x="150" y="368"/>
                    </a:lnTo>
                    <a:lnTo>
                      <a:pt x="109" y="436"/>
                    </a:lnTo>
                    <a:lnTo>
                      <a:pt x="68" y="504"/>
                    </a:lnTo>
                    <a:lnTo>
                      <a:pt x="41" y="586"/>
                    </a:lnTo>
                    <a:lnTo>
                      <a:pt x="14" y="667"/>
                    </a:lnTo>
                    <a:lnTo>
                      <a:pt x="0" y="749"/>
                    </a:lnTo>
                    <a:lnTo>
                      <a:pt x="0" y="830"/>
                    </a:lnTo>
                    <a:lnTo>
                      <a:pt x="14" y="994"/>
                    </a:lnTo>
                    <a:lnTo>
                      <a:pt x="55" y="1143"/>
                    </a:lnTo>
                    <a:lnTo>
                      <a:pt x="136" y="1293"/>
                    </a:lnTo>
                    <a:lnTo>
                      <a:pt x="232" y="1415"/>
                    </a:lnTo>
                    <a:lnTo>
                      <a:pt x="286" y="1470"/>
                    </a:lnTo>
                    <a:lnTo>
                      <a:pt x="354" y="1511"/>
                    </a:lnTo>
                    <a:lnTo>
                      <a:pt x="422" y="1565"/>
                    </a:lnTo>
                    <a:lnTo>
                      <a:pt x="504" y="1592"/>
                    </a:lnTo>
                    <a:lnTo>
                      <a:pt x="585" y="1633"/>
                    </a:lnTo>
                    <a:lnTo>
                      <a:pt x="667" y="1647"/>
                    </a:lnTo>
                    <a:lnTo>
                      <a:pt x="748" y="1660"/>
                    </a:lnTo>
                    <a:lnTo>
                      <a:pt x="830" y="1660"/>
                    </a:lnTo>
                    <a:lnTo>
                      <a:pt x="980" y="1647"/>
                    </a:lnTo>
                    <a:lnTo>
                      <a:pt x="1143" y="1606"/>
                    </a:lnTo>
                    <a:lnTo>
                      <a:pt x="1279" y="1538"/>
                    </a:lnTo>
                    <a:lnTo>
                      <a:pt x="1401" y="1429"/>
                    </a:lnTo>
                    <a:lnTo>
                      <a:pt x="1456" y="1375"/>
                    </a:lnTo>
                    <a:lnTo>
                      <a:pt x="1510" y="1307"/>
                    </a:lnTo>
                    <a:lnTo>
                      <a:pt x="1551" y="1238"/>
                    </a:lnTo>
                    <a:lnTo>
                      <a:pt x="1592" y="1157"/>
                    </a:lnTo>
                    <a:lnTo>
                      <a:pt x="1619" y="1075"/>
                    </a:lnTo>
                    <a:lnTo>
                      <a:pt x="1646" y="1007"/>
                    </a:lnTo>
                    <a:lnTo>
                      <a:pt x="1660" y="926"/>
                    </a:lnTo>
                    <a:lnTo>
                      <a:pt x="1660" y="844"/>
                    </a:lnTo>
                    <a:lnTo>
                      <a:pt x="1646" y="681"/>
                    </a:lnTo>
                    <a:lnTo>
                      <a:pt x="1592" y="531"/>
                    </a:lnTo>
                    <a:lnTo>
                      <a:pt x="1524" y="382"/>
                    </a:lnTo>
                    <a:lnTo>
                      <a:pt x="1429" y="259"/>
                    </a:lnTo>
                    <a:lnTo>
                      <a:pt x="1361" y="205"/>
                    </a:lnTo>
                    <a:lnTo>
                      <a:pt x="1306" y="150"/>
                    </a:lnTo>
                    <a:lnTo>
                      <a:pt x="1225" y="109"/>
                    </a:lnTo>
                    <a:lnTo>
                      <a:pt x="1157" y="69"/>
                    </a:lnTo>
                    <a:lnTo>
                      <a:pt x="1075" y="41"/>
                    </a:lnTo>
                    <a:lnTo>
                      <a:pt x="993" y="28"/>
                    </a:lnTo>
                    <a:lnTo>
                      <a:pt x="912" y="14"/>
                    </a:lnTo>
                    <a:lnTo>
                      <a:pt x="83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39"/>
              <p:cNvSpPr/>
              <p:nvPr/>
            </p:nvSpPr>
            <p:spPr>
              <a:xfrm>
                <a:off x="661086" y="2790658"/>
                <a:ext cx="28890" cy="28449"/>
              </a:xfrm>
              <a:custGeom>
                <a:rect b="b" l="l" r="r" t="t"/>
                <a:pathLst>
                  <a:path extrusionOk="0" h="966" w="981">
                    <a:moveTo>
                      <a:pt x="395" y="0"/>
                    </a:moveTo>
                    <a:lnTo>
                      <a:pt x="314" y="27"/>
                    </a:lnTo>
                    <a:lnTo>
                      <a:pt x="232" y="68"/>
                    </a:lnTo>
                    <a:lnTo>
                      <a:pt x="150" y="136"/>
                    </a:lnTo>
                    <a:lnTo>
                      <a:pt x="96" y="204"/>
                    </a:lnTo>
                    <a:lnTo>
                      <a:pt x="42" y="286"/>
                    </a:lnTo>
                    <a:lnTo>
                      <a:pt x="14" y="381"/>
                    </a:lnTo>
                    <a:lnTo>
                      <a:pt x="1" y="476"/>
                    </a:lnTo>
                    <a:lnTo>
                      <a:pt x="14" y="571"/>
                    </a:lnTo>
                    <a:lnTo>
                      <a:pt x="42" y="667"/>
                    </a:lnTo>
                    <a:lnTo>
                      <a:pt x="82" y="748"/>
                    </a:lnTo>
                    <a:lnTo>
                      <a:pt x="137" y="816"/>
                    </a:lnTo>
                    <a:lnTo>
                      <a:pt x="218" y="884"/>
                    </a:lnTo>
                    <a:lnTo>
                      <a:pt x="300" y="925"/>
                    </a:lnTo>
                    <a:lnTo>
                      <a:pt x="395" y="966"/>
                    </a:lnTo>
                    <a:lnTo>
                      <a:pt x="586" y="966"/>
                    </a:lnTo>
                    <a:lnTo>
                      <a:pt x="681" y="939"/>
                    </a:lnTo>
                    <a:lnTo>
                      <a:pt x="762" y="884"/>
                    </a:lnTo>
                    <a:lnTo>
                      <a:pt x="830" y="830"/>
                    </a:lnTo>
                    <a:lnTo>
                      <a:pt x="899" y="762"/>
                    </a:lnTo>
                    <a:lnTo>
                      <a:pt x="939" y="667"/>
                    </a:lnTo>
                    <a:lnTo>
                      <a:pt x="967" y="585"/>
                    </a:lnTo>
                    <a:lnTo>
                      <a:pt x="980" y="490"/>
                    </a:lnTo>
                    <a:lnTo>
                      <a:pt x="967" y="394"/>
                    </a:lnTo>
                    <a:lnTo>
                      <a:pt x="939" y="299"/>
                    </a:lnTo>
                    <a:lnTo>
                      <a:pt x="899" y="218"/>
                    </a:lnTo>
                    <a:lnTo>
                      <a:pt x="844" y="150"/>
                    </a:lnTo>
                    <a:lnTo>
                      <a:pt x="776" y="82"/>
                    </a:lnTo>
                    <a:lnTo>
                      <a:pt x="681" y="27"/>
                    </a:lnTo>
                    <a:lnTo>
                      <a:pt x="5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39"/>
              <p:cNvSpPr/>
              <p:nvPr/>
            </p:nvSpPr>
            <p:spPr>
              <a:xfrm>
                <a:off x="506471" y="2860750"/>
                <a:ext cx="28449" cy="28861"/>
              </a:xfrm>
              <a:custGeom>
                <a:rect b="b" l="l" r="r" t="t"/>
                <a:pathLst>
                  <a:path extrusionOk="0" h="980" w="966">
                    <a:moveTo>
                      <a:pt x="490" y="0"/>
                    </a:moveTo>
                    <a:lnTo>
                      <a:pt x="395" y="14"/>
                    </a:lnTo>
                    <a:lnTo>
                      <a:pt x="299" y="41"/>
                    </a:lnTo>
                    <a:lnTo>
                      <a:pt x="218" y="82"/>
                    </a:lnTo>
                    <a:lnTo>
                      <a:pt x="150" y="136"/>
                    </a:lnTo>
                    <a:lnTo>
                      <a:pt x="82" y="218"/>
                    </a:lnTo>
                    <a:lnTo>
                      <a:pt x="27" y="300"/>
                    </a:lnTo>
                    <a:lnTo>
                      <a:pt x="0" y="395"/>
                    </a:lnTo>
                    <a:lnTo>
                      <a:pt x="0" y="490"/>
                    </a:lnTo>
                    <a:lnTo>
                      <a:pt x="0" y="585"/>
                    </a:lnTo>
                    <a:lnTo>
                      <a:pt x="27" y="667"/>
                    </a:lnTo>
                    <a:lnTo>
                      <a:pt x="68" y="762"/>
                    </a:lnTo>
                    <a:lnTo>
                      <a:pt x="136" y="830"/>
                    </a:lnTo>
                    <a:lnTo>
                      <a:pt x="204" y="898"/>
                    </a:lnTo>
                    <a:lnTo>
                      <a:pt x="286" y="939"/>
                    </a:lnTo>
                    <a:lnTo>
                      <a:pt x="381" y="966"/>
                    </a:lnTo>
                    <a:lnTo>
                      <a:pt x="476" y="980"/>
                    </a:lnTo>
                    <a:lnTo>
                      <a:pt x="571" y="966"/>
                    </a:lnTo>
                    <a:lnTo>
                      <a:pt x="667" y="939"/>
                    </a:lnTo>
                    <a:lnTo>
                      <a:pt x="748" y="898"/>
                    </a:lnTo>
                    <a:lnTo>
                      <a:pt x="816" y="844"/>
                    </a:lnTo>
                    <a:lnTo>
                      <a:pt x="884" y="762"/>
                    </a:lnTo>
                    <a:lnTo>
                      <a:pt x="925" y="681"/>
                    </a:lnTo>
                    <a:lnTo>
                      <a:pt x="966" y="585"/>
                    </a:lnTo>
                    <a:lnTo>
                      <a:pt x="966" y="490"/>
                    </a:lnTo>
                    <a:lnTo>
                      <a:pt x="966" y="395"/>
                    </a:lnTo>
                    <a:lnTo>
                      <a:pt x="939" y="313"/>
                    </a:lnTo>
                    <a:lnTo>
                      <a:pt x="898" y="232"/>
                    </a:lnTo>
                    <a:lnTo>
                      <a:pt x="830" y="150"/>
                    </a:lnTo>
                    <a:lnTo>
                      <a:pt x="762" y="96"/>
                    </a:lnTo>
                    <a:lnTo>
                      <a:pt x="667" y="41"/>
                    </a:lnTo>
                    <a:lnTo>
                      <a:pt x="585"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39"/>
              <p:cNvSpPr/>
              <p:nvPr/>
            </p:nvSpPr>
            <p:spPr>
              <a:xfrm>
                <a:off x="678315" y="2916441"/>
                <a:ext cx="28478" cy="28861"/>
              </a:xfrm>
              <a:custGeom>
                <a:rect b="b" l="l" r="r" t="t"/>
                <a:pathLst>
                  <a:path extrusionOk="0" h="980" w="967">
                    <a:moveTo>
                      <a:pt x="490" y="0"/>
                    </a:moveTo>
                    <a:lnTo>
                      <a:pt x="395" y="14"/>
                    </a:lnTo>
                    <a:lnTo>
                      <a:pt x="300" y="41"/>
                    </a:lnTo>
                    <a:lnTo>
                      <a:pt x="218" y="82"/>
                    </a:lnTo>
                    <a:lnTo>
                      <a:pt x="150" y="136"/>
                    </a:lnTo>
                    <a:lnTo>
                      <a:pt x="82" y="218"/>
                    </a:lnTo>
                    <a:lnTo>
                      <a:pt x="41" y="299"/>
                    </a:lnTo>
                    <a:lnTo>
                      <a:pt x="1" y="395"/>
                    </a:lnTo>
                    <a:lnTo>
                      <a:pt x="1" y="490"/>
                    </a:lnTo>
                    <a:lnTo>
                      <a:pt x="1" y="585"/>
                    </a:lnTo>
                    <a:lnTo>
                      <a:pt x="28" y="680"/>
                    </a:lnTo>
                    <a:lnTo>
                      <a:pt x="82" y="762"/>
                    </a:lnTo>
                    <a:lnTo>
                      <a:pt x="137" y="830"/>
                    </a:lnTo>
                    <a:lnTo>
                      <a:pt x="205" y="898"/>
                    </a:lnTo>
                    <a:lnTo>
                      <a:pt x="300" y="939"/>
                    </a:lnTo>
                    <a:lnTo>
                      <a:pt x="382" y="966"/>
                    </a:lnTo>
                    <a:lnTo>
                      <a:pt x="477" y="980"/>
                    </a:lnTo>
                    <a:lnTo>
                      <a:pt x="572" y="966"/>
                    </a:lnTo>
                    <a:lnTo>
                      <a:pt x="667" y="939"/>
                    </a:lnTo>
                    <a:lnTo>
                      <a:pt x="749" y="898"/>
                    </a:lnTo>
                    <a:lnTo>
                      <a:pt x="817" y="844"/>
                    </a:lnTo>
                    <a:lnTo>
                      <a:pt x="885" y="776"/>
                    </a:lnTo>
                    <a:lnTo>
                      <a:pt x="939" y="680"/>
                    </a:lnTo>
                    <a:lnTo>
                      <a:pt x="966" y="585"/>
                    </a:lnTo>
                    <a:lnTo>
                      <a:pt x="966" y="490"/>
                    </a:lnTo>
                    <a:lnTo>
                      <a:pt x="966" y="395"/>
                    </a:lnTo>
                    <a:lnTo>
                      <a:pt x="939" y="313"/>
                    </a:lnTo>
                    <a:lnTo>
                      <a:pt x="898" y="231"/>
                    </a:lnTo>
                    <a:lnTo>
                      <a:pt x="830" y="150"/>
                    </a:lnTo>
                    <a:lnTo>
                      <a:pt x="762" y="95"/>
                    </a:lnTo>
                    <a:lnTo>
                      <a:pt x="681" y="41"/>
                    </a:lnTo>
                    <a:lnTo>
                      <a:pt x="586"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3" name="Google Shape;773;p39"/>
            <p:cNvSpPr/>
            <p:nvPr/>
          </p:nvSpPr>
          <p:spPr>
            <a:xfrm>
              <a:off x="3542850"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39"/>
            <p:cNvSpPr/>
            <p:nvPr/>
          </p:nvSpPr>
          <p:spPr>
            <a:xfrm>
              <a:off x="5475175"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39"/>
            <p:cNvSpPr/>
            <p:nvPr/>
          </p:nvSpPr>
          <p:spPr>
            <a:xfrm>
              <a:off x="5160850" y="1646150"/>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76" name="Google Shape;776;p39"/>
          <p:cNvPicPr preferRelativeResize="0"/>
          <p:nvPr/>
        </p:nvPicPr>
        <p:blipFill rotWithShape="1">
          <a:blip r:embed="rId3">
            <a:alphaModFix/>
          </a:blip>
          <a:srcRect b="0" l="0" r="0" t="0"/>
          <a:stretch/>
        </p:blipFill>
        <p:spPr>
          <a:xfrm>
            <a:off x="7407675" y="7675"/>
            <a:ext cx="1650600" cy="1179000"/>
          </a:xfrm>
          <a:prstGeom prst="rect">
            <a:avLst/>
          </a:prstGeom>
          <a:noFill/>
          <a:ln>
            <a:noFill/>
          </a:ln>
        </p:spPr>
      </p:pic>
      <p:pic>
        <p:nvPicPr>
          <p:cNvPr id="777" name="Google Shape;777;p39"/>
          <p:cNvPicPr preferRelativeResize="0"/>
          <p:nvPr/>
        </p:nvPicPr>
        <p:blipFill>
          <a:blip r:embed="rId4">
            <a:alphaModFix/>
          </a:blip>
          <a:stretch>
            <a:fillRect/>
          </a:stretch>
        </p:blipFill>
        <p:spPr>
          <a:xfrm>
            <a:off x="391875" y="1013225"/>
            <a:ext cx="3781274" cy="3873250"/>
          </a:xfrm>
          <a:prstGeom prst="rect">
            <a:avLst/>
          </a:prstGeom>
          <a:noFill/>
          <a:ln>
            <a:noFill/>
          </a:ln>
        </p:spPr>
      </p:pic>
      <p:pic>
        <p:nvPicPr>
          <p:cNvPr id="778" name="Google Shape;778;p39"/>
          <p:cNvPicPr preferRelativeResize="0"/>
          <p:nvPr/>
        </p:nvPicPr>
        <p:blipFill>
          <a:blip r:embed="rId5">
            <a:alphaModFix/>
          </a:blip>
          <a:stretch>
            <a:fillRect/>
          </a:stretch>
        </p:blipFill>
        <p:spPr>
          <a:xfrm>
            <a:off x="4557400" y="7675"/>
            <a:ext cx="2140350" cy="1732850"/>
          </a:xfrm>
          <a:prstGeom prst="rect">
            <a:avLst/>
          </a:prstGeom>
          <a:noFill/>
          <a:ln>
            <a:noFill/>
          </a:ln>
        </p:spPr>
      </p:pic>
      <p:pic>
        <p:nvPicPr>
          <p:cNvPr id="779" name="Google Shape;779;p39"/>
          <p:cNvPicPr preferRelativeResize="0"/>
          <p:nvPr/>
        </p:nvPicPr>
        <p:blipFill>
          <a:blip r:embed="rId6">
            <a:alphaModFix/>
          </a:blip>
          <a:stretch>
            <a:fillRect/>
          </a:stretch>
        </p:blipFill>
        <p:spPr>
          <a:xfrm>
            <a:off x="4639425" y="1741480"/>
            <a:ext cx="2058325" cy="1660528"/>
          </a:xfrm>
          <a:prstGeom prst="rect">
            <a:avLst/>
          </a:prstGeom>
          <a:noFill/>
          <a:ln>
            <a:noFill/>
          </a:ln>
        </p:spPr>
      </p:pic>
      <p:pic>
        <p:nvPicPr>
          <p:cNvPr id="780" name="Google Shape;780;p39"/>
          <p:cNvPicPr preferRelativeResize="0"/>
          <p:nvPr/>
        </p:nvPicPr>
        <p:blipFill>
          <a:blip r:embed="rId7">
            <a:alphaModFix/>
          </a:blip>
          <a:stretch>
            <a:fillRect/>
          </a:stretch>
        </p:blipFill>
        <p:spPr>
          <a:xfrm>
            <a:off x="4759381" y="3480500"/>
            <a:ext cx="1978900" cy="1609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40"/>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3900"/>
              <a:t>InceptionResNet - V2</a:t>
            </a:r>
            <a:endParaRPr sz="3900"/>
          </a:p>
        </p:txBody>
      </p:sp>
      <p:sp>
        <p:nvSpPr>
          <p:cNvPr id="786" name="Google Shape;786;p40"/>
          <p:cNvSpPr txBox="1"/>
          <p:nvPr/>
        </p:nvSpPr>
        <p:spPr>
          <a:xfrm>
            <a:off x="519550" y="1184575"/>
            <a:ext cx="64356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grpSp>
        <p:nvGrpSpPr>
          <p:cNvPr id="787" name="Google Shape;787;p40"/>
          <p:cNvGrpSpPr/>
          <p:nvPr/>
        </p:nvGrpSpPr>
        <p:grpSpPr>
          <a:xfrm>
            <a:off x="6999950" y="880220"/>
            <a:ext cx="2058325" cy="3107876"/>
            <a:chOff x="3542850" y="1624095"/>
            <a:chExt cx="2058325" cy="3107876"/>
          </a:xfrm>
        </p:grpSpPr>
        <p:grpSp>
          <p:nvGrpSpPr>
            <p:cNvPr id="788" name="Google Shape;788;p40"/>
            <p:cNvGrpSpPr/>
            <p:nvPr/>
          </p:nvGrpSpPr>
          <p:grpSpPr>
            <a:xfrm>
              <a:off x="3668838" y="1624095"/>
              <a:ext cx="1806331" cy="3107876"/>
              <a:chOff x="457200" y="1624095"/>
              <a:chExt cx="1806331" cy="3107876"/>
            </a:xfrm>
          </p:grpSpPr>
          <p:sp>
            <p:nvSpPr>
              <p:cNvPr id="789" name="Google Shape;789;p40"/>
              <p:cNvSpPr/>
              <p:nvPr/>
            </p:nvSpPr>
            <p:spPr>
              <a:xfrm>
                <a:off x="1003596" y="1624095"/>
                <a:ext cx="214749" cy="214749"/>
              </a:xfrm>
              <a:custGeom>
                <a:rect b="b" l="l" r="r" t="t"/>
                <a:pathLst>
                  <a:path extrusionOk="0" h="7292" w="7292">
                    <a:moveTo>
                      <a:pt x="3646" y="0"/>
                    </a:moveTo>
                    <a:lnTo>
                      <a:pt x="3456" y="14"/>
                    </a:lnTo>
                    <a:lnTo>
                      <a:pt x="3266" y="28"/>
                    </a:lnTo>
                    <a:lnTo>
                      <a:pt x="3089" y="41"/>
                    </a:lnTo>
                    <a:lnTo>
                      <a:pt x="2912" y="82"/>
                    </a:lnTo>
                    <a:lnTo>
                      <a:pt x="2735" y="123"/>
                    </a:lnTo>
                    <a:lnTo>
                      <a:pt x="2558" y="164"/>
                    </a:lnTo>
                    <a:lnTo>
                      <a:pt x="2395" y="232"/>
                    </a:lnTo>
                    <a:lnTo>
                      <a:pt x="2218" y="286"/>
                    </a:lnTo>
                    <a:lnTo>
                      <a:pt x="2069" y="368"/>
                    </a:lnTo>
                    <a:lnTo>
                      <a:pt x="1905" y="449"/>
                    </a:lnTo>
                    <a:lnTo>
                      <a:pt x="1756" y="531"/>
                    </a:lnTo>
                    <a:lnTo>
                      <a:pt x="1606" y="626"/>
                    </a:lnTo>
                    <a:lnTo>
                      <a:pt x="1456" y="735"/>
                    </a:lnTo>
                    <a:lnTo>
                      <a:pt x="1320" y="844"/>
                    </a:lnTo>
                    <a:lnTo>
                      <a:pt x="1198" y="953"/>
                    </a:lnTo>
                    <a:lnTo>
                      <a:pt x="1062" y="1075"/>
                    </a:lnTo>
                    <a:lnTo>
                      <a:pt x="940" y="1197"/>
                    </a:lnTo>
                    <a:lnTo>
                      <a:pt x="831" y="1334"/>
                    </a:lnTo>
                    <a:lnTo>
                      <a:pt x="722" y="1470"/>
                    </a:lnTo>
                    <a:lnTo>
                      <a:pt x="627" y="1606"/>
                    </a:lnTo>
                    <a:lnTo>
                      <a:pt x="531" y="1755"/>
                    </a:lnTo>
                    <a:lnTo>
                      <a:pt x="436" y="1918"/>
                    </a:lnTo>
                    <a:lnTo>
                      <a:pt x="355" y="2068"/>
                    </a:lnTo>
                    <a:lnTo>
                      <a:pt x="287" y="2231"/>
                    </a:lnTo>
                    <a:lnTo>
                      <a:pt x="219" y="2395"/>
                    </a:lnTo>
                    <a:lnTo>
                      <a:pt x="164" y="2571"/>
                    </a:lnTo>
                    <a:lnTo>
                      <a:pt x="110" y="2735"/>
                    </a:lnTo>
                    <a:lnTo>
                      <a:pt x="69" y="2911"/>
                    </a:lnTo>
                    <a:lnTo>
                      <a:pt x="42" y="3088"/>
                    </a:lnTo>
                    <a:lnTo>
                      <a:pt x="15" y="3279"/>
                    </a:lnTo>
                    <a:lnTo>
                      <a:pt x="1" y="3456"/>
                    </a:lnTo>
                    <a:lnTo>
                      <a:pt x="1" y="3646"/>
                    </a:lnTo>
                    <a:lnTo>
                      <a:pt x="1" y="3836"/>
                    </a:lnTo>
                    <a:lnTo>
                      <a:pt x="15" y="4027"/>
                    </a:lnTo>
                    <a:lnTo>
                      <a:pt x="42" y="4204"/>
                    </a:lnTo>
                    <a:lnTo>
                      <a:pt x="69" y="4380"/>
                    </a:lnTo>
                    <a:lnTo>
                      <a:pt x="110" y="4557"/>
                    </a:lnTo>
                    <a:lnTo>
                      <a:pt x="164" y="4734"/>
                    </a:lnTo>
                    <a:lnTo>
                      <a:pt x="219" y="4897"/>
                    </a:lnTo>
                    <a:lnTo>
                      <a:pt x="287" y="5074"/>
                    </a:lnTo>
                    <a:lnTo>
                      <a:pt x="355" y="5224"/>
                    </a:lnTo>
                    <a:lnTo>
                      <a:pt x="436" y="5387"/>
                    </a:lnTo>
                    <a:lnTo>
                      <a:pt x="531" y="5537"/>
                    </a:lnTo>
                    <a:lnTo>
                      <a:pt x="627" y="5686"/>
                    </a:lnTo>
                    <a:lnTo>
                      <a:pt x="722" y="5836"/>
                    </a:lnTo>
                    <a:lnTo>
                      <a:pt x="831" y="5972"/>
                    </a:lnTo>
                    <a:lnTo>
                      <a:pt x="940" y="6094"/>
                    </a:lnTo>
                    <a:lnTo>
                      <a:pt x="1062" y="6230"/>
                    </a:lnTo>
                    <a:lnTo>
                      <a:pt x="1198" y="6353"/>
                    </a:lnTo>
                    <a:lnTo>
                      <a:pt x="1320" y="6462"/>
                    </a:lnTo>
                    <a:lnTo>
                      <a:pt x="1456" y="6570"/>
                    </a:lnTo>
                    <a:lnTo>
                      <a:pt x="1606" y="6666"/>
                    </a:lnTo>
                    <a:lnTo>
                      <a:pt x="1756" y="6761"/>
                    </a:lnTo>
                    <a:lnTo>
                      <a:pt x="1905" y="6856"/>
                    </a:lnTo>
                    <a:lnTo>
                      <a:pt x="2069" y="6938"/>
                    </a:lnTo>
                    <a:lnTo>
                      <a:pt x="2218" y="7006"/>
                    </a:lnTo>
                    <a:lnTo>
                      <a:pt x="2395" y="7074"/>
                    </a:lnTo>
                    <a:lnTo>
                      <a:pt x="2558" y="7128"/>
                    </a:lnTo>
                    <a:lnTo>
                      <a:pt x="2735" y="7183"/>
                    </a:lnTo>
                    <a:lnTo>
                      <a:pt x="2912" y="7223"/>
                    </a:lnTo>
                    <a:lnTo>
                      <a:pt x="3089" y="7251"/>
                    </a:lnTo>
                    <a:lnTo>
                      <a:pt x="3266" y="7278"/>
                    </a:lnTo>
                    <a:lnTo>
                      <a:pt x="3456" y="7291"/>
                    </a:lnTo>
                    <a:lnTo>
                      <a:pt x="3837" y="7291"/>
                    </a:lnTo>
                    <a:lnTo>
                      <a:pt x="4014" y="7278"/>
                    </a:lnTo>
                    <a:lnTo>
                      <a:pt x="4204" y="7251"/>
                    </a:lnTo>
                    <a:lnTo>
                      <a:pt x="4381" y="7223"/>
                    </a:lnTo>
                    <a:lnTo>
                      <a:pt x="4558" y="7183"/>
                    </a:lnTo>
                    <a:lnTo>
                      <a:pt x="4721" y="7128"/>
                    </a:lnTo>
                    <a:lnTo>
                      <a:pt x="4898" y="7074"/>
                    </a:lnTo>
                    <a:lnTo>
                      <a:pt x="5061" y="7006"/>
                    </a:lnTo>
                    <a:lnTo>
                      <a:pt x="5224" y="6938"/>
                    </a:lnTo>
                    <a:lnTo>
                      <a:pt x="5374" y="6856"/>
                    </a:lnTo>
                    <a:lnTo>
                      <a:pt x="5537" y="6761"/>
                    </a:lnTo>
                    <a:lnTo>
                      <a:pt x="5687" y="6666"/>
                    </a:lnTo>
                    <a:lnTo>
                      <a:pt x="5823" y="6570"/>
                    </a:lnTo>
                    <a:lnTo>
                      <a:pt x="5959" y="6462"/>
                    </a:lnTo>
                    <a:lnTo>
                      <a:pt x="6095" y="6353"/>
                    </a:lnTo>
                    <a:lnTo>
                      <a:pt x="6217" y="6230"/>
                    </a:lnTo>
                    <a:lnTo>
                      <a:pt x="6340" y="6094"/>
                    </a:lnTo>
                    <a:lnTo>
                      <a:pt x="6462" y="5972"/>
                    </a:lnTo>
                    <a:lnTo>
                      <a:pt x="6557" y="5836"/>
                    </a:lnTo>
                    <a:lnTo>
                      <a:pt x="6666" y="5686"/>
                    </a:lnTo>
                    <a:lnTo>
                      <a:pt x="6761" y="5537"/>
                    </a:lnTo>
                    <a:lnTo>
                      <a:pt x="6843" y="5387"/>
                    </a:lnTo>
                    <a:lnTo>
                      <a:pt x="6925" y="5224"/>
                    </a:lnTo>
                    <a:lnTo>
                      <a:pt x="7006" y="5074"/>
                    </a:lnTo>
                    <a:lnTo>
                      <a:pt x="7061" y="4897"/>
                    </a:lnTo>
                    <a:lnTo>
                      <a:pt x="7129" y="4734"/>
                    </a:lnTo>
                    <a:lnTo>
                      <a:pt x="7170" y="4557"/>
                    </a:lnTo>
                    <a:lnTo>
                      <a:pt x="7210" y="4380"/>
                    </a:lnTo>
                    <a:lnTo>
                      <a:pt x="7251" y="4204"/>
                    </a:lnTo>
                    <a:lnTo>
                      <a:pt x="7265" y="4027"/>
                    </a:lnTo>
                    <a:lnTo>
                      <a:pt x="7278" y="3836"/>
                    </a:lnTo>
                    <a:lnTo>
                      <a:pt x="7292" y="3646"/>
                    </a:lnTo>
                    <a:lnTo>
                      <a:pt x="7278" y="3456"/>
                    </a:lnTo>
                    <a:lnTo>
                      <a:pt x="7265" y="3279"/>
                    </a:lnTo>
                    <a:lnTo>
                      <a:pt x="7251" y="3088"/>
                    </a:lnTo>
                    <a:lnTo>
                      <a:pt x="7210" y="2911"/>
                    </a:lnTo>
                    <a:lnTo>
                      <a:pt x="7170" y="2735"/>
                    </a:lnTo>
                    <a:lnTo>
                      <a:pt x="7129" y="2571"/>
                    </a:lnTo>
                    <a:lnTo>
                      <a:pt x="7061" y="2395"/>
                    </a:lnTo>
                    <a:lnTo>
                      <a:pt x="7006" y="2231"/>
                    </a:lnTo>
                    <a:lnTo>
                      <a:pt x="6925" y="2068"/>
                    </a:lnTo>
                    <a:lnTo>
                      <a:pt x="6843" y="1918"/>
                    </a:lnTo>
                    <a:lnTo>
                      <a:pt x="6761" y="1755"/>
                    </a:lnTo>
                    <a:lnTo>
                      <a:pt x="6666" y="1606"/>
                    </a:lnTo>
                    <a:lnTo>
                      <a:pt x="6557" y="1470"/>
                    </a:lnTo>
                    <a:lnTo>
                      <a:pt x="6462" y="1334"/>
                    </a:lnTo>
                    <a:lnTo>
                      <a:pt x="6340" y="1197"/>
                    </a:lnTo>
                    <a:lnTo>
                      <a:pt x="6217" y="1075"/>
                    </a:lnTo>
                    <a:lnTo>
                      <a:pt x="6095" y="953"/>
                    </a:lnTo>
                    <a:lnTo>
                      <a:pt x="5959" y="844"/>
                    </a:lnTo>
                    <a:lnTo>
                      <a:pt x="5823" y="735"/>
                    </a:lnTo>
                    <a:lnTo>
                      <a:pt x="5687" y="626"/>
                    </a:lnTo>
                    <a:lnTo>
                      <a:pt x="5537" y="531"/>
                    </a:lnTo>
                    <a:lnTo>
                      <a:pt x="5374" y="449"/>
                    </a:lnTo>
                    <a:lnTo>
                      <a:pt x="5224" y="368"/>
                    </a:lnTo>
                    <a:lnTo>
                      <a:pt x="5061" y="286"/>
                    </a:lnTo>
                    <a:lnTo>
                      <a:pt x="4898" y="232"/>
                    </a:lnTo>
                    <a:lnTo>
                      <a:pt x="4721"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40"/>
              <p:cNvSpPr/>
              <p:nvPr/>
            </p:nvSpPr>
            <p:spPr>
              <a:xfrm>
                <a:off x="1524783" y="1624095"/>
                <a:ext cx="214749" cy="214749"/>
              </a:xfrm>
              <a:custGeom>
                <a:rect b="b" l="l" r="r" t="t"/>
                <a:pathLst>
                  <a:path extrusionOk="0" h="7292" w="7292">
                    <a:moveTo>
                      <a:pt x="3646" y="0"/>
                    </a:moveTo>
                    <a:lnTo>
                      <a:pt x="3456" y="14"/>
                    </a:lnTo>
                    <a:lnTo>
                      <a:pt x="3279" y="28"/>
                    </a:lnTo>
                    <a:lnTo>
                      <a:pt x="3089" y="41"/>
                    </a:lnTo>
                    <a:lnTo>
                      <a:pt x="2912" y="82"/>
                    </a:lnTo>
                    <a:lnTo>
                      <a:pt x="2735" y="123"/>
                    </a:lnTo>
                    <a:lnTo>
                      <a:pt x="2558" y="164"/>
                    </a:lnTo>
                    <a:lnTo>
                      <a:pt x="2395" y="232"/>
                    </a:lnTo>
                    <a:lnTo>
                      <a:pt x="2232" y="286"/>
                    </a:lnTo>
                    <a:lnTo>
                      <a:pt x="2069" y="368"/>
                    </a:lnTo>
                    <a:lnTo>
                      <a:pt x="1905" y="449"/>
                    </a:lnTo>
                    <a:lnTo>
                      <a:pt x="1756" y="531"/>
                    </a:lnTo>
                    <a:lnTo>
                      <a:pt x="1606" y="626"/>
                    </a:lnTo>
                    <a:lnTo>
                      <a:pt x="1470" y="735"/>
                    </a:lnTo>
                    <a:lnTo>
                      <a:pt x="1334" y="844"/>
                    </a:lnTo>
                    <a:lnTo>
                      <a:pt x="1198" y="953"/>
                    </a:lnTo>
                    <a:lnTo>
                      <a:pt x="1076" y="1075"/>
                    </a:lnTo>
                    <a:lnTo>
                      <a:pt x="953" y="1197"/>
                    </a:lnTo>
                    <a:lnTo>
                      <a:pt x="831" y="1334"/>
                    </a:lnTo>
                    <a:lnTo>
                      <a:pt x="722" y="1470"/>
                    </a:lnTo>
                    <a:lnTo>
                      <a:pt x="627" y="1606"/>
                    </a:lnTo>
                    <a:lnTo>
                      <a:pt x="531" y="1755"/>
                    </a:lnTo>
                    <a:lnTo>
                      <a:pt x="436" y="1918"/>
                    </a:lnTo>
                    <a:lnTo>
                      <a:pt x="368" y="2068"/>
                    </a:lnTo>
                    <a:lnTo>
                      <a:pt x="287" y="2231"/>
                    </a:lnTo>
                    <a:lnTo>
                      <a:pt x="219" y="2395"/>
                    </a:lnTo>
                    <a:lnTo>
                      <a:pt x="164" y="2571"/>
                    </a:lnTo>
                    <a:lnTo>
                      <a:pt x="123" y="2735"/>
                    </a:lnTo>
                    <a:lnTo>
                      <a:pt x="83" y="2911"/>
                    </a:lnTo>
                    <a:lnTo>
                      <a:pt x="42" y="3088"/>
                    </a:lnTo>
                    <a:lnTo>
                      <a:pt x="15" y="3279"/>
                    </a:lnTo>
                    <a:lnTo>
                      <a:pt x="1" y="3456"/>
                    </a:lnTo>
                    <a:lnTo>
                      <a:pt x="1" y="3646"/>
                    </a:lnTo>
                    <a:lnTo>
                      <a:pt x="1" y="3836"/>
                    </a:lnTo>
                    <a:lnTo>
                      <a:pt x="15" y="4027"/>
                    </a:lnTo>
                    <a:lnTo>
                      <a:pt x="42" y="4204"/>
                    </a:lnTo>
                    <a:lnTo>
                      <a:pt x="83" y="4380"/>
                    </a:lnTo>
                    <a:lnTo>
                      <a:pt x="123" y="4557"/>
                    </a:lnTo>
                    <a:lnTo>
                      <a:pt x="164" y="4734"/>
                    </a:lnTo>
                    <a:lnTo>
                      <a:pt x="219" y="4897"/>
                    </a:lnTo>
                    <a:lnTo>
                      <a:pt x="287" y="5074"/>
                    </a:lnTo>
                    <a:lnTo>
                      <a:pt x="368" y="5224"/>
                    </a:lnTo>
                    <a:lnTo>
                      <a:pt x="436" y="5387"/>
                    </a:lnTo>
                    <a:lnTo>
                      <a:pt x="531" y="5537"/>
                    </a:lnTo>
                    <a:lnTo>
                      <a:pt x="627" y="5686"/>
                    </a:lnTo>
                    <a:lnTo>
                      <a:pt x="722" y="5836"/>
                    </a:lnTo>
                    <a:lnTo>
                      <a:pt x="831" y="5972"/>
                    </a:lnTo>
                    <a:lnTo>
                      <a:pt x="953" y="6094"/>
                    </a:lnTo>
                    <a:lnTo>
                      <a:pt x="1076" y="6230"/>
                    </a:lnTo>
                    <a:lnTo>
                      <a:pt x="1198" y="6353"/>
                    </a:lnTo>
                    <a:lnTo>
                      <a:pt x="1334" y="6462"/>
                    </a:lnTo>
                    <a:lnTo>
                      <a:pt x="1470" y="6570"/>
                    </a:lnTo>
                    <a:lnTo>
                      <a:pt x="1606" y="6666"/>
                    </a:lnTo>
                    <a:lnTo>
                      <a:pt x="1756" y="6761"/>
                    </a:lnTo>
                    <a:lnTo>
                      <a:pt x="1905" y="6856"/>
                    </a:lnTo>
                    <a:lnTo>
                      <a:pt x="2069" y="6938"/>
                    </a:lnTo>
                    <a:lnTo>
                      <a:pt x="2232" y="7006"/>
                    </a:lnTo>
                    <a:lnTo>
                      <a:pt x="2395" y="7074"/>
                    </a:lnTo>
                    <a:lnTo>
                      <a:pt x="2558" y="7128"/>
                    </a:lnTo>
                    <a:lnTo>
                      <a:pt x="2735" y="7183"/>
                    </a:lnTo>
                    <a:lnTo>
                      <a:pt x="2912" y="7223"/>
                    </a:lnTo>
                    <a:lnTo>
                      <a:pt x="3089" y="7251"/>
                    </a:lnTo>
                    <a:lnTo>
                      <a:pt x="3279" y="7278"/>
                    </a:lnTo>
                    <a:lnTo>
                      <a:pt x="3456" y="7291"/>
                    </a:lnTo>
                    <a:lnTo>
                      <a:pt x="3837" y="7291"/>
                    </a:lnTo>
                    <a:lnTo>
                      <a:pt x="4014" y="7278"/>
                    </a:lnTo>
                    <a:lnTo>
                      <a:pt x="4204" y="7251"/>
                    </a:lnTo>
                    <a:lnTo>
                      <a:pt x="4381" y="7223"/>
                    </a:lnTo>
                    <a:lnTo>
                      <a:pt x="4558" y="7183"/>
                    </a:lnTo>
                    <a:lnTo>
                      <a:pt x="4735" y="7128"/>
                    </a:lnTo>
                    <a:lnTo>
                      <a:pt x="4898" y="7074"/>
                    </a:lnTo>
                    <a:lnTo>
                      <a:pt x="5061" y="7006"/>
                    </a:lnTo>
                    <a:lnTo>
                      <a:pt x="5224" y="6938"/>
                    </a:lnTo>
                    <a:lnTo>
                      <a:pt x="5388" y="6856"/>
                    </a:lnTo>
                    <a:lnTo>
                      <a:pt x="5537" y="6761"/>
                    </a:lnTo>
                    <a:lnTo>
                      <a:pt x="5687" y="6666"/>
                    </a:lnTo>
                    <a:lnTo>
                      <a:pt x="5823" y="6570"/>
                    </a:lnTo>
                    <a:lnTo>
                      <a:pt x="5959" y="6462"/>
                    </a:lnTo>
                    <a:lnTo>
                      <a:pt x="6095" y="6353"/>
                    </a:lnTo>
                    <a:lnTo>
                      <a:pt x="6217" y="6230"/>
                    </a:lnTo>
                    <a:lnTo>
                      <a:pt x="6340" y="6094"/>
                    </a:lnTo>
                    <a:lnTo>
                      <a:pt x="6462" y="5972"/>
                    </a:lnTo>
                    <a:lnTo>
                      <a:pt x="6571" y="5836"/>
                    </a:lnTo>
                    <a:lnTo>
                      <a:pt x="6666" y="5686"/>
                    </a:lnTo>
                    <a:lnTo>
                      <a:pt x="6761" y="5537"/>
                    </a:lnTo>
                    <a:lnTo>
                      <a:pt x="6857" y="5387"/>
                    </a:lnTo>
                    <a:lnTo>
                      <a:pt x="6938" y="5224"/>
                    </a:lnTo>
                    <a:lnTo>
                      <a:pt x="7006" y="5074"/>
                    </a:lnTo>
                    <a:lnTo>
                      <a:pt x="7074" y="4897"/>
                    </a:lnTo>
                    <a:lnTo>
                      <a:pt x="7129" y="4734"/>
                    </a:lnTo>
                    <a:lnTo>
                      <a:pt x="7183" y="4557"/>
                    </a:lnTo>
                    <a:lnTo>
                      <a:pt x="7210" y="4380"/>
                    </a:lnTo>
                    <a:lnTo>
                      <a:pt x="7251" y="4204"/>
                    </a:lnTo>
                    <a:lnTo>
                      <a:pt x="7278" y="4027"/>
                    </a:lnTo>
                    <a:lnTo>
                      <a:pt x="7292" y="3836"/>
                    </a:lnTo>
                    <a:lnTo>
                      <a:pt x="7292" y="3646"/>
                    </a:lnTo>
                    <a:lnTo>
                      <a:pt x="7292" y="3456"/>
                    </a:lnTo>
                    <a:lnTo>
                      <a:pt x="7278" y="3279"/>
                    </a:lnTo>
                    <a:lnTo>
                      <a:pt x="7251" y="3088"/>
                    </a:lnTo>
                    <a:lnTo>
                      <a:pt x="7210" y="2911"/>
                    </a:lnTo>
                    <a:lnTo>
                      <a:pt x="7183" y="2735"/>
                    </a:lnTo>
                    <a:lnTo>
                      <a:pt x="7129" y="2571"/>
                    </a:lnTo>
                    <a:lnTo>
                      <a:pt x="7074" y="2395"/>
                    </a:lnTo>
                    <a:lnTo>
                      <a:pt x="7006" y="2231"/>
                    </a:lnTo>
                    <a:lnTo>
                      <a:pt x="6938" y="2068"/>
                    </a:lnTo>
                    <a:lnTo>
                      <a:pt x="6857" y="1918"/>
                    </a:lnTo>
                    <a:lnTo>
                      <a:pt x="6761" y="1755"/>
                    </a:lnTo>
                    <a:lnTo>
                      <a:pt x="6666" y="1606"/>
                    </a:lnTo>
                    <a:lnTo>
                      <a:pt x="6571" y="1470"/>
                    </a:lnTo>
                    <a:lnTo>
                      <a:pt x="6462" y="1334"/>
                    </a:lnTo>
                    <a:lnTo>
                      <a:pt x="6340" y="1197"/>
                    </a:lnTo>
                    <a:lnTo>
                      <a:pt x="6217" y="1075"/>
                    </a:lnTo>
                    <a:lnTo>
                      <a:pt x="6095" y="953"/>
                    </a:lnTo>
                    <a:lnTo>
                      <a:pt x="5959" y="844"/>
                    </a:lnTo>
                    <a:lnTo>
                      <a:pt x="5823" y="735"/>
                    </a:lnTo>
                    <a:lnTo>
                      <a:pt x="5687" y="626"/>
                    </a:lnTo>
                    <a:lnTo>
                      <a:pt x="5537" y="531"/>
                    </a:lnTo>
                    <a:lnTo>
                      <a:pt x="5388" y="449"/>
                    </a:lnTo>
                    <a:lnTo>
                      <a:pt x="5224" y="368"/>
                    </a:lnTo>
                    <a:lnTo>
                      <a:pt x="5061" y="286"/>
                    </a:lnTo>
                    <a:lnTo>
                      <a:pt x="4898" y="232"/>
                    </a:lnTo>
                    <a:lnTo>
                      <a:pt x="4735" y="164"/>
                    </a:lnTo>
                    <a:lnTo>
                      <a:pt x="4558" y="123"/>
                    </a:lnTo>
                    <a:lnTo>
                      <a:pt x="4381" y="82"/>
                    </a:lnTo>
                    <a:lnTo>
                      <a:pt x="4204" y="41"/>
                    </a:lnTo>
                    <a:lnTo>
                      <a:pt x="4014" y="28"/>
                    </a:lnTo>
                    <a:lnTo>
                      <a:pt x="3837" y="14"/>
                    </a:lnTo>
                    <a:lnTo>
                      <a:pt x="36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40"/>
              <p:cNvSpPr/>
              <p:nvPr/>
            </p:nvSpPr>
            <p:spPr>
              <a:xfrm>
                <a:off x="586989" y="4500406"/>
                <a:ext cx="1581171" cy="231565"/>
              </a:xfrm>
              <a:custGeom>
                <a:rect b="b" l="l" r="r" t="t"/>
                <a:pathLst>
                  <a:path extrusionOk="0" h="7863" w="53690">
                    <a:moveTo>
                      <a:pt x="26852" y="1"/>
                    </a:moveTo>
                    <a:lnTo>
                      <a:pt x="25464" y="14"/>
                    </a:lnTo>
                    <a:lnTo>
                      <a:pt x="24104" y="28"/>
                    </a:lnTo>
                    <a:lnTo>
                      <a:pt x="22757" y="55"/>
                    </a:lnTo>
                    <a:lnTo>
                      <a:pt x="21438" y="82"/>
                    </a:lnTo>
                    <a:lnTo>
                      <a:pt x="20146" y="123"/>
                    </a:lnTo>
                    <a:lnTo>
                      <a:pt x="18867" y="177"/>
                    </a:lnTo>
                    <a:lnTo>
                      <a:pt x="17616" y="245"/>
                    </a:lnTo>
                    <a:lnTo>
                      <a:pt x="16405" y="313"/>
                    </a:lnTo>
                    <a:lnTo>
                      <a:pt x="15208" y="395"/>
                    </a:lnTo>
                    <a:lnTo>
                      <a:pt x="14052" y="477"/>
                    </a:lnTo>
                    <a:lnTo>
                      <a:pt x="12923" y="572"/>
                    </a:lnTo>
                    <a:lnTo>
                      <a:pt x="11835" y="681"/>
                    </a:lnTo>
                    <a:lnTo>
                      <a:pt x="10787" y="790"/>
                    </a:lnTo>
                    <a:lnTo>
                      <a:pt x="9767" y="898"/>
                    </a:lnTo>
                    <a:lnTo>
                      <a:pt x="8801" y="1021"/>
                    </a:lnTo>
                    <a:lnTo>
                      <a:pt x="7863" y="1157"/>
                    </a:lnTo>
                    <a:lnTo>
                      <a:pt x="6978" y="1293"/>
                    </a:lnTo>
                    <a:lnTo>
                      <a:pt x="6135" y="1429"/>
                    </a:lnTo>
                    <a:lnTo>
                      <a:pt x="5332" y="1578"/>
                    </a:lnTo>
                    <a:lnTo>
                      <a:pt x="4584" y="1742"/>
                    </a:lnTo>
                    <a:lnTo>
                      <a:pt x="3891" y="1891"/>
                    </a:lnTo>
                    <a:lnTo>
                      <a:pt x="3251" y="2055"/>
                    </a:lnTo>
                    <a:lnTo>
                      <a:pt x="2653" y="2231"/>
                    </a:lnTo>
                    <a:lnTo>
                      <a:pt x="2109" y="2408"/>
                    </a:lnTo>
                    <a:lnTo>
                      <a:pt x="1633" y="2585"/>
                    </a:lnTo>
                    <a:lnTo>
                      <a:pt x="1211" y="2762"/>
                    </a:lnTo>
                    <a:lnTo>
                      <a:pt x="844" y="2952"/>
                    </a:lnTo>
                    <a:lnTo>
                      <a:pt x="694" y="3048"/>
                    </a:lnTo>
                    <a:lnTo>
                      <a:pt x="544" y="3143"/>
                    </a:lnTo>
                    <a:lnTo>
                      <a:pt x="422" y="3238"/>
                    </a:lnTo>
                    <a:lnTo>
                      <a:pt x="313" y="3333"/>
                    </a:lnTo>
                    <a:lnTo>
                      <a:pt x="218" y="3428"/>
                    </a:lnTo>
                    <a:lnTo>
                      <a:pt x="150" y="3537"/>
                    </a:lnTo>
                    <a:lnTo>
                      <a:pt x="82" y="3632"/>
                    </a:lnTo>
                    <a:lnTo>
                      <a:pt x="41" y="3728"/>
                    </a:lnTo>
                    <a:lnTo>
                      <a:pt x="14" y="3837"/>
                    </a:lnTo>
                    <a:lnTo>
                      <a:pt x="0" y="3932"/>
                    </a:lnTo>
                    <a:lnTo>
                      <a:pt x="14" y="4041"/>
                    </a:lnTo>
                    <a:lnTo>
                      <a:pt x="41" y="4136"/>
                    </a:lnTo>
                    <a:lnTo>
                      <a:pt x="82" y="4231"/>
                    </a:lnTo>
                    <a:lnTo>
                      <a:pt x="150" y="4340"/>
                    </a:lnTo>
                    <a:lnTo>
                      <a:pt x="218" y="4435"/>
                    </a:lnTo>
                    <a:lnTo>
                      <a:pt x="313" y="4530"/>
                    </a:lnTo>
                    <a:lnTo>
                      <a:pt x="422" y="4625"/>
                    </a:lnTo>
                    <a:lnTo>
                      <a:pt x="544" y="4721"/>
                    </a:lnTo>
                    <a:lnTo>
                      <a:pt x="694" y="4829"/>
                    </a:lnTo>
                    <a:lnTo>
                      <a:pt x="844" y="4911"/>
                    </a:lnTo>
                    <a:lnTo>
                      <a:pt x="1211" y="5102"/>
                    </a:lnTo>
                    <a:lnTo>
                      <a:pt x="1633" y="5292"/>
                    </a:lnTo>
                    <a:lnTo>
                      <a:pt x="2109" y="5469"/>
                    </a:lnTo>
                    <a:lnTo>
                      <a:pt x="2653" y="5646"/>
                    </a:lnTo>
                    <a:lnTo>
                      <a:pt x="3251" y="5809"/>
                    </a:lnTo>
                    <a:lnTo>
                      <a:pt x="3891" y="5972"/>
                    </a:lnTo>
                    <a:lnTo>
                      <a:pt x="4584" y="6135"/>
                    </a:lnTo>
                    <a:lnTo>
                      <a:pt x="5332" y="6285"/>
                    </a:lnTo>
                    <a:lnTo>
                      <a:pt x="6135" y="6435"/>
                    </a:lnTo>
                    <a:lnTo>
                      <a:pt x="6978" y="6584"/>
                    </a:lnTo>
                    <a:lnTo>
                      <a:pt x="7863" y="6720"/>
                    </a:lnTo>
                    <a:lnTo>
                      <a:pt x="8801" y="6843"/>
                    </a:lnTo>
                    <a:lnTo>
                      <a:pt x="9767" y="6965"/>
                    </a:lnTo>
                    <a:lnTo>
                      <a:pt x="10787" y="7088"/>
                    </a:lnTo>
                    <a:lnTo>
                      <a:pt x="11835" y="7196"/>
                    </a:lnTo>
                    <a:lnTo>
                      <a:pt x="12923" y="7292"/>
                    </a:lnTo>
                    <a:lnTo>
                      <a:pt x="14052" y="7387"/>
                    </a:lnTo>
                    <a:lnTo>
                      <a:pt x="15208" y="7482"/>
                    </a:lnTo>
                    <a:lnTo>
                      <a:pt x="16405" y="7564"/>
                    </a:lnTo>
                    <a:lnTo>
                      <a:pt x="17616" y="7632"/>
                    </a:lnTo>
                    <a:lnTo>
                      <a:pt x="18867" y="7686"/>
                    </a:lnTo>
                    <a:lnTo>
                      <a:pt x="20146" y="7740"/>
                    </a:lnTo>
                    <a:lnTo>
                      <a:pt x="21438" y="7781"/>
                    </a:lnTo>
                    <a:lnTo>
                      <a:pt x="22757" y="7822"/>
                    </a:lnTo>
                    <a:lnTo>
                      <a:pt x="24104" y="7849"/>
                    </a:lnTo>
                    <a:lnTo>
                      <a:pt x="25464" y="7863"/>
                    </a:lnTo>
                    <a:lnTo>
                      <a:pt x="28226" y="7863"/>
                    </a:lnTo>
                    <a:lnTo>
                      <a:pt x="29586" y="7849"/>
                    </a:lnTo>
                    <a:lnTo>
                      <a:pt x="30933" y="7822"/>
                    </a:lnTo>
                    <a:lnTo>
                      <a:pt x="32252" y="7781"/>
                    </a:lnTo>
                    <a:lnTo>
                      <a:pt x="33558" y="7740"/>
                    </a:lnTo>
                    <a:lnTo>
                      <a:pt x="34823" y="7686"/>
                    </a:lnTo>
                    <a:lnTo>
                      <a:pt x="36074" y="7632"/>
                    </a:lnTo>
                    <a:lnTo>
                      <a:pt x="37299" y="7564"/>
                    </a:lnTo>
                    <a:lnTo>
                      <a:pt x="38482" y="7482"/>
                    </a:lnTo>
                    <a:lnTo>
                      <a:pt x="39638" y="7387"/>
                    </a:lnTo>
                    <a:lnTo>
                      <a:pt x="40767" y="7292"/>
                    </a:lnTo>
                    <a:lnTo>
                      <a:pt x="41855" y="7196"/>
                    </a:lnTo>
                    <a:lnTo>
                      <a:pt x="42903" y="7088"/>
                    </a:lnTo>
                    <a:lnTo>
                      <a:pt x="43923" y="6965"/>
                    </a:lnTo>
                    <a:lnTo>
                      <a:pt x="44889" y="6843"/>
                    </a:lnTo>
                    <a:lnTo>
                      <a:pt x="45827" y="6720"/>
                    </a:lnTo>
                    <a:lnTo>
                      <a:pt x="46712" y="6584"/>
                    </a:lnTo>
                    <a:lnTo>
                      <a:pt x="47555" y="6435"/>
                    </a:lnTo>
                    <a:lnTo>
                      <a:pt x="48358" y="6285"/>
                    </a:lnTo>
                    <a:lnTo>
                      <a:pt x="49106" y="6135"/>
                    </a:lnTo>
                    <a:lnTo>
                      <a:pt x="49799" y="5972"/>
                    </a:lnTo>
                    <a:lnTo>
                      <a:pt x="50452" y="5809"/>
                    </a:lnTo>
                    <a:lnTo>
                      <a:pt x="51037" y="5646"/>
                    </a:lnTo>
                    <a:lnTo>
                      <a:pt x="51581" y="5469"/>
                    </a:lnTo>
                    <a:lnTo>
                      <a:pt x="52057" y="5292"/>
                    </a:lnTo>
                    <a:lnTo>
                      <a:pt x="52479" y="5102"/>
                    </a:lnTo>
                    <a:lnTo>
                      <a:pt x="52846" y="4911"/>
                    </a:lnTo>
                    <a:lnTo>
                      <a:pt x="52996" y="4829"/>
                    </a:lnTo>
                    <a:lnTo>
                      <a:pt x="53146" y="4721"/>
                    </a:lnTo>
                    <a:lnTo>
                      <a:pt x="53268" y="4625"/>
                    </a:lnTo>
                    <a:lnTo>
                      <a:pt x="53377" y="4530"/>
                    </a:lnTo>
                    <a:lnTo>
                      <a:pt x="53472" y="4435"/>
                    </a:lnTo>
                    <a:lnTo>
                      <a:pt x="53554" y="4340"/>
                    </a:lnTo>
                    <a:lnTo>
                      <a:pt x="53608" y="4231"/>
                    </a:lnTo>
                    <a:lnTo>
                      <a:pt x="53649" y="4136"/>
                    </a:lnTo>
                    <a:lnTo>
                      <a:pt x="53676" y="4041"/>
                    </a:lnTo>
                    <a:lnTo>
                      <a:pt x="53690" y="3932"/>
                    </a:lnTo>
                    <a:lnTo>
                      <a:pt x="53676" y="3837"/>
                    </a:lnTo>
                    <a:lnTo>
                      <a:pt x="53649" y="3728"/>
                    </a:lnTo>
                    <a:lnTo>
                      <a:pt x="53608" y="3632"/>
                    </a:lnTo>
                    <a:lnTo>
                      <a:pt x="53554" y="3537"/>
                    </a:lnTo>
                    <a:lnTo>
                      <a:pt x="53472" y="3428"/>
                    </a:lnTo>
                    <a:lnTo>
                      <a:pt x="53377" y="3333"/>
                    </a:lnTo>
                    <a:lnTo>
                      <a:pt x="53268" y="3238"/>
                    </a:lnTo>
                    <a:lnTo>
                      <a:pt x="53146" y="3143"/>
                    </a:lnTo>
                    <a:lnTo>
                      <a:pt x="52996" y="3048"/>
                    </a:lnTo>
                    <a:lnTo>
                      <a:pt x="52846" y="2952"/>
                    </a:lnTo>
                    <a:lnTo>
                      <a:pt x="52479" y="2762"/>
                    </a:lnTo>
                    <a:lnTo>
                      <a:pt x="52057" y="2585"/>
                    </a:lnTo>
                    <a:lnTo>
                      <a:pt x="51581" y="2408"/>
                    </a:lnTo>
                    <a:lnTo>
                      <a:pt x="51037" y="2231"/>
                    </a:lnTo>
                    <a:lnTo>
                      <a:pt x="50452" y="2055"/>
                    </a:lnTo>
                    <a:lnTo>
                      <a:pt x="49799" y="1891"/>
                    </a:lnTo>
                    <a:lnTo>
                      <a:pt x="49106" y="1742"/>
                    </a:lnTo>
                    <a:lnTo>
                      <a:pt x="48358" y="1578"/>
                    </a:lnTo>
                    <a:lnTo>
                      <a:pt x="47555" y="1429"/>
                    </a:lnTo>
                    <a:lnTo>
                      <a:pt x="46712" y="1293"/>
                    </a:lnTo>
                    <a:lnTo>
                      <a:pt x="45827" y="1157"/>
                    </a:lnTo>
                    <a:lnTo>
                      <a:pt x="44889" y="1021"/>
                    </a:lnTo>
                    <a:lnTo>
                      <a:pt x="43923" y="898"/>
                    </a:lnTo>
                    <a:lnTo>
                      <a:pt x="42903" y="790"/>
                    </a:lnTo>
                    <a:lnTo>
                      <a:pt x="41855" y="681"/>
                    </a:lnTo>
                    <a:lnTo>
                      <a:pt x="40767" y="572"/>
                    </a:lnTo>
                    <a:lnTo>
                      <a:pt x="39638" y="477"/>
                    </a:lnTo>
                    <a:lnTo>
                      <a:pt x="38482" y="395"/>
                    </a:lnTo>
                    <a:lnTo>
                      <a:pt x="37299" y="313"/>
                    </a:lnTo>
                    <a:lnTo>
                      <a:pt x="36074" y="245"/>
                    </a:lnTo>
                    <a:lnTo>
                      <a:pt x="34823" y="177"/>
                    </a:lnTo>
                    <a:lnTo>
                      <a:pt x="33558" y="123"/>
                    </a:lnTo>
                    <a:lnTo>
                      <a:pt x="32252" y="82"/>
                    </a:lnTo>
                    <a:lnTo>
                      <a:pt x="30933" y="55"/>
                    </a:lnTo>
                    <a:lnTo>
                      <a:pt x="29586" y="28"/>
                    </a:lnTo>
                    <a:lnTo>
                      <a:pt x="28226" y="14"/>
                    </a:lnTo>
                    <a:lnTo>
                      <a:pt x="26852" y="1"/>
                    </a:lnTo>
                    <a:close/>
                  </a:path>
                </a:pathLst>
              </a:custGeom>
              <a:solidFill>
                <a:srgbClr val="666666">
                  <a:alpha val="121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40"/>
              <p:cNvSpPr/>
              <p:nvPr/>
            </p:nvSpPr>
            <p:spPr>
              <a:xfrm>
                <a:off x="1289237" y="4091810"/>
                <a:ext cx="974294" cy="530012"/>
              </a:xfrm>
              <a:custGeom>
                <a:rect b="b" l="l" r="r" t="t"/>
                <a:pathLst>
                  <a:path extrusionOk="0" h="17997" w="33083">
                    <a:moveTo>
                      <a:pt x="19616" y="0"/>
                    </a:moveTo>
                    <a:lnTo>
                      <a:pt x="18527" y="41"/>
                    </a:lnTo>
                    <a:lnTo>
                      <a:pt x="17453" y="82"/>
                    </a:lnTo>
                    <a:lnTo>
                      <a:pt x="16378" y="150"/>
                    </a:lnTo>
                    <a:lnTo>
                      <a:pt x="15317" y="245"/>
                    </a:lnTo>
                    <a:lnTo>
                      <a:pt x="14270" y="340"/>
                    </a:lnTo>
                    <a:lnTo>
                      <a:pt x="13236" y="463"/>
                    </a:lnTo>
                    <a:lnTo>
                      <a:pt x="12243" y="585"/>
                    </a:lnTo>
                    <a:lnTo>
                      <a:pt x="11277" y="707"/>
                    </a:lnTo>
                    <a:lnTo>
                      <a:pt x="10352" y="843"/>
                    </a:lnTo>
                    <a:lnTo>
                      <a:pt x="9468" y="979"/>
                    </a:lnTo>
                    <a:lnTo>
                      <a:pt x="8625" y="1115"/>
                    </a:lnTo>
                    <a:lnTo>
                      <a:pt x="7128" y="1387"/>
                    </a:lnTo>
                    <a:lnTo>
                      <a:pt x="5877" y="1632"/>
                    </a:lnTo>
                    <a:lnTo>
                      <a:pt x="4938" y="1823"/>
                    </a:lnTo>
                    <a:lnTo>
                      <a:pt x="4136" y="2000"/>
                    </a:lnTo>
                    <a:lnTo>
                      <a:pt x="3918" y="2054"/>
                    </a:lnTo>
                    <a:lnTo>
                      <a:pt x="3714" y="2136"/>
                    </a:lnTo>
                    <a:lnTo>
                      <a:pt x="3524" y="2217"/>
                    </a:lnTo>
                    <a:lnTo>
                      <a:pt x="3320" y="2299"/>
                    </a:lnTo>
                    <a:lnTo>
                      <a:pt x="3129" y="2408"/>
                    </a:lnTo>
                    <a:lnTo>
                      <a:pt x="2952" y="2516"/>
                    </a:lnTo>
                    <a:lnTo>
                      <a:pt x="2762" y="2639"/>
                    </a:lnTo>
                    <a:lnTo>
                      <a:pt x="2585" y="2761"/>
                    </a:lnTo>
                    <a:lnTo>
                      <a:pt x="2422" y="2897"/>
                    </a:lnTo>
                    <a:lnTo>
                      <a:pt x="2245" y="3033"/>
                    </a:lnTo>
                    <a:lnTo>
                      <a:pt x="2082" y="3197"/>
                    </a:lnTo>
                    <a:lnTo>
                      <a:pt x="1932" y="3346"/>
                    </a:lnTo>
                    <a:lnTo>
                      <a:pt x="1783" y="3509"/>
                    </a:lnTo>
                    <a:lnTo>
                      <a:pt x="1633" y="3686"/>
                    </a:lnTo>
                    <a:lnTo>
                      <a:pt x="1361" y="4040"/>
                    </a:lnTo>
                    <a:lnTo>
                      <a:pt x="1116" y="4421"/>
                    </a:lnTo>
                    <a:lnTo>
                      <a:pt x="885" y="4829"/>
                    </a:lnTo>
                    <a:lnTo>
                      <a:pt x="681" y="5237"/>
                    </a:lnTo>
                    <a:lnTo>
                      <a:pt x="504" y="5672"/>
                    </a:lnTo>
                    <a:lnTo>
                      <a:pt x="354" y="6108"/>
                    </a:lnTo>
                    <a:lnTo>
                      <a:pt x="218" y="6556"/>
                    </a:lnTo>
                    <a:lnTo>
                      <a:pt x="123" y="7019"/>
                    </a:lnTo>
                    <a:lnTo>
                      <a:pt x="55" y="7468"/>
                    </a:lnTo>
                    <a:lnTo>
                      <a:pt x="14" y="7930"/>
                    </a:lnTo>
                    <a:lnTo>
                      <a:pt x="1" y="8379"/>
                    </a:lnTo>
                    <a:lnTo>
                      <a:pt x="14" y="8828"/>
                    </a:lnTo>
                    <a:lnTo>
                      <a:pt x="55" y="9277"/>
                    </a:lnTo>
                    <a:lnTo>
                      <a:pt x="96" y="9495"/>
                    </a:lnTo>
                    <a:lnTo>
                      <a:pt x="137" y="9712"/>
                    </a:lnTo>
                    <a:lnTo>
                      <a:pt x="191" y="9916"/>
                    </a:lnTo>
                    <a:lnTo>
                      <a:pt x="245" y="10120"/>
                    </a:lnTo>
                    <a:lnTo>
                      <a:pt x="313" y="10324"/>
                    </a:lnTo>
                    <a:lnTo>
                      <a:pt x="395" y="10528"/>
                    </a:lnTo>
                    <a:lnTo>
                      <a:pt x="477" y="10719"/>
                    </a:lnTo>
                    <a:lnTo>
                      <a:pt x="572" y="10909"/>
                    </a:lnTo>
                    <a:lnTo>
                      <a:pt x="667" y="11086"/>
                    </a:lnTo>
                    <a:lnTo>
                      <a:pt x="776" y="11263"/>
                    </a:lnTo>
                    <a:lnTo>
                      <a:pt x="898" y="11440"/>
                    </a:lnTo>
                    <a:lnTo>
                      <a:pt x="1021" y="11603"/>
                    </a:lnTo>
                    <a:lnTo>
                      <a:pt x="1170" y="11766"/>
                    </a:lnTo>
                    <a:lnTo>
                      <a:pt x="1306" y="11916"/>
                    </a:lnTo>
                    <a:lnTo>
                      <a:pt x="1470" y="12052"/>
                    </a:lnTo>
                    <a:lnTo>
                      <a:pt x="1633" y="12188"/>
                    </a:lnTo>
                    <a:lnTo>
                      <a:pt x="1796" y="12324"/>
                    </a:lnTo>
                    <a:lnTo>
                      <a:pt x="1987" y="12446"/>
                    </a:lnTo>
                    <a:lnTo>
                      <a:pt x="2177" y="12555"/>
                    </a:lnTo>
                    <a:lnTo>
                      <a:pt x="2381" y="12650"/>
                    </a:lnTo>
                    <a:lnTo>
                      <a:pt x="2585" y="12746"/>
                    </a:lnTo>
                    <a:lnTo>
                      <a:pt x="2816" y="12827"/>
                    </a:lnTo>
                    <a:lnTo>
                      <a:pt x="3048" y="12895"/>
                    </a:lnTo>
                    <a:lnTo>
                      <a:pt x="3279" y="12963"/>
                    </a:lnTo>
                    <a:lnTo>
                      <a:pt x="3646" y="13031"/>
                    </a:lnTo>
                    <a:lnTo>
                      <a:pt x="3973" y="13072"/>
                    </a:lnTo>
                    <a:lnTo>
                      <a:pt x="4299" y="13113"/>
                    </a:lnTo>
                    <a:lnTo>
                      <a:pt x="4775" y="13126"/>
                    </a:lnTo>
                    <a:lnTo>
                      <a:pt x="5265" y="13126"/>
                    </a:lnTo>
                    <a:lnTo>
                      <a:pt x="5782" y="13099"/>
                    </a:lnTo>
                    <a:lnTo>
                      <a:pt x="6312" y="13058"/>
                    </a:lnTo>
                    <a:lnTo>
                      <a:pt x="6856" y="13004"/>
                    </a:lnTo>
                    <a:lnTo>
                      <a:pt x="7414" y="12922"/>
                    </a:lnTo>
                    <a:lnTo>
                      <a:pt x="7985" y="12827"/>
                    </a:lnTo>
                    <a:lnTo>
                      <a:pt x="8570" y="12718"/>
                    </a:lnTo>
                    <a:lnTo>
                      <a:pt x="9169" y="12596"/>
                    </a:lnTo>
                    <a:lnTo>
                      <a:pt x="9767" y="12460"/>
                    </a:lnTo>
                    <a:lnTo>
                      <a:pt x="10366" y="12310"/>
                    </a:lnTo>
                    <a:lnTo>
                      <a:pt x="10964" y="12161"/>
                    </a:lnTo>
                    <a:lnTo>
                      <a:pt x="12175" y="11821"/>
                    </a:lnTo>
                    <a:lnTo>
                      <a:pt x="13386" y="11453"/>
                    </a:lnTo>
                    <a:lnTo>
                      <a:pt x="11753" y="12378"/>
                    </a:lnTo>
                    <a:lnTo>
                      <a:pt x="10339" y="13154"/>
                    </a:lnTo>
                    <a:lnTo>
                      <a:pt x="9155" y="13779"/>
                    </a:lnTo>
                    <a:lnTo>
                      <a:pt x="8203" y="14283"/>
                    </a:lnTo>
                    <a:lnTo>
                      <a:pt x="7455" y="14664"/>
                    </a:lnTo>
                    <a:lnTo>
                      <a:pt x="6924" y="14936"/>
                    </a:lnTo>
                    <a:lnTo>
                      <a:pt x="6503" y="15126"/>
                    </a:lnTo>
                    <a:lnTo>
                      <a:pt x="6462" y="15725"/>
                    </a:lnTo>
                    <a:lnTo>
                      <a:pt x="6448" y="16010"/>
                    </a:lnTo>
                    <a:lnTo>
                      <a:pt x="6326" y="17996"/>
                    </a:lnTo>
                    <a:lnTo>
                      <a:pt x="7523" y="17833"/>
                    </a:lnTo>
                    <a:lnTo>
                      <a:pt x="8693" y="17656"/>
                    </a:lnTo>
                    <a:lnTo>
                      <a:pt x="9835" y="17479"/>
                    </a:lnTo>
                    <a:lnTo>
                      <a:pt x="10951" y="17302"/>
                    </a:lnTo>
                    <a:lnTo>
                      <a:pt x="12025" y="17098"/>
                    </a:lnTo>
                    <a:lnTo>
                      <a:pt x="13086" y="16908"/>
                    </a:lnTo>
                    <a:lnTo>
                      <a:pt x="14107" y="16704"/>
                    </a:lnTo>
                    <a:lnTo>
                      <a:pt x="15100" y="16486"/>
                    </a:lnTo>
                    <a:lnTo>
                      <a:pt x="16065" y="16269"/>
                    </a:lnTo>
                    <a:lnTo>
                      <a:pt x="16990" y="16051"/>
                    </a:lnTo>
                    <a:lnTo>
                      <a:pt x="17902" y="15820"/>
                    </a:lnTo>
                    <a:lnTo>
                      <a:pt x="18772" y="15575"/>
                    </a:lnTo>
                    <a:lnTo>
                      <a:pt x="19629" y="15344"/>
                    </a:lnTo>
                    <a:lnTo>
                      <a:pt x="20445" y="15099"/>
                    </a:lnTo>
                    <a:lnTo>
                      <a:pt x="21248" y="14840"/>
                    </a:lnTo>
                    <a:lnTo>
                      <a:pt x="22010" y="14596"/>
                    </a:lnTo>
                    <a:lnTo>
                      <a:pt x="22744" y="14337"/>
                    </a:lnTo>
                    <a:lnTo>
                      <a:pt x="23465" y="14065"/>
                    </a:lnTo>
                    <a:lnTo>
                      <a:pt x="24145" y="13807"/>
                    </a:lnTo>
                    <a:lnTo>
                      <a:pt x="24798" y="13535"/>
                    </a:lnTo>
                    <a:lnTo>
                      <a:pt x="25437" y="13262"/>
                    </a:lnTo>
                    <a:lnTo>
                      <a:pt x="26036" y="12990"/>
                    </a:lnTo>
                    <a:lnTo>
                      <a:pt x="26621" y="12705"/>
                    </a:lnTo>
                    <a:lnTo>
                      <a:pt x="27165" y="12433"/>
                    </a:lnTo>
                    <a:lnTo>
                      <a:pt x="27696" y="12147"/>
                    </a:lnTo>
                    <a:lnTo>
                      <a:pt x="28199" y="11861"/>
                    </a:lnTo>
                    <a:lnTo>
                      <a:pt x="28661" y="11576"/>
                    </a:lnTo>
                    <a:lnTo>
                      <a:pt x="29110" y="11277"/>
                    </a:lnTo>
                    <a:lnTo>
                      <a:pt x="29545" y="10991"/>
                    </a:lnTo>
                    <a:lnTo>
                      <a:pt x="29940" y="10692"/>
                    </a:lnTo>
                    <a:lnTo>
                      <a:pt x="30307" y="10406"/>
                    </a:lnTo>
                    <a:lnTo>
                      <a:pt x="30661" y="10107"/>
                    </a:lnTo>
                    <a:lnTo>
                      <a:pt x="30987" y="9821"/>
                    </a:lnTo>
                    <a:lnTo>
                      <a:pt x="31287" y="9522"/>
                    </a:lnTo>
                    <a:lnTo>
                      <a:pt x="31572" y="9223"/>
                    </a:lnTo>
                    <a:lnTo>
                      <a:pt x="31817" y="8937"/>
                    </a:lnTo>
                    <a:lnTo>
                      <a:pt x="32048" y="8638"/>
                    </a:lnTo>
                    <a:lnTo>
                      <a:pt x="32252" y="8352"/>
                    </a:lnTo>
                    <a:lnTo>
                      <a:pt x="32443" y="8053"/>
                    </a:lnTo>
                    <a:lnTo>
                      <a:pt x="32592" y="7767"/>
                    </a:lnTo>
                    <a:lnTo>
                      <a:pt x="32742" y="7481"/>
                    </a:lnTo>
                    <a:lnTo>
                      <a:pt x="32851" y="7182"/>
                    </a:lnTo>
                    <a:lnTo>
                      <a:pt x="32946" y="6897"/>
                    </a:lnTo>
                    <a:lnTo>
                      <a:pt x="33014" y="6624"/>
                    </a:lnTo>
                    <a:lnTo>
                      <a:pt x="33055" y="6339"/>
                    </a:lnTo>
                    <a:lnTo>
                      <a:pt x="33082" y="6053"/>
                    </a:lnTo>
                    <a:lnTo>
                      <a:pt x="33082" y="5781"/>
                    </a:lnTo>
                    <a:lnTo>
                      <a:pt x="33069" y="5509"/>
                    </a:lnTo>
                    <a:lnTo>
                      <a:pt x="33028" y="5237"/>
                    </a:lnTo>
                    <a:lnTo>
                      <a:pt x="32973" y="4979"/>
                    </a:lnTo>
                    <a:lnTo>
                      <a:pt x="32892" y="4706"/>
                    </a:lnTo>
                    <a:lnTo>
                      <a:pt x="32783" y="4448"/>
                    </a:lnTo>
                    <a:lnTo>
                      <a:pt x="32660" y="4203"/>
                    </a:lnTo>
                    <a:lnTo>
                      <a:pt x="32524" y="3945"/>
                    </a:lnTo>
                    <a:lnTo>
                      <a:pt x="32361" y="3700"/>
                    </a:lnTo>
                    <a:lnTo>
                      <a:pt x="32171" y="3469"/>
                    </a:lnTo>
                    <a:lnTo>
                      <a:pt x="31967" y="3224"/>
                    </a:lnTo>
                    <a:lnTo>
                      <a:pt x="31749" y="2993"/>
                    </a:lnTo>
                    <a:lnTo>
                      <a:pt x="31504" y="2775"/>
                    </a:lnTo>
                    <a:lnTo>
                      <a:pt x="31246" y="2557"/>
                    </a:lnTo>
                    <a:lnTo>
                      <a:pt x="30960" y="2340"/>
                    </a:lnTo>
                    <a:lnTo>
                      <a:pt x="30661" y="2136"/>
                    </a:lnTo>
                    <a:lnTo>
                      <a:pt x="30348" y="1945"/>
                    </a:lnTo>
                    <a:lnTo>
                      <a:pt x="30008" y="1755"/>
                    </a:lnTo>
                    <a:lnTo>
                      <a:pt x="29641" y="1564"/>
                    </a:lnTo>
                    <a:lnTo>
                      <a:pt x="29273" y="1387"/>
                    </a:lnTo>
                    <a:lnTo>
                      <a:pt x="28879" y="1224"/>
                    </a:lnTo>
                    <a:lnTo>
                      <a:pt x="28484" y="1075"/>
                    </a:lnTo>
                    <a:lnTo>
                      <a:pt x="28063" y="939"/>
                    </a:lnTo>
                    <a:lnTo>
                      <a:pt x="27641" y="816"/>
                    </a:lnTo>
                    <a:lnTo>
                      <a:pt x="27192" y="694"/>
                    </a:lnTo>
                    <a:lnTo>
                      <a:pt x="26743" y="585"/>
                    </a:lnTo>
                    <a:lnTo>
                      <a:pt x="26281" y="490"/>
                    </a:lnTo>
                    <a:lnTo>
                      <a:pt x="25805" y="408"/>
                    </a:lnTo>
                    <a:lnTo>
                      <a:pt x="25329" y="326"/>
                    </a:lnTo>
                    <a:lnTo>
                      <a:pt x="24839" y="258"/>
                    </a:lnTo>
                    <a:lnTo>
                      <a:pt x="24336" y="190"/>
                    </a:lnTo>
                    <a:lnTo>
                      <a:pt x="23832" y="150"/>
                    </a:lnTo>
                    <a:lnTo>
                      <a:pt x="23329" y="95"/>
                    </a:lnTo>
                    <a:lnTo>
                      <a:pt x="22812" y="68"/>
                    </a:lnTo>
                    <a:lnTo>
                      <a:pt x="21751" y="14"/>
                    </a:lnTo>
                    <a:lnTo>
                      <a:pt x="2069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40"/>
              <p:cNvSpPr/>
              <p:nvPr/>
            </p:nvSpPr>
            <p:spPr>
              <a:xfrm>
                <a:off x="1316067" y="4540459"/>
                <a:ext cx="146661" cy="107404"/>
              </a:xfrm>
              <a:custGeom>
                <a:rect b="b" l="l" r="r" t="t"/>
                <a:pathLst>
                  <a:path extrusionOk="0" h="3647" w="4980">
                    <a:moveTo>
                      <a:pt x="4980" y="1"/>
                    </a:moveTo>
                    <a:lnTo>
                      <a:pt x="2381" y="518"/>
                    </a:lnTo>
                    <a:lnTo>
                      <a:pt x="2177" y="790"/>
                    </a:lnTo>
                    <a:lnTo>
                      <a:pt x="1661" y="1524"/>
                    </a:lnTo>
                    <a:lnTo>
                      <a:pt x="1293" y="2014"/>
                    </a:lnTo>
                    <a:lnTo>
                      <a:pt x="899" y="2531"/>
                    </a:lnTo>
                    <a:lnTo>
                      <a:pt x="463" y="3089"/>
                    </a:lnTo>
                    <a:lnTo>
                      <a:pt x="1" y="3646"/>
                    </a:lnTo>
                    <a:lnTo>
                      <a:pt x="4844" y="2939"/>
                    </a:lnTo>
                    <a:lnTo>
                      <a:pt x="4980"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40"/>
              <p:cNvSpPr/>
              <p:nvPr/>
            </p:nvSpPr>
            <p:spPr>
              <a:xfrm>
                <a:off x="1429451" y="4518430"/>
                <a:ext cx="74155" cy="135441"/>
              </a:xfrm>
              <a:custGeom>
                <a:rect b="b" l="l" r="r" t="t"/>
                <a:pathLst>
                  <a:path extrusionOk="0" h="4599" w="2518">
                    <a:moveTo>
                      <a:pt x="1850" y="1"/>
                    </a:moveTo>
                    <a:lnTo>
                      <a:pt x="1592" y="14"/>
                    </a:lnTo>
                    <a:lnTo>
                      <a:pt x="1320" y="28"/>
                    </a:lnTo>
                    <a:lnTo>
                      <a:pt x="1062" y="55"/>
                    </a:lnTo>
                    <a:lnTo>
                      <a:pt x="803" y="110"/>
                    </a:lnTo>
                    <a:lnTo>
                      <a:pt x="545" y="178"/>
                    </a:lnTo>
                    <a:lnTo>
                      <a:pt x="273" y="259"/>
                    </a:lnTo>
                    <a:lnTo>
                      <a:pt x="1" y="382"/>
                    </a:lnTo>
                    <a:lnTo>
                      <a:pt x="422" y="4544"/>
                    </a:lnTo>
                    <a:lnTo>
                      <a:pt x="694" y="4585"/>
                    </a:lnTo>
                    <a:lnTo>
                      <a:pt x="966" y="4598"/>
                    </a:lnTo>
                    <a:lnTo>
                      <a:pt x="1225" y="4598"/>
                    </a:lnTo>
                    <a:lnTo>
                      <a:pt x="1483" y="4558"/>
                    </a:lnTo>
                    <a:lnTo>
                      <a:pt x="1728" y="4517"/>
                    </a:lnTo>
                    <a:lnTo>
                      <a:pt x="1987" y="4435"/>
                    </a:lnTo>
                    <a:lnTo>
                      <a:pt x="2245" y="4340"/>
                    </a:lnTo>
                    <a:lnTo>
                      <a:pt x="2517" y="4231"/>
                    </a:lnTo>
                    <a:lnTo>
                      <a:pt x="2123" y="1"/>
                    </a:lnTo>
                    <a:close/>
                  </a:path>
                </a:pathLst>
              </a:custGeom>
              <a:solidFill>
                <a:srgbClr val="2A5B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40"/>
              <p:cNvSpPr/>
              <p:nvPr/>
            </p:nvSpPr>
            <p:spPr>
              <a:xfrm>
                <a:off x="1060495" y="4451135"/>
                <a:ext cx="355373" cy="256009"/>
              </a:xfrm>
              <a:custGeom>
                <a:rect b="b" l="l" r="r" t="t"/>
                <a:pathLst>
                  <a:path extrusionOk="0" h="8693" w="12067">
                    <a:moveTo>
                      <a:pt x="9196" y="0"/>
                    </a:moveTo>
                    <a:lnTo>
                      <a:pt x="7740" y="1102"/>
                    </a:lnTo>
                    <a:lnTo>
                      <a:pt x="6258" y="2231"/>
                    </a:lnTo>
                    <a:lnTo>
                      <a:pt x="4544" y="3551"/>
                    </a:lnTo>
                    <a:lnTo>
                      <a:pt x="3687" y="4231"/>
                    </a:lnTo>
                    <a:lnTo>
                      <a:pt x="2843" y="4897"/>
                    </a:lnTo>
                    <a:lnTo>
                      <a:pt x="2068" y="5537"/>
                    </a:lnTo>
                    <a:lnTo>
                      <a:pt x="1374" y="6122"/>
                    </a:lnTo>
                    <a:lnTo>
                      <a:pt x="789" y="6639"/>
                    </a:lnTo>
                    <a:lnTo>
                      <a:pt x="558" y="6856"/>
                    </a:lnTo>
                    <a:lnTo>
                      <a:pt x="354" y="7060"/>
                    </a:lnTo>
                    <a:lnTo>
                      <a:pt x="191" y="7223"/>
                    </a:lnTo>
                    <a:lnTo>
                      <a:pt x="82" y="7373"/>
                    </a:lnTo>
                    <a:lnTo>
                      <a:pt x="14" y="7482"/>
                    </a:lnTo>
                    <a:lnTo>
                      <a:pt x="1" y="7523"/>
                    </a:lnTo>
                    <a:lnTo>
                      <a:pt x="1" y="7550"/>
                    </a:lnTo>
                    <a:lnTo>
                      <a:pt x="82" y="7795"/>
                    </a:lnTo>
                    <a:lnTo>
                      <a:pt x="137" y="7917"/>
                    </a:lnTo>
                    <a:lnTo>
                      <a:pt x="191" y="8053"/>
                    </a:lnTo>
                    <a:lnTo>
                      <a:pt x="259" y="8176"/>
                    </a:lnTo>
                    <a:lnTo>
                      <a:pt x="354" y="8298"/>
                    </a:lnTo>
                    <a:lnTo>
                      <a:pt x="449" y="8407"/>
                    </a:lnTo>
                    <a:lnTo>
                      <a:pt x="558" y="8502"/>
                    </a:lnTo>
                    <a:lnTo>
                      <a:pt x="681" y="8584"/>
                    </a:lnTo>
                    <a:lnTo>
                      <a:pt x="817" y="8638"/>
                    </a:lnTo>
                    <a:lnTo>
                      <a:pt x="966" y="8679"/>
                    </a:lnTo>
                    <a:lnTo>
                      <a:pt x="1130" y="8692"/>
                    </a:lnTo>
                    <a:lnTo>
                      <a:pt x="1320" y="8679"/>
                    </a:lnTo>
                    <a:lnTo>
                      <a:pt x="1510" y="8638"/>
                    </a:lnTo>
                    <a:lnTo>
                      <a:pt x="1742" y="8556"/>
                    </a:lnTo>
                    <a:lnTo>
                      <a:pt x="1973" y="8434"/>
                    </a:lnTo>
                    <a:lnTo>
                      <a:pt x="2191" y="8325"/>
                    </a:lnTo>
                    <a:lnTo>
                      <a:pt x="2449" y="8244"/>
                    </a:lnTo>
                    <a:lnTo>
                      <a:pt x="2748" y="8148"/>
                    </a:lnTo>
                    <a:lnTo>
                      <a:pt x="3102" y="8067"/>
                    </a:lnTo>
                    <a:lnTo>
                      <a:pt x="3469" y="7985"/>
                    </a:lnTo>
                    <a:lnTo>
                      <a:pt x="3877" y="7917"/>
                    </a:lnTo>
                    <a:lnTo>
                      <a:pt x="4748" y="7795"/>
                    </a:lnTo>
                    <a:lnTo>
                      <a:pt x="5346" y="7713"/>
                    </a:lnTo>
                    <a:lnTo>
                      <a:pt x="5591" y="7686"/>
                    </a:lnTo>
                    <a:lnTo>
                      <a:pt x="6244" y="7618"/>
                    </a:lnTo>
                    <a:lnTo>
                      <a:pt x="6639" y="7563"/>
                    </a:lnTo>
                    <a:lnTo>
                      <a:pt x="7183" y="7509"/>
                    </a:lnTo>
                    <a:lnTo>
                      <a:pt x="7958" y="7427"/>
                    </a:lnTo>
                    <a:lnTo>
                      <a:pt x="8597" y="7332"/>
                    </a:lnTo>
                    <a:lnTo>
                      <a:pt x="8856" y="7291"/>
                    </a:lnTo>
                    <a:lnTo>
                      <a:pt x="9060" y="7251"/>
                    </a:lnTo>
                    <a:lnTo>
                      <a:pt x="9209" y="7210"/>
                    </a:lnTo>
                    <a:lnTo>
                      <a:pt x="9305" y="7169"/>
                    </a:lnTo>
                    <a:lnTo>
                      <a:pt x="9386" y="7087"/>
                    </a:lnTo>
                    <a:lnTo>
                      <a:pt x="9454" y="7006"/>
                    </a:lnTo>
                    <a:lnTo>
                      <a:pt x="9509" y="6897"/>
                    </a:lnTo>
                    <a:lnTo>
                      <a:pt x="9563" y="6788"/>
                    </a:lnTo>
                    <a:lnTo>
                      <a:pt x="9604" y="6666"/>
                    </a:lnTo>
                    <a:lnTo>
                      <a:pt x="9631" y="6530"/>
                    </a:lnTo>
                    <a:lnTo>
                      <a:pt x="9672" y="6271"/>
                    </a:lnTo>
                    <a:lnTo>
                      <a:pt x="9686" y="6040"/>
                    </a:lnTo>
                    <a:lnTo>
                      <a:pt x="9686" y="5836"/>
                    </a:lnTo>
                    <a:lnTo>
                      <a:pt x="9686" y="5646"/>
                    </a:lnTo>
                    <a:lnTo>
                      <a:pt x="9903" y="5278"/>
                    </a:lnTo>
                    <a:lnTo>
                      <a:pt x="10121" y="4965"/>
                    </a:lnTo>
                    <a:lnTo>
                      <a:pt x="10352" y="4693"/>
                    </a:lnTo>
                    <a:lnTo>
                      <a:pt x="10570" y="4449"/>
                    </a:lnTo>
                    <a:lnTo>
                      <a:pt x="10801" y="4244"/>
                    </a:lnTo>
                    <a:lnTo>
                      <a:pt x="11005" y="4068"/>
                    </a:lnTo>
                    <a:lnTo>
                      <a:pt x="11209" y="3918"/>
                    </a:lnTo>
                    <a:lnTo>
                      <a:pt x="11413" y="3782"/>
                    </a:lnTo>
                    <a:lnTo>
                      <a:pt x="11740" y="3564"/>
                    </a:lnTo>
                    <a:lnTo>
                      <a:pt x="11862" y="3483"/>
                    </a:lnTo>
                    <a:lnTo>
                      <a:pt x="11957" y="3401"/>
                    </a:lnTo>
                    <a:lnTo>
                      <a:pt x="12039" y="3320"/>
                    </a:lnTo>
                    <a:lnTo>
                      <a:pt x="12052" y="3279"/>
                    </a:lnTo>
                    <a:lnTo>
                      <a:pt x="12066" y="3238"/>
                    </a:lnTo>
                    <a:lnTo>
                      <a:pt x="12066" y="3197"/>
                    </a:lnTo>
                    <a:lnTo>
                      <a:pt x="12066" y="3156"/>
                    </a:lnTo>
                    <a:lnTo>
                      <a:pt x="12039" y="3102"/>
                    </a:lnTo>
                    <a:lnTo>
                      <a:pt x="12012" y="3061"/>
                    </a:lnTo>
                    <a:lnTo>
                      <a:pt x="11876" y="2871"/>
                    </a:lnTo>
                    <a:lnTo>
                      <a:pt x="11712" y="2667"/>
                    </a:lnTo>
                    <a:lnTo>
                      <a:pt x="11304" y="2190"/>
                    </a:lnTo>
                    <a:lnTo>
                      <a:pt x="10842" y="1687"/>
                    </a:lnTo>
                    <a:lnTo>
                      <a:pt x="10366" y="1184"/>
                    </a:lnTo>
                    <a:lnTo>
                      <a:pt x="9550" y="354"/>
                    </a:lnTo>
                    <a:lnTo>
                      <a:pt x="919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40"/>
              <p:cNvSpPr/>
              <p:nvPr/>
            </p:nvSpPr>
            <p:spPr>
              <a:xfrm>
                <a:off x="478022" y="4091810"/>
                <a:ext cx="974677" cy="530012"/>
              </a:xfrm>
              <a:custGeom>
                <a:rect b="b" l="l" r="r" t="t"/>
                <a:pathLst>
                  <a:path extrusionOk="0" h="17997" w="33096">
                    <a:moveTo>
                      <a:pt x="12406" y="0"/>
                    </a:moveTo>
                    <a:lnTo>
                      <a:pt x="11331" y="14"/>
                    </a:lnTo>
                    <a:lnTo>
                      <a:pt x="10284" y="68"/>
                    </a:lnTo>
                    <a:lnTo>
                      <a:pt x="9767" y="95"/>
                    </a:lnTo>
                    <a:lnTo>
                      <a:pt x="9250" y="150"/>
                    </a:lnTo>
                    <a:lnTo>
                      <a:pt x="8747" y="190"/>
                    </a:lnTo>
                    <a:lnTo>
                      <a:pt x="8244" y="258"/>
                    </a:lnTo>
                    <a:lnTo>
                      <a:pt x="7754" y="326"/>
                    </a:lnTo>
                    <a:lnTo>
                      <a:pt x="7278" y="408"/>
                    </a:lnTo>
                    <a:lnTo>
                      <a:pt x="6802" y="490"/>
                    </a:lnTo>
                    <a:lnTo>
                      <a:pt x="6339" y="585"/>
                    </a:lnTo>
                    <a:lnTo>
                      <a:pt x="5890" y="694"/>
                    </a:lnTo>
                    <a:lnTo>
                      <a:pt x="5455" y="816"/>
                    </a:lnTo>
                    <a:lnTo>
                      <a:pt x="5020" y="939"/>
                    </a:lnTo>
                    <a:lnTo>
                      <a:pt x="4612" y="1075"/>
                    </a:lnTo>
                    <a:lnTo>
                      <a:pt x="4204" y="1224"/>
                    </a:lnTo>
                    <a:lnTo>
                      <a:pt x="3809" y="1387"/>
                    </a:lnTo>
                    <a:lnTo>
                      <a:pt x="3442" y="1564"/>
                    </a:lnTo>
                    <a:lnTo>
                      <a:pt x="3088" y="1755"/>
                    </a:lnTo>
                    <a:lnTo>
                      <a:pt x="2748" y="1945"/>
                    </a:lnTo>
                    <a:lnTo>
                      <a:pt x="2422" y="2136"/>
                    </a:lnTo>
                    <a:lnTo>
                      <a:pt x="2122" y="2340"/>
                    </a:lnTo>
                    <a:lnTo>
                      <a:pt x="1850" y="2557"/>
                    </a:lnTo>
                    <a:lnTo>
                      <a:pt x="1578" y="2775"/>
                    </a:lnTo>
                    <a:lnTo>
                      <a:pt x="1347" y="2993"/>
                    </a:lnTo>
                    <a:lnTo>
                      <a:pt x="1116" y="3224"/>
                    </a:lnTo>
                    <a:lnTo>
                      <a:pt x="912" y="3469"/>
                    </a:lnTo>
                    <a:lnTo>
                      <a:pt x="735" y="3700"/>
                    </a:lnTo>
                    <a:lnTo>
                      <a:pt x="572" y="3945"/>
                    </a:lnTo>
                    <a:lnTo>
                      <a:pt x="422" y="4203"/>
                    </a:lnTo>
                    <a:lnTo>
                      <a:pt x="300" y="4448"/>
                    </a:lnTo>
                    <a:lnTo>
                      <a:pt x="204" y="4706"/>
                    </a:lnTo>
                    <a:lnTo>
                      <a:pt x="123" y="4979"/>
                    </a:lnTo>
                    <a:lnTo>
                      <a:pt x="55" y="5237"/>
                    </a:lnTo>
                    <a:lnTo>
                      <a:pt x="14" y="5509"/>
                    </a:lnTo>
                    <a:lnTo>
                      <a:pt x="0" y="5781"/>
                    </a:lnTo>
                    <a:lnTo>
                      <a:pt x="0" y="6053"/>
                    </a:lnTo>
                    <a:lnTo>
                      <a:pt x="28" y="6339"/>
                    </a:lnTo>
                    <a:lnTo>
                      <a:pt x="82" y="6624"/>
                    </a:lnTo>
                    <a:lnTo>
                      <a:pt x="150" y="6897"/>
                    </a:lnTo>
                    <a:lnTo>
                      <a:pt x="232" y="7182"/>
                    </a:lnTo>
                    <a:lnTo>
                      <a:pt x="354" y="7481"/>
                    </a:lnTo>
                    <a:lnTo>
                      <a:pt x="490" y="7767"/>
                    </a:lnTo>
                    <a:lnTo>
                      <a:pt x="653" y="8053"/>
                    </a:lnTo>
                    <a:lnTo>
                      <a:pt x="830" y="8352"/>
                    </a:lnTo>
                    <a:lnTo>
                      <a:pt x="1034" y="8638"/>
                    </a:lnTo>
                    <a:lnTo>
                      <a:pt x="1265" y="8937"/>
                    </a:lnTo>
                    <a:lnTo>
                      <a:pt x="1524" y="9223"/>
                    </a:lnTo>
                    <a:lnTo>
                      <a:pt x="1796" y="9522"/>
                    </a:lnTo>
                    <a:lnTo>
                      <a:pt x="2095" y="9821"/>
                    </a:lnTo>
                    <a:lnTo>
                      <a:pt x="2422" y="10107"/>
                    </a:lnTo>
                    <a:lnTo>
                      <a:pt x="2775" y="10406"/>
                    </a:lnTo>
                    <a:lnTo>
                      <a:pt x="3143" y="10692"/>
                    </a:lnTo>
                    <a:lnTo>
                      <a:pt x="3551" y="10991"/>
                    </a:lnTo>
                    <a:lnTo>
                      <a:pt x="3972" y="11277"/>
                    </a:lnTo>
                    <a:lnTo>
                      <a:pt x="4421" y="11576"/>
                    </a:lnTo>
                    <a:lnTo>
                      <a:pt x="4897" y="11861"/>
                    </a:lnTo>
                    <a:lnTo>
                      <a:pt x="5401" y="12147"/>
                    </a:lnTo>
                    <a:lnTo>
                      <a:pt x="5917" y="12433"/>
                    </a:lnTo>
                    <a:lnTo>
                      <a:pt x="6475" y="12705"/>
                    </a:lnTo>
                    <a:lnTo>
                      <a:pt x="7046" y="12990"/>
                    </a:lnTo>
                    <a:lnTo>
                      <a:pt x="7659" y="13262"/>
                    </a:lnTo>
                    <a:lnTo>
                      <a:pt x="8284" y="13535"/>
                    </a:lnTo>
                    <a:lnTo>
                      <a:pt x="8937" y="13807"/>
                    </a:lnTo>
                    <a:lnTo>
                      <a:pt x="9631" y="14065"/>
                    </a:lnTo>
                    <a:lnTo>
                      <a:pt x="10338" y="14337"/>
                    </a:lnTo>
                    <a:lnTo>
                      <a:pt x="11073" y="14596"/>
                    </a:lnTo>
                    <a:lnTo>
                      <a:pt x="11848" y="14840"/>
                    </a:lnTo>
                    <a:lnTo>
                      <a:pt x="12637" y="15099"/>
                    </a:lnTo>
                    <a:lnTo>
                      <a:pt x="13453" y="15344"/>
                    </a:lnTo>
                    <a:lnTo>
                      <a:pt x="14310" y="15575"/>
                    </a:lnTo>
                    <a:lnTo>
                      <a:pt x="15181" y="15820"/>
                    </a:lnTo>
                    <a:lnTo>
                      <a:pt x="16092" y="16051"/>
                    </a:lnTo>
                    <a:lnTo>
                      <a:pt x="17031" y="16269"/>
                    </a:lnTo>
                    <a:lnTo>
                      <a:pt x="17997" y="16486"/>
                    </a:lnTo>
                    <a:lnTo>
                      <a:pt x="18990" y="16704"/>
                    </a:lnTo>
                    <a:lnTo>
                      <a:pt x="20010" y="16908"/>
                    </a:lnTo>
                    <a:lnTo>
                      <a:pt x="21057" y="17098"/>
                    </a:lnTo>
                    <a:lnTo>
                      <a:pt x="22132" y="17302"/>
                    </a:lnTo>
                    <a:lnTo>
                      <a:pt x="23247" y="17479"/>
                    </a:lnTo>
                    <a:lnTo>
                      <a:pt x="24390" y="17656"/>
                    </a:lnTo>
                    <a:lnTo>
                      <a:pt x="25560" y="17833"/>
                    </a:lnTo>
                    <a:lnTo>
                      <a:pt x="26757" y="17996"/>
                    </a:lnTo>
                    <a:lnTo>
                      <a:pt x="26757" y="17996"/>
                    </a:lnTo>
                    <a:lnTo>
                      <a:pt x="26634" y="16037"/>
                    </a:lnTo>
                    <a:lnTo>
                      <a:pt x="26621" y="15752"/>
                    </a:lnTo>
                    <a:lnTo>
                      <a:pt x="26580" y="15126"/>
                    </a:lnTo>
                    <a:lnTo>
                      <a:pt x="26158" y="14936"/>
                    </a:lnTo>
                    <a:lnTo>
                      <a:pt x="25628" y="14664"/>
                    </a:lnTo>
                    <a:lnTo>
                      <a:pt x="24893" y="14283"/>
                    </a:lnTo>
                    <a:lnTo>
                      <a:pt x="23927" y="13779"/>
                    </a:lnTo>
                    <a:lnTo>
                      <a:pt x="22744" y="13154"/>
                    </a:lnTo>
                    <a:lnTo>
                      <a:pt x="21343" y="12378"/>
                    </a:lnTo>
                    <a:lnTo>
                      <a:pt x="19711" y="11453"/>
                    </a:lnTo>
                    <a:lnTo>
                      <a:pt x="20894" y="11821"/>
                    </a:lnTo>
                    <a:lnTo>
                      <a:pt x="22105" y="12161"/>
                    </a:lnTo>
                    <a:lnTo>
                      <a:pt x="22703" y="12310"/>
                    </a:lnTo>
                    <a:lnTo>
                      <a:pt x="23302" y="12460"/>
                    </a:lnTo>
                    <a:lnTo>
                      <a:pt x="23900" y="12596"/>
                    </a:lnTo>
                    <a:lnTo>
                      <a:pt x="24485" y="12718"/>
                    </a:lnTo>
                    <a:lnTo>
                      <a:pt x="25056" y="12827"/>
                    </a:lnTo>
                    <a:lnTo>
                      <a:pt x="25628" y="12922"/>
                    </a:lnTo>
                    <a:lnTo>
                      <a:pt x="26185" y="12990"/>
                    </a:lnTo>
                    <a:lnTo>
                      <a:pt x="26729" y="13058"/>
                    </a:lnTo>
                    <a:lnTo>
                      <a:pt x="27260" y="13099"/>
                    </a:lnTo>
                    <a:lnTo>
                      <a:pt x="27777" y="13126"/>
                    </a:lnTo>
                    <a:lnTo>
                      <a:pt x="28267" y="13126"/>
                    </a:lnTo>
                    <a:lnTo>
                      <a:pt x="28729" y="13113"/>
                    </a:lnTo>
                    <a:lnTo>
                      <a:pt x="29069" y="13086"/>
                    </a:lnTo>
                    <a:lnTo>
                      <a:pt x="29396" y="13045"/>
                    </a:lnTo>
                    <a:lnTo>
                      <a:pt x="29600" y="13004"/>
                    </a:lnTo>
                    <a:lnTo>
                      <a:pt x="29804" y="12963"/>
                    </a:lnTo>
                    <a:lnTo>
                      <a:pt x="30049" y="12895"/>
                    </a:lnTo>
                    <a:lnTo>
                      <a:pt x="30280" y="12827"/>
                    </a:lnTo>
                    <a:lnTo>
                      <a:pt x="30497" y="12746"/>
                    </a:lnTo>
                    <a:lnTo>
                      <a:pt x="30715" y="12650"/>
                    </a:lnTo>
                    <a:lnTo>
                      <a:pt x="30905" y="12555"/>
                    </a:lnTo>
                    <a:lnTo>
                      <a:pt x="31110" y="12446"/>
                    </a:lnTo>
                    <a:lnTo>
                      <a:pt x="31286" y="12324"/>
                    </a:lnTo>
                    <a:lnTo>
                      <a:pt x="31463" y="12188"/>
                    </a:lnTo>
                    <a:lnTo>
                      <a:pt x="31626" y="12052"/>
                    </a:lnTo>
                    <a:lnTo>
                      <a:pt x="31776" y="11916"/>
                    </a:lnTo>
                    <a:lnTo>
                      <a:pt x="31926" y="11766"/>
                    </a:lnTo>
                    <a:lnTo>
                      <a:pt x="32062" y="11603"/>
                    </a:lnTo>
                    <a:lnTo>
                      <a:pt x="32184" y="11440"/>
                    </a:lnTo>
                    <a:lnTo>
                      <a:pt x="32307" y="11263"/>
                    </a:lnTo>
                    <a:lnTo>
                      <a:pt x="32415" y="11086"/>
                    </a:lnTo>
                    <a:lnTo>
                      <a:pt x="32524" y="10909"/>
                    </a:lnTo>
                    <a:lnTo>
                      <a:pt x="32606" y="10719"/>
                    </a:lnTo>
                    <a:lnTo>
                      <a:pt x="32701" y="10528"/>
                    </a:lnTo>
                    <a:lnTo>
                      <a:pt x="32769" y="10324"/>
                    </a:lnTo>
                    <a:lnTo>
                      <a:pt x="32837" y="10120"/>
                    </a:lnTo>
                    <a:lnTo>
                      <a:pt x="32905" y="9916"/>
                    </a:lnTo>
                    <a:lnTo>
                      <a:pt x="32946" y="9712"/>
                    </a:lnTo>
                    <a:lnTo>
                      <a:pt x="33000" y="9495"/>
                    </a:lnTo>
                    <a:lnTo>
                      <a:pt x="33027" y="9277"/>
                    </a:lnTo>
                    <a:lnTo>
                      <a:pt x="33082" y="8828"/>
                    </a:lnTo>
                    <a:lnTo>
                      <a:pt x="33095" y="8379"/>
                    </a:lnTo>
                    <a:lnTo>
                      <a:pt x="33082" y="7930"/>
                    </a:lnTo>
                    <a:lnTo>
                      <a:pt x="33041" y="7468"/>
                    </a:lnTo>
                    <a:lnTo>
                      <a:pt x="32959" y="7019"/>
                    </a:lnTo>
                    <a:lnTo>
                      <a:pt x="32864" y="6556"/>
                    </a:lnTo>
                    <a:lnTo>
                      <a:pt x="32742" y="6108"/>
                    </a:lnTo>
                    <a:lnTo>
                      <a:pt x="32592" y="5672"/>
                    </a:lnTo>
                    <a:lnTo>
                      <a:pt x="32415" y="5237"/>
                    </a:lnTo>
                    <a:lnTo>
                      <a:pt x="32211" y="4829"/>
                    </a:lnTo>
                    <a:lnTo>
                      <a:pt x="31980" y="4421"/>
                    </a:lnTo>
                    <a:lnTo>
                      <a:pt x="31722" y="4040"/>
                    </a:lnTo>
                    <a:lnTo>
                      <a:pt x="31450" y="3686"/>
                    </a:lnTo>
                    <a:lnTo>
                      <a:pt x="31314" y="3509"/>
                    </a:lnTo>
                    <a:lnTo>
                      <a:pt x="31150" y="3346"/>
                    </a:lnTo>
                    <a:lnTo>
                      <a:pt x="31001" y="3197"/>
                    </a:lnTo>
                    <a:lnTo>
                      <a:pt x="30837" y="3033"/>
                    </a:lnTo>
                    <a:lnTo>
                      <a:pt x="30674" y="2897"/>
                    </a:lnTo>
                    <a:lnTo>
                      <a:pt x="30497" y="2761"/>
                    </a:lnTo>
                    <a:lnTo>
                      <a:pt x="30321" y="2639"/>
                    </a:lnTo>
                    <a:lnTo>
                      <a:pt x="30144" y="2516"/>
                    </a:lnTo>
                    <a:lnTo>
                      <a:pt x="29953" y="2408"/>
                    </a:lnTo>
                    <a:lnTo>
                      <a:pt x="29763" y="2299"/>
                    </a:lnTo>
                    <a:lnTo>
                      <a:pt x="29572" y="2217"/>
                    </a:lnTo>
                    <a:lnTo>
                      <a:pt x="29368" y="2136"/>
                    </a:lnTo>
                    <a:lnTo>
                      <a:pt x="29164" y="2054"/>
                    </a:lnTo>
                    <a:lnTo>
                      <a:pt x="28960" y="2000"/>
                    </a:lnTo>
                    <a:lnTo>
                      <a:pt x="28144" y="1823"/>
                    </a:lnTo>
                    <a:lnTo>
                      <a:pt x="27206" y="1632"/>
                    </a:lnTo>
                    <a:lnTo>
                      <a:pt x="25968" y="1387"/>
                    </a:lnTo>
                    <a:lnTo>
                      <a:pt x="24458" y="1115"/>
                    </a:lnTo>
                    <a:lnTo>
                      <a:pt x="23628" y="979"/>
                    </a:lnTo>
                    <a:lnTo>
                      <a:pt x="22744" y="843"/>
                    </a:lnTo>
                    <a:lnTo>
                      <a:pt x="21819" y="707"/>
                    </a:lnTo>
                    <a:lnTo>
                      <a:pt x="20853" y="585"/>
                    </a:lnTo>
                    <a:lnTo>
                      <a:pt x="19847" y="463"/>
                    </a:lnTo>
                    <a:lnTo>
                      <a:pt x="18826" y="340"/>
                    </a:lnTo>
                    <a:lnTo>
                      <a:pt x="17779" y="245"/>
                    </a:lnTo>
                    <a:lnTo>
                      <a:pt x="16718" y="150"/>
                    </a:lnTo>
                    <a:lnTo>
                      <a:pt x="15643" y="82"/>
                    </a:lnTo>
                    <a:lnTo>
                      <a:pt x="14555" y="41"/>
                    </a:lnTo>
                    <a:lnTo>
                      <a:pt x="1348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40"/>
              <p:cNvSpPr/>
              <p:nvPr/>
            </p:nvSpPr>
            <p:spPr>
              <a:xfrm>
                <a:off x="1278812" y="4540459"/>
                <a:ext cx="146661" cy="107404"/>
              </a:xfrm>
              <a:custGeom>
                <a:rect b="b" l="l" r="r" t="t"/>
                <a:pathLst>
                  <a:path extrusionOk="0" h="3647" w="4980">
                    <a:moveTo>
                      <a:pt x="1" y="1"/>
                    </a:moveTo>
                    <a:lnTo>
                      <a:pt x="151" y="2939"/>
                    </a:lnTo>
                    <a:lnTo>
                      <a:pt x="4980" y="3646"/>
                    </a:lnTo>
                    <a:lnTo>
                      <a:pt x="4980" y="3646"/>
                    </a:lnTo>
                    <a:lnTo>
                      <a:pt x="4531" y="3089"/>
                    </a:lnTo>
                    <a:lnTo>
                      <a:pt x="4082" y="2531"/>
                    </a:lnTo>
                    <a:lnTo>
                      <a:pt x="3687" y="2014"/>
                    </a:lnTo>
                    <a:lnTo>
                      <a:pt x="3334" y="1524"/>
                    </a:lnTo>
                    <a:lnTo>
                      <a:pt x="2803" y="790"/>
                    </a:lnTo>
                    <a:lnTo>
                      <a:pt x="2599" y="518"/>
                    </a:lnTo>
                    <a:lnTo>
                      <a:pt x="1"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40"/>
              <p:cNvSpPr/>
              <p:nvPr/>
            </p:nvSpPr>
            <p:spPr>
              <a:xfrm>
                <a:off x="1238376" y="4518430"/>
                <a:ext cx="73713" cy="135441"/>
              </a:xfrm>
              <a:custGeom>
                <a:rect b="b" l="l" r="r" t="t"/>
                <a:pathLst>
                  <a:path extrusionOk="0" h="4599" w="2503">
                    <a:moveTo>
                      <a:pt x="381" y="1"/>
                    </a:moveTo>
                    <a:lnTo>
                      <a:pt x="0" y="4231"/>
                    </a:lnTo>
                    <a:lnTo>
                      <a:pt x="259" y="4340"/>
                    </a:lnTo>
                    <a:lnTo>
                      <a:pt x="517" y="4435"/>
                    </a:lnTo>
                    <a:lnTo>
                      <a:pt x="775" y="4517"/>
                    </a:lnTo>
                    <a:lnTo>
                      <a:pt x="1034" y="4558"/>
                    </a:lnTo>
                    <a:lnTo>
                      <a:pt x="1292" y="4598"/>
                    </a:lnTo>
                    <a:lnTo>
                      <a:pt x="1551" y="4598"/>
                    </a:lnTo>
                    <a:lnTo>
                      <a:pt x="1809" y="4585"/>
                    </a:lnTo>
                    <a:lnTo>
                      <a:pt x="2081" y="4544"/>
                    </a:lnTo>
                    <a:lnTo>
                      <a:pt x="2503" y="382"/>
                    </a:lnTo>
                    <a:lnTo>
                      <a:pt x="2231" y="259"/>
                    </a:lnTo>
                    <a:lnTo>
                      <a:pt x="1972" y="178"/>
                    </a:lnTo>
                    <a:lnTo>
                      <a:pt x="1700" y="110"/>
                    </a:lnTo>
                    <a:lnTo>
                      <a:pt x="1442" y="55"/>
                    </a:lnTo>
                    <a:lnTo>
                      <a:pt x="1184" y="28"/>
                    </a:lnTo>
                    <a:lnTo>
                      <a:pt x="925" y="14"/>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40"/>
              <p:cNvSpPr/>
              <p:nvPr/>
            </p:nvSpPr>
            <p:spPr>
              <a:xfrm>
                <a:off x="1325697" y="4451135"/>
                <a:ext cx="355344" cy="256009"/>
              </a:xfrm>
              <a:custGeom>
                <a:rect b="b" l="l" r="r" t="t"/>
                <a:pathLst>
                  <a:path extrusionOk="0" h="8693" w="12066">
                    <a:moveTo>
                      <a:pt x="2871" y="0"/>
                    </a:moveTo>
                    <a:lnTo>
                      <a:pt x="2517" y="354"/>
                    </a:lnTo>
                    <a:lnTo>
                      <a:pt x="1701" y="1184"/>
                    </a:lnTo>
                    <a:lnTo>
                      <a:pt x="1238" y="1687"/>
                    </a:lnTo>
                    <a:lnTo>
                      <a:pt x="776" y="2190"/>
                    </a:lnTo>
                    <a:lnTo>
                      <a:pt x="368" y="2667"/>
                    </a:lnTo>
                    <a:lnTo>
                      <a:pt x="191" y="2871"/>
                    </a:lnTo>
                    <a:lnTo>
                      <a:pt x="55" y="3061"/>
                    </a:lnTo>
                    <a:lnTo>
                      <a:pt x="28" y="3102"/>
                    </a:lnTo>
                    <a:lnTo>
                      <a:pt x="14" y="3156"/>
                    </a:lnTo>
                    <a:lnTo>
                      <a:pt x="0" y="3197"/>
                    </a:lnTo>
                    <a:lnTo>
                      <a:pt x="0" y="3238"/>
                    </a:lnTo>
                    <a:lnTo>
                      <a:pt x="14" y="3279"/>
                    </a:lnTo>
                    <a:lnTo>
                      <a:pt x="41" y="3320"/>
                    </a:lnTo>
                    <a:lnTo>
                      <a:pt x="109" y="3401"/>
                    </a:lnTo>
                    <a:lnTo>
                      <a:pt x="204" y="3483"/>
                    </a:lnTo>
                    <a:lnTo>
                      <a:pt x="341" y="3564"/>
                    </a:lnTo>
                    <a:lnTo>
                      <a:pt x="667" y="3782"/>
                    </a:lnTo>
                    <a:lnTo>
                      <a:pt x="857" y="3918"/>
                    </a:lnTo>
                    <a:lnTo>
                      <a:pt x="1061" y="4068"/>
                    </a:lnTo>
                    <a:lnTo>
                      <a:pt x="1279" y="4244"/>
                    </a:lnTo>
                    <a:lnTo>
                      <a:pt x="1497" y="4449"/>
                    </a:lnTo>
                    <a:lnTo>
                      <a:pt x="1728" y="4693"/>
                    </a:lnTo>
                    <a:lnTo>
                      <a:pt x="1946" y="4965"/>
                    </a:lnTo>
                    <a:lnTo>
                      <a:pt x="2177" y="5278"/>
                    </a:lnTo>
                    <a:lnTo>
                      <a:pt x="2381" y="5646"/>
                    </a:lnTo>
                    <a:lnTo>
                      <a:pt x="2381" y="5836"/>
                    </a:lnTo>
                    <a:lnTo>
                      <a:pt x="2381" y="6040"/>
                    </a:lnTo>
                    <a:lnTo>
                      <a:pt x="2408" y="6271"/>
                    </a:lnTo>
                    <a:lnTo>
                      <a:pt x="2449" y="6530"/>
                    </a:lnTo>
                    <a:lnTo>
                      <a:pt x="2476" y="6666"/>
                    </a:lnTo>
                    <a:lnTo>
                      <a:pt x="2517" y="6788"/>
                    </a:lnTo>
                    <a:lnTo>
                      <a:pt x="2558" y="6897"/>
                    </a:lnTo>
                    <a:lnTo>
                      <a:pt x="2612" y="7006"/>
                    </a:lnTo>
                    <a:lnTo>
                      <a:pt x="2680" y="7087"/>
                    </a:lnTo>
                    <a:lnTo>
                      <a:pt x="2762" y="7169"/>
                    </a:lnTo>
                    <a:lnTo>
                      <a:pt x="2857" y="7210"/>
                    </a:lnTo>
                    <a:lnTo>
                      <a:pt x="3007" y="7251"/>
                    </a:lnTo>
                    <a:lnTo>
                      <a:pt x="3224" y="7291"/>
                    </a:lnTo>
                    <a:lnTo>
                      <a:pt x="3483" y="7332"/>
                    </a:lnTo>
                    <a:lnTo>
                      <a:pt x="4122" y="7427"/>
                    </a:lnTo>
                    <a:lnTo>
                      <a:pt x="4884" y="7509"/>
                    </a:lnTo>
                    <a:lnTo>
                      <a:pt x="5428" y="7563"/>
                    </a:lnTo>
                    <a:lnTo>
                      <a:pt x="5822" y="7618"/>
                    </a:lnTo>
                    <a:lnTo>
                      <a:pt x="6475" y="7686"/>
                    </a:lnTo>
                    <a:lnTo>
                      <a:pt x="6734" y="7713"/>
                    </a:lnTo>
                    <a:lnTo>
                      <a:pt x="7332" y="7795"/>
                    </a:lnTo>
                    <a:lnTo>
                      <a:pt x="8189" y="7917"/>
                    </a:lnTo>
                    <a:lnTo>
                      <a:pt x="8597" y="7985"/>
                    </a:lnTo>
                    <a:lnTo>
                      <a:pt x="8978" y="8067"/>
                    </a:lnTo>
                    <a:lnTo>
                      <a:pt x="9318" y="8148"/>
                    </a:lnTo>
                    <a:lnTo>
                      <a:pt x="9631" y="8244"/>
                    </a:lnTo>
                    <a:lnTo>
                      <a:pt x="9890" y="8325"/>
                    </a:lnTo>
                    <a:lnTo>
                      <a:pt x="10094" y="8434"/>
                    </a:lnTo>
                    <a:lnTo>
                      <a:pt x="10338" y="8556"/>
                    </a:lnTo>
                    <a:lnTo>
                      <a:pt x="10556" y="8638"/>
                    </a:lnTo>
                    <a:lnTo>
                      <a:pt x="10760" y="8679"/>
                    </a:lnTo>
                    <a:lnTo>
                      <a:pt x="10937" y="8692"/>
                    </a:lnTo>
                    <a:lnTo>
                      <a:pt x="11114" y="8679"/>
                    </a:lnTo>
                    <a:lnTo>
                      <a:pt x="11263" y="8638"/>
                    </a:lnTo>
                    <a:lnTo>
                      <a:pt x="11399" y="8584"/>
                    </a:lnTo>
                    <a:lnTo>
                      <a:pt x="11522" y="8502"/>
                    </a:lnTo>
                    <a:lnTo>
                      <a:pt x="11631" y="8407"/>
                    </a:lnTo>
                    <a:lnTo>
                      <a:pt x="11726" y="8298"/>
                    </a:lnTo>
                    <a:lnTo>
                      <a:pt x="11808" y="8176"/>
                    </a:lnTo>
                    <a:lnTo>
                      <a:pt x="11876" y="8053"/>
                    </a:lnTo>
                    <a:lnTo>
                      <a:pt x="11944" y="7917"/>
                    </a:lnTo>
                    <a:lnTo>
                      <a:pt x="11998" y="7795"/>
                    </a:lnTo>
                    <a:lnTo>
                      <a:pt x="12066" y="7550"/>
                    </a:lnTo>
                    <a:lnTo>
                      <a:pt x="12066" y="7523"/>
                    </a:lnTo>
                    <a:lnTo>
                      <a:pt x="12052" y="7482"/>
                    </a:lnTo>
                    <a:lnTo>
                      <a:pt x="11984" y="7373"/>
                    </a:lnTo>
                    <a:lnTo>
                      <a:pt x="11876" y="7223"/>
                    </a:lnTo>
                    <a:lnTo>
                      <a:pt x="11712" y="7060"/>
                    </a:lnTo>
                    <a:lnTo>
                      <a:pt x="11522" y="6856"/>
                    </a:lnTo>
                    <a:lnTo>
                      <a:pt x="11277" y="6639"/>
                    </a:lnTo>
                    <a:lnTo>
                      <a:pt x="10692" y="6122"/>
                    </a:lnTo>
                    <a:lnTo>
                      <a:pt x="9998" y="5537"/>
                    </a:lnTo>
                    <a:lnTo>
                      <a:pt x="9223" y="4897"/>
                    </a:lnTo>
                    <a:lnTo>
                      <a:pt x="8393" y="4231"/>
                    </a:lnTo>
                    <a:lnTo>
                      <a:pt x="7523" y="3551"/>
                    </a:lnTo>
                    <a:lnTo>
                      <a:pt x="5822" y="2231"/>
                    </a:lnTo>
                    <a:lnTo>
                      <a:pt x="4326" y="1102"/>
                    </a:lnTo>
                    <a:lnTo>
                      <a:pt x="287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40"/>
              <p:cNvSpPr/>
              <p:nvPr/>
            </p:nvSpPr>
            <p:spPr>
              <a:xfrm>
                <a:off x="1031250" y="3196456"/>
                <a:ext cx="642982" cy="1102461"/>
              </a:xfrm>
              <a:custGeom>
                <a:rect b="b" l="l" r="r" t="t"/>
                <a:pathLst>
                  <a:path extrusionOk="0" h="37435" w="21833">
                    <a:moveTo>
                      <a:pt x="7849" y="0"/>
                    </a:moveTo>
                    <a:lnTo>
                      <a:pt x="7618" y="68"/>
                    </a:lnTo>
                    <a:lnTo>
                      <a:pt x="6965" y="272"/>
                    </a:lnTo>
                    <a:lnTo>
                      <a:pt x="6026" y="572"/>
                    </a:lnTo>
                    <a:lnTo>
                      <a:pt x="5469" y="762"/>
                    </a:lnTo>
                    <a:lnTo>
                      <a:pt x="4884" y="980"/>
                    </a:lnTo>
                    <a:lnTo>
                      <a:pt x="4272" y="1211"/>
                    </a:lnTo>
                    <a:lnTo>
                      <a:pt x="3660" y="1456"/>
                    </a:lnTo>
                    <a:lnTo>
                      <a:pt x="3048" y="1714"/>
                    </a:lnTo>
                    <a:lnTo>
                      <a:pt x="2449" y="2000"/>
                    </a:lnTo>
                    <a:lnTo>
                      <a:pt x="1891" y="2286"/>
                    </a:lnTo>
                    <a:lnTo>
                      <a:pt x="1633" y="2435"/>
                    </a:lnTo>
                    <a:lnTo>
                      <a:pt x="1374" y="2585"/>
                    </a:lnTo>
                    <a:lnTo>
                      <a:pt x="1143" y="2734"/>
                    </a:lnTo>
                    <a:lnTo>
                      <a:pt x="926" y="2884"/>
                    </a:lnTo>
                    <a:lnTo>
                      <a:pt x="721" y="3034"/>
                    </a:lnTo>
                    <a:lnTo>
                      <a:pt x="545" y="3183"/>
                    </a:lnTo>
                    <a:lnTo>
                      <a:pt x="477" y="3251"/>
                    </a:lnTo>
                    <a:lnTo>
                      <a:pt x="422" y="3319"/>
                    </a:lnTo>
                    <a:lnTo>
                      <a:pt x="327" y="3483"/>
                    </a:lnTo>
                    <a:lnTo>
                      <a:pt x="245" y="3673"/>
                    </a:lnTo>
                    <a:lnTo>
                      <a:pt x="177" y="3904"/>
                    </a:lnTo>
                    <a:lnTo>
                      <a:pt x="109" y="4176"/>
                    </a:lnTo>
                    <a:lnTo>
                      <a:pt x="69" y="4476"/>
                    </a:lnTo>
                    <a:lnTo>
                      <a:pt x="41" y="4788"/>
                    </a:lnTo>
                    <a:lnTo>
                      <a:pt x="14" y="5142"/>
                    </a:lnTo>
                    <a:lnTo>
                      <a:pt x="1" y="5509"/>
                    </a:lnTo>
                    <a:lnTo>
                      <a:pt x="1" y="5917"/>
                    </a:lnTo>
                    <a:lnTo>
                      <a:pt x="14" y="6339"/>
                    </a:lnTo>
                    <a:lnTo>
                      <a:pt x="28" y="6774"/>
                    </a:lnTo>
                    <a:lnTo>
                      <a:pt x="82" y="7713"/>
                    </a:lnTo>
                    <a:lnTo>
                      <a:pt x="177" y="8706"/>
                    </a:lnTo>
                    <a:lnTo>
                      <a:pt x="286" y="9740"/>
                    </a:lnTo>
                    <a:lnTo>
                      <a:pt x="409" y="10814"/>
                    </a:lnTo>
                    <a:lnTo>
                      <a:pt x="558" y="11916"/>
                    </a:lnTo>
                    <a:lnTo>
                      <a:pt x="708" y="13018"/>
                    </a:lnTo>
                    <a:lnTo>
                      <a:pt x="1034" y="15181"/>
                    </a:lnTo>
                    <a:lnTo>
                      <a:pt x="1334" y="17221"/>
                    </a:lnTo>
                    <a:lnTo>
                      <a:pt x="1456" y="18051"/>
                    </a:lnTo>
                    <a:lnTo>
                      <a:pt x="1470" y="18092"/>
                    </a:lnTo>
                    <a:lnTo>
                      <a:pt x="1470" y="18105"/>
                    </a:lnTo>
                    <a:lnTo>
                      <a:pt x="1497" y="18282"/>
                    </a:lnTo>
                    <a:lnTo>
                      <a:pt x="1565" y="18826"/>
                    </a:lnTo>
                    <a:lnTo>
                      <a:pt x="1565" y="18867"/>
                    </a:lnTo>
                    <a:lnTo>
                      <a:pt x="1592" y="19071"/>
                    </a:lnTo>
                    <a:lnTo>
                      <a:pt x="1606" y="19180"/>
                    </a:lnTo>
                    <a:lnTo>
                      <a:pt x="1660" y="19765"/>
                    </a:lnTo>
                    <a:lnTo>
                      <a:pt x="1701" y="20309"/>
                    </a:lnTo>
                    <a:lnTo>
                      <a:pt x="1728" y="20799"/>
                    </a:lnTo>
                    <a:lnTo>
                      <a:pt x="1714" y="21248"/>
                    </a:lnTo>
                    <a:lnTo>
                      <a:pt x="1660" y="22635"/>
                    </a:lnTo>
                    <a:lnTo>
                      <a:pt x="1578" y="24240"/>
                    </a:lnTo>
                    <a:lnTo>
                      <a:pt x="1347" y="27926"/>
                    </a:lnTo>
                    <a:lnTo>
                      <a:pt x="1089" y="31898"/>
                    </a:lnTo>
                    <a:lnTo>
                      <a:pt x="830" y="35775"/>
                    </a:lnTo>
                    <a:lnTo>
                      <a:pt x="1510" y="35979"/>
                    </a:lnTo>
                    <a:lnTo>
                      <a:pt x="2191" y="36156"/>
                    </a:lnTo>
                    <a:lnTo>
                      <a:pt x="2871" y="36333"/>
                    </a:lnTo>
                    <a:lnTo>
                      <a:pt x="3551" y="36496"/>
                    </a:lnTo>
                    <a:lnTo>
                      <a:pt x="4217" y="36646"/>
                    </a:lnTo>
                    <a:lnTo>
                      <a:pt x="4897" y="36782"/>
                    </a:lnTo>
                    <a:lnTo>
                      <a:pt x="5564" y="36904"/>
                    </a:lnTo>
                    <a:lnTo>
                      <a:pt x="6231" y="37013"/>
                    </a:lnTo>
                    <a:lnTo>
                      <a:pt x="6897" y="37122"/>
                    </a:lnTo>
                    <a:lnTo>
                      <a:pt x="7564" y="37203"/>
                    </a:lnTo>
                    <a:lnTo>
                      <a:pt x="8230" y="37271"/>
                    </a:lnTo>
                    <a:lnTo>
                      <a:pt x="8897" y="37326"/>
                    </a:lnTo>
                    <a:lnTo>
                      <a:pt x="9563" y="37380"/>
                    </a:lnTo>
                    <a:lnTo>
                      <a:pt x="10216" y="37407"/>
                    </a:lnTo>
                    <a:lnTo>
                      <a:pt x="10883" y="37421"/>
                    </a:lnTo>
                    <a:lnTo>
                      <a:pt x="11536" y="37435"/>
                    </a:lnTo>
                    <a:lnTo>
                      <a:pt x="12188" y="37421"/>
                    </a:lnTo>
                    <a:lnTo>
                      <a:pt x="12841" y="37407"/>
                    </a:lnTo>
                    <a:lnTo>
                      <a:pt x="13494" y="37380"/>
                    </a:lnTo>
                    <a:lnTo>
                      <a:pt x="14147" y="37326"/>
                    </a:lnTo>
                    <a:lnTo>
                      <a:pt x="14800" y="37271"/>
                    </a:lnTo>
                    <a:lnTo>
                      <a:pt x="15440" y="37203"/>
                    </a:lnTo>
                    <a:lnTo>
                      <a:pt x="16092" y="37122"/>
                    </a:lnTo>
                    <a:lnTo>
                      <a:pt x="16732" y="37013"/>
                    </a:lnTo>
                    <a:lnTo>
                      <a:pt x="17371" y="36904"/>
                    </a:lnTo>
                    <a:lnTo>
                      <a:pt x="18010" y="36782"/>
                    </a:lnTo>
                    <a:lnTo>
                      <a:pt x="18650" y="36646"/>
                    </a:lnTo>
                    <a:lnTo>
                      <a:pt x="19289" y="36496"/>
                    </a:lnTo>
                    <a:lnTo>
                      <a:pt x="19928" y="36333"/>
                    </a:lnTo>
                    <a:lnTo>
                      <a:pt x="20568" y="36156"/>
                    </a:lnTo>
                    <a:lnTo>
                      <a:pt x="21193" y="35979"/>
                    </a:lnTo>
                    <a:lnTo>
                      <a:pt x="21833" y="35775"/>
                    </a:lnTo>
                    <a:lnTo>
                      <a:pt x="21724" y="34292"/>
                    </a:lnTo>
                    <a:lnTo>
                      <a:pt x="21588" y="32769"/>
                    </a:lnTo>
                    <a:lnTo>
                      <a:pt x="21316" y="29627"/>
                    </a:lnTo>
                    <a:lnTo>
                      <a:pt x="21180" y="28035"/>
                    </a:lnTo>
                    <a:lnTo>
                      <a:pt x="21057" y="26471"/>
                    </a:lnTo>
                    <a:lnTo>
                      <a:pt x="20949" y="24920"/>
                    </a:lnTo>
                    <a:lnTo>
                      <a:pt x="20853" y="23438"/>
                    </a:lnTo>
                    <a:lnTo>
                      <a:pt x="20799" y="22513"/>
                    </a:lnTo>
                    <a:lnTo>
                      <a:pt x="20772" y="21737"/>
                    </a:lnTo>
                    <a:lnTo>
                      <a:pt x="20745" y="20975"/>
                    </a:lnTo>
                    <a:lnTo>
                      <a:pt x="20731" y="20255"/>
                    </a:lnTo>
                    <a:lnTo>
                      <a:pt x="20731" y="19574"/>
                    </a:lnTo>
                    <a:lnTo>
                      <a:pt x="20758" y="18513"/>
                    </a:lnTo>
                    <a:lnTo>
                      <a:pt x="20799" y="17357"/>
                    </a:lnTo>
                    <a:lnTo>
                      <a:pt x="20867" y="16147"/>
                    </a:lnTo>
                    <a:lnTo>
                      <a:pt x="20935" y="14882"/>
                    </a:lnTo>
                    <a:lnTo>
                      <a:pt x="21112" y="12283"/>
                    </a:lnTo>
                    <a:lnTo>
                      <a:pt x="21193" y="10978"/>
                    </a:lnTo>
                    <a:lnTo>
                      <a:pt x="21261" y="9713"/>
                    </a:lnTo>
                    <a:lnTo>
                      <a:pt x="21316" y="8488"/>
                    </a:lnTo>
                    <a:lnTo>
                      <a:pt x="21357" y="7332"/>
                    </a:lnTo>
                    <a:lnTo>
                      <a:pt x="21370" y="6244"/>
                    </a:lnTo>
                    <a:lnTo>
                      <a:pt x="21357" y="5754"/>
                    </a:lnTo>
                    <a:lnTo>
                      <a:pt x="21343" y="5278"/>
                    </a:lnTo>
                    <a:lnTo>
                      <a:pt x="21316" y="4829"/>
                    </a:lnTo>
                    <a:lnTo>
                      <a:pt x="21289" y="4421"/>
                    </a:lnTo>
                    <a:lnTo>
                      <a:pt x="21248" y="4040"/>
                    </a:lnTo>
                    <a:lnTo>
                      <a:pt x="21193" y="3700"/>
                    </a:lnTo>
                    <a:lnTo>
                      <a:pt x="21125" y="3401"/>
                    </a:lnTo>
                    <a:lnTo>
                      <a:pt x="21044" y="3156"/>
                    </a:lnTo>
                    <a:lnTo>
                      <a:pt x="20949" y="2939"/>
                    </a:lnTo>
                    <a:lnTo>
                      <a:pt x="20908" y="2843"/>
                    </a:lnTo>
                    <a:lnTo>
                      <a:pt x="20853" y="2775"/>
                    </a:lnTo>
                    <a:lnTo>
                      <a:pt x="20717" y="2626"/>
                    </a:lnTo>
                    <a:lnTo>
                      <a:pt x="20568" y="2490"/>
                    </a:lnTo>
                    <a:lnTo>
                      <a:pt x="20377" y="2354"/>
                    </a:lnTo>
                    <a:lnTo>
                      <a:pt x="20173" y="2218"/>
                    </a:lnTo>
                    <a:lnTo>
                      <a:pt x="19942" y="2082"/>
                    </a:lnTo>
                    <a:lnTo>
                      <a:pt x="19684" y="1959"/>
                    </a:lnTo>
                    <a:lnTo>
                      <a:pt x="19411" y="1823"/>
                    </a:lnTo>
                    <a:lnTo>
                      <a:pt x="19126" y="1701"/>
                    </a:lnTo>
                    <a:lnTo>
                      <a:pt x="18514" y="1469"/>
                    </a:lnTo>
                    <a:lnTo>
                      <a:pt x="17861" y="1252"/>
                    </a:lnTo>
                    <a:lnTo>
                      <a:pt x="17194" y="1034"/>
                    </a:lnTo>
                    <a:lnTo>
                      <a:pt x="16528" y="844"/>
                    </a:lnTo>
                    <a:lnTo>
                      <a:pt x="15861" y="681"/>
                    </a:lnTo>
                    <a:lnTo>
                      <a:pt x="15235" y="531"/>
                    </a:lnTo>
                    <a:lnTo>
                      <a:pt x="14147" y="286"/>
                    </a:lnTo>
                    <a:lnTo>
                      <a:pt x="13386" y="123"/>
                    </a:lnTo>
                    <a:lnTo>
                      <a:pt x="13100" y="68"/>
                    </a:lnTo>
                    <a:lnTo>
                      <a:pt x="784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40"/>
              <p:cNvSpPr/>
              <p:nvPr/>
            </p:nvSpPr>
            <p:spPr>
              <a:xfrm>
                <a:off x="1193493" y="2748190"/>
                <a:ext cx="303276" cy="233568"/>
              </a:xfrm>
              <a:custGeom>
                <a:rect b="b" l="l" r="r" t="t"/>
                <a:pathLst>
                  <a:path extrusionOk="0" h="7931" w="10298">
                    <a:moveTo>
                      <a:pt x="7074" y="0"/>
                    </a:moveTo>
                    <a:lnTo>
                      <a:pt x="6938" y="14"/>
                    </a:lnTo>
                    <a:lnTo>
                      <a:pt x="6802" y="41"/>
                    </a:lnTo>
                    <a:lnTo>
                      <a:pt x="6666" y="68"/>
                    </a:lnTo>
                    <a:lnTo>
                      <a:pt x="6543" y="109"/>
                    </a:lnTo>
                    <a:lnTo>
                      <a:pt x="6421" y="163"/>
                    </a:lnTo>
                    <a:lnTo>
                      <a:pt x="6299" y="231"/>
                    </a:lnTo>
                    <a:lnTo>
                      <a:pt x="6081" y="381"/>
                    </a:lnTo>
                    <a:lnTo>
                      <a:pt x="5850" y="544"/>
                    </a:lnTo>
                    <a:lnTo>
                      <a:pt x="5646" y="735"/>
                    </a:lnTo>
                    <a:lnTo>
                      <a:pt x="5224" y="1143"/>
                    </a:lnTo>
                    <a:lnTo>
                      <a:pt x="5020" y="1347"/>
                    </a:lnTo>
                    <a:lnTo>
                      <a:pt x="4802" y="1551"/>
                    </a:lnTo>
                    <a:lnTo>
                      <a:pt x="4585" y="1728"/>
                    </a:lnTo>
                    <a:lnTo>
                      <a:pt x="4353" y="1891"/>
                    </a:lnTo>
                    <a:lnTo>
                      <a:pt x="4231" y="1973"/>
                    </a:lnTo>
                    <a:lnTo>
                      <a:pt x="4109" y="2041"/>
                    </a:lnTo>
                    <a:lnTo>
                      <a:pt x="3973" y="2095"/>
                    </a:lnTo>
                    <a:lnTo>
                      <a:pt x="3837" y="2136"/>
                    </a:lnTo>
                    <a:lnTo>
                      <a:pt x="3578" y="2217"/>
                    </a:lnTo>
                    <a:lnTo>
                      <a:pt x="3333" y="2258"/>
                    </a:lnTo>
                    <a:lnTo>
                      <a:pt x="3102" y="2285"/>
                    </a:lnTo>
                    <a:lnTo>
                      <a:pt x="2884" y="2285"/>
                    </a:lnTo>
                    <a:lnTo>
                      <a:pt x="2694" y="2272"/>
                    </a:lnTo>
                    <a:lnTo>
                      <a:pt x="2503" y="2258"/>
                    </a:lnTo>
                    <a:lnTo>
                      <a:pt x="2163" y="2217"/>
                    </a:lnTo>
                    <a:lnTo>
                      <a:pt x="2000" y="2204"/>
                    </a:lnTo>
                    <a:lnTo>
                      <a:pt x="1851" y="2204"/>
                    </a:lnTo>
                    <a:lnTo>
                      <a:pt x="1715" y="2231"/>
                    </a:lnTo>
                    <a:lnTo>
                      <a:pt x="1578" y="2272"/>
                    </a:lnTo>
                    <a:lnTo>
                      <a:pt x="1442" y="2340"/>
                    </a:lnTo>
                    <a:lnTo>
                      <a:pt x="1320" y="2435"/>
                    </a:lnTo>
                    <a:lnTo>
                      <a:pt x="1198" y="2571"/>
                    </a:lnTo>
                    <a:lnTo>
                      <a:pt x="1062" y="2761"/>
                    </a:lnTo>
                    <a:lnTo>
                      <a:pt x="858" y="3129"/>
                    </a:lnTo>
                    <a:lnTo>
                      <a:pt x="708" y="3428"/>
                    </a:lnTo>
                    <a:lnTo>
                      <a:pt x="613" y="3700"/>
                    </a:lnTo>
                    <a:lnTo>
                      <a:pt x="531" y="3931"/>
                    </a:lnTo>
                    <a:lnTo>
                      <a:pt x="463" y="4149"/>
                    </a:lnTo>
                    <a:lnTo>
                      <a:pt x="381" y="4394"/>
                    </a:lnTo>
                    <a:lnTo>
                      <a:pt x="286" y="4652"/>
                    </a:lnTo>
                    <a:lnTo>
                      <a:pt x="123" y="4965"/>
                    </a:lnTo>
                    <a:lnTo>
                      <a:pt x="82" y="5060"/>
                    </a:lnTo>
                    <a:lnTo>
                      <a:pt x="55" y="5156"/>
                    </a:lnTo>
                    <a:lnTo>
                      <a:pt x="28" y="5251"/>
                    </a:lnTo>
                    <a:lnTo>
                      <a:pt x="14" y="5360"/>
                    </a:lnTo>
                    <a:lnTo>
                      <a:pt x="1" y="5577"/>
                    </a:lnTo>
                    <a:lnTo>
                      <a:pt x="14" y="5808"/>
                    </a:lnTo>
                    <a:lnTo>
                      <a:pt x="55" y="6053"/>
                    </a:lnTo>
                    <a:lnTo>
                      <a:pt x="96" y="6298"/>
                    </a:lnTo>
                    <a:lnTo>
                      <a:pt x="164" y="6543"/>
                    </a:lnTo>
                    <a:lnTo>
                      <a:pt x="245" y="6788"/>
                    </a:lnTo>
                    <a:lnTo>
                      <a:pt x="409" y="7237"/>
                    </a:lnTo>
                    <a:lnTo>
                      <a:pt x="558" y="7590"/>
                    </a:lnTo>
                    <a:lnTo>
                      <a:pt x="722" y="7930"/>
                    </a:lnTo>
                    <a:lnTo>
                      <a:pt x="9400" y="7930"/>
                    </a:lnTo>
                    <a:lnTo>
                      <a:pt x="9536" y="7686"/>
                    </a:lnTo>
                    <a:lnTo>
                      <a:pt x="9822" y="7073"/>
                    </a:lnTo>
                    <a:lnTo>
                      <a:pt x="9971" y="6720"/>
                    </a:lnTo>
                    <a:lnTo>
                      <a:pt x="10121" y="6353"/>
                    </a:lnTo>
                    <a:lnTo>
                      <a:pt x="10230" y="5999"/>
                    </a:lnTo>
                    <a:lnTo>
                      <a:pt x="10271" y="5836"/>
                    </a:lnTo>
                    <a:lnTo>
                      <a:pt x="10298" y="5700"/>
                    </a:lnTo>
                    <a:lnTo>
                      <a:pt x="10298" y="5564"/>
                    </a:lnTo>
                    <a:lnTo>
                      <a:pt x="10298" y="5428"/>
                    </a:lnTo>
                    <a:lnTo>
                      <a:pt x="10271" y="5292"/>
                    </a:lnTo>
                    <a:lnTo>
                      <a:pt x="10243" y="5142"/>
                    </a:lnTo>
                    <a:lnTo>
                      <a:pt x="10189" y="5006"/>
                    </a:lnTo>
                    <a:lnTo>
                      <a:pt x="10148" y="4870"/>
                    </a:lnTo>
                    <a:lnTo>
                      <a:pt x="10026" y="4611"/>
                    </a:lnTo>
                    <a:lnTo>
                      <a:pt x="9917" y="4394"/>
                    </a:lnTo>
                    <a:lnTo>
                      <a:pt x="9808" y="4217"/>
                    </a:lnTo>
                    <a:lnTo>
                      <a:pt x="9699" y="4054"/>
                    </a:lnTo>
                    <a:lnTo>
                      <a:pt x="9754" y="3999"/>
                    </a:lnTo>
                    <a:lnTo>
                      <a:pt x="9876" y="3850"/>
                    </a:lnTo>
                    <a:lnTo>
                      <a:pt x="10026" y="3632"/>
                    </a:lnTo>
                    <a:lnTo>
                      <a:pt x="10107" y="3496"/>
                    </a:lnTo>
                    <a:lnTo>
                      <a:pt x="10175" y="3360"/>
                    </a:lnTo>
                    <a:lnTo>
                      <a:pt x="10230" y="3210"/>
                    </a:lnTo>
                    <a:lnTo>
                      <a:pt x="10271" y="3061"/>
                    </a:lnTo>
                    <a:lnTo>
                      <a:pt x="10284" y="2911"/>
                    </a:lnTo>
                    <a:lnTo>
                      <a:pt x="10271" y="2761"/>
                    </a:lnTo>
                    <a:lnTo>
                      <a:pt x="10257" y="2693"/>
                    </a:lnTo>
                    <a:lnTo>
                      <a:pt x="10230" y="2625"/>
                    </a:lnTo>
                    <a:lnTo>
                      <a:pt x="10189" y="2557"/>
                    </a:lnTo>
                    <a:lnTo>
                      <a:pt x="10135" y="2489"/>
                    </a:lnTo>
                    <a:lnTo>
                      <a:pt x="10080" y="2421"/>
                    </a:lnTo>
                    <a:lnTo>
                      <a:pt x="10012" y="2367"/>
                    </a:lnTo>
                    <a:lnTo>
                      <a:pt x="9931" y="2313"/>
                    </a:lnTo>
                    <a:lnTo>
                      <a:pt x="9835" y="2258"/>
                    </a:lnTo>
                    <a:lnTo>
                      <a:pt x="9645" y="2177"/>
                    </a:lnTo>
                    <a:lnTo>
                      <a:pt x="9468" y="2122"/>
                    </a:lnTo>
                    <a:lnTo>
                      <a:pt x="9305" y="2081"/>
                    </a:lnTo>
                    <a:lnTo>
                      <a:pt x="9169" y="2068"/>
                    </a:lnTo>
                    <a:lnTo>
                      <a:pt x="9033" y="2081"/>
                    </a:lnTo>
                    <a:lnTo>
                      <a:pt x="8924" y="2109"/>
                    </a:lnTo>
                    <a:lnTo>
                      <a:pt x="8815" y="2136"/>
                    </a:lnTo>
                    <a:lnTo>
                      <a:pt x="8720" y="2177"/>
                    </a:lnTo>
                    <a:lnTo>
                      <a:pt x="8652" y="2231"/>
                    </a:lnTo>
                    <a:lnTo>
                      <a:pt x="8584" y="2285"/>
                    </a:lnTo>
                    <a:lnTo>
                      <a:pt x="8489" y="2394"/>
                    </a:lnTo>
                    <a:lnTo>
                      <a:pt x="8434" y="2476"/>
                    </a:lnTo>
                    <a:lnTo>
                      <a:pt x="8407" y="2503"/>
                    </a:lnTo>
                    <a:lnTo>
                      <a:pt x="8448" y="2421"/>
                    </a:lnTo>
                    <a:lnTo>
                      <a:pt x="8543" y="2204"/>
                    </a:lnTo>
                    <a:lnTo>
                      <a:pt x="8597" y="2041"/>
                    </a:lnTo>
                    <a:lnTo>
                      <a:pt x="8652" y="1877"/>
                    </a:lnTo>
                    <a:lnTo>
                      <a:pt x="8693" y="1687"/>
                    </a:lnTo>
                    <a:lnTo>
                      <a:pt x="8720" y="1496"/>
                    </a:lnTo>
                    <a:lnTo>
                      <a:pt x="8720" y="1292"/>
                    </a:lnTo>
                    <a:lnTo>
                      <a:pt x="8706" y="1075"/>
                    </a:lnTo>
                    <a:lnTo>
                      <a:pt x="8679" y="980"/>
                    </a:lnTo>
                    <a:lnTo>
                      <a:pt x="8652" y="871"/>
                    </a:lnTo>
                    <a:lnTo>
                      <a:pt x="8611" y="776"/>
                    </a:lnTo>
                    <a:lnTo>
                      <a:pt x="8557" y="680"/>
                    </a:lnTo>
                    <a:lnTo>
                      <a:pt x="8489" y="585"/>
                    </a:lnTo>
                    <a:lnTo>
                      <a:pt x="8421" y="503"/>
                    </a:lnTo>
                    <a:lnTo>
                      <a:pt x="8325" y="422"/>
                    </a:lnTo>
                    <a:lnTo>
                      <a:pt x="8230" y="340"/>
                    </a:lnTo>
                    <a:lnTo>
                      <a:pt x="8121" y="259"/>
                    </a:lnTo>
                    <a:lnTo>
                      <a:pt x="7999" y="191"/>
                    </a:lnTo>
                    <a:lnTo>
                      <a:pt x="7849" y="136"/>
                    </a:lnTo>
                    <a:lnTo>
                      <a:pt x="7686" y="82"/>
                    </a:lnTo>
                    <a:lnTo>
                      <a:pt x="7523" y="41"/>
                    </a:lnTo>
                    <a:lnTo>
                      <a:pt x="7373" y="14"/>
                    </a:lnTo>
                    <a:lnTo>
                      <a:pt x="7224"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40"/>
              <p:cNvSpPr/>
              <p:nvPr/>
            </p:nvSpPr>
            <p:spPr>
              <a:xfrm>
                <a:off x="1185071" y="3003349"/>
                <a:ext cx="66528" cy="97391"/>
              </a:xfrm>
              <a:custGeom>
                <a:rect b="b" l="l" r="r" t="t"/>
                <a:pathLst>
                  <a:path extrusionOk="0" h="3307" w="2259">
                    <a:moveTo>
                      <a:pt x="953" y="1"/>
                    </a:moveTo>
                    <a:lnTo>
                      <a:pt x="844" y="15"/>
                    </a:lnTo>
                    <a:lnTo>
                      <a:pt x="722" y="42"/>
                    </a:lnTo>
                    <a:lnTo>
                      <a:pt x="599" y="83"/>
                    </a:lnTo>
                    <a:lnTo>
                      <a:pt x="477" y="164"/>
                    </a:lnTo>
                    <a:lnTo>
                      <a:pt x="368" y="246"/>
                    </a:lnTo>
                    <a:lnTo>
                      <a:pt x="259" y="368"/>
                    </a:lnTo>
                    <a:lnTo>
                      <a:pt x="178" y="531"/>
                    </a:lnTo>
                    <a:lnTo>
                      <a:pt x="96" y="722"/>
                    </a:lnTo>
                    <a:lnTo>
                      <a:pt x="28" y="940"/>
                    </a:lnTo>
                    <a:lnTo>
                      <a:pt x="15" y="1076"/>
                    </a:lnTo>
                    <a:lnTo>
                      <a:pt x="1" y="1198"/>
                    </a:lnTo>
                    <a:lnTo>
                      <a:pt x="1" y="1320"/>
                    </a:lnTo>
                    <a:lnTo>
                      <a:pt x="1" y="1443"/>
                    </a:lnTo>
                    <a:lnTo>
                      <a:pt x="15" y="1565"/>
                    </a:lnTo>
                    <a:lnTo>
                      <a:pt x="42" y="1688"/>
                    </a:lnTo>
                    <a:lnTo>
                      <a:pt x="110" y="1919"/>
                    </a:lnTo>
                    <a:lnTo>
                      <a:pt x="205" y="2150"/>
                    </a:lnTo>
                    <a:lnTo>
                      <a:pt x="327" y="2368"/>
                    </a:lnTo>
                    <a:lnTo>
                      <a:pt x="463" y="2558"/>
                    </a:lnTo>
                    <a:lnTo>
                      <a:pt x="627" y="2749"/>
                    </a:lnTo>
                    <a:lnTo>
                      <a:pt x="803" y="2912"/>
                    </a:lnTo>
                    <a:lnTo>
                      <a:pt x="994" y="3048"/>
                    </a:lnTo>
                    <a:lnTo>
                      <a:pt x="1198" y="3157"/>
                    </a:lnTo>
                    <a:lnTo>
                      <a:pt x="1402" y="3238"/>
                    </a:lnTo>
                    <a:lnTo>
                      <a:pt x="1511" y="3266"/>
                    </a:lnTo>
                    <a:lnTo>
                      <a:pt x="1620" y="3279"/>
                    </a:lnTo>
                    <a:lnTo>
                      <a:pt x="1728" y="3293"/>
                    </a:lnTo>
                    <a:lnTo>
                      <a:pt x="1837" y="3306"/>
                    </a:lnTo>
                    <a:lnTo>
                      <a:pt x="1946" y="3293"/>
                    </a:lnTo>
                    <a:lnTo>
                      <a:pt x="2055" y="3279"/>
                    </a:lnTo>
                    <a:lnTo>
                      <a:pt x="2164" y="3252"/>
                    </a:lnTo>
                    <a:lnTo>
                      <a:pt x="2259" y="3211"/>
                    </a:lnTo>
                    <a:lnTo>
                      <a:pt x="2218" y="2803"/>
                    </a:lnTo>
                    <a:lnTo>
                      <a:pt x="2150" y="2368"/>
                    </a:lnTo>
                    <a:lnTo>
                      <a:pt x="2069" y="1851"/>
                    </a:lnTo>
                    <a:lnTo>
                      <a:pt x="1946" y="1320"/>
                    </a:lnTo>
                    <a:lnTo>
                      <a:pt x="1878" y="1048"/>
                    </a:lnTo>
                    <a:lnTo>
                      <a:pt x="1810" y="804"/>
                    </a:lnTo>
                    <a:lnTo>
                      <a:pt x="1728" y="572"/>
                    </a:lnTo>
                    <a:lnTo>
                      <a:pt x="1633" y="368"/>
                    </a:lnTo>
                    <a:lnTo>
                      <a:pt x="1538" y="205"/>
                    </a:lnTo>
                    <a:lnTo>
                      <a:pt x="1484" y="137"/>
                    </a:lnTo>
                    <a:lnTo>
                      <a:pt x="1429" y="83"/>
                    </a:lnTo>
                    <a:lnTo>
                      <a:pt x="1388" y="55"/>
                    </a:lnTo>
                    <a:lnTo>
                      <a:pt x="1252" y="28"/>
                    </a:lnTo>
                    <a:lnTo>
                      <a:pt x="1062"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40"/>
              <p:cNvSpPr/>
              <p:nvPr/>
            </p:nvSpPr>
            <p:spPr>
              <a:xfrm>
                <a:off x="1209927" y="3027793"/>
                <a:ext cx="37667" cy="55719"/>
              </a:xfrm>
              <a:custGeom>
                <a:rect b="b" l="l" r="r" t="t"/>
                <a:pathLst>
                  <a:path extrusionOk="0" h="1892" w="1279">
                    <a:moveTo>
                      <a:pt x="109" y="1"/>
                    </a:moveTo>
                    <a:lnTo>
                      <a:pt x="55" y="14"/>
                    </a:lnTo>
                    <a:lnTo>
                      <a:pt x="14" y="55"/>
                    </a:lnTo>
                    <a:lnTo>
                      <a:pt x="0" y="110"/>
                    </a:lnTo>
                    <a:lnTo>
                      <a:pt x="0" y="164"/>
                    </a:lnTo>
                    <a:lnTo>
                      <a:pt x="14" y="218"/>
                    </a:lnTo>
                    <a:lnTo>
                      <a:pt x="55" y="259"/>
                    </a:lnTo>
                    <a:lnTo>
                      <a:pt x="177" y="368"/>
                    </a:lnTo>
                    <a:lnTo>
                      <a:pt x="313" y="477"/>
                    </a:lnTo>
                    <a:lnTo>
                      <a:pt x="463" y="654"/>
                    </a:lnTo>
                    <a:lnTo>
                      <a:pt x="612" y="858"/>
                    </a:lnTo>
                    <a:lnTo>
                      <a:pt x="694" y="980"/>
                    </a:lnTo>
                    <a:lnTo>
                      <a:pt x="776" y="1116"/>
                    </a:lnTo>
                    <a:lnTo>
                      <a:pt x="844" y="1266"/>
                    </a:lnTo>
                    <a:lnTo>
                      <a:pt x="898" y="1415"/>
                    </a:lnTo>
                    <a:lnTo>
                      <a:pt x="952" y="1579"/>
                    </a:lnTo>
                    <a:lnTo>
                      <a:pt x="993" y="1769"/>
                    </a:lnTo>
                    <a:lnTo>
                      <a:pt x="1007" y="1810"/>
                    </a:lnTo>
                    <a:lnTo>
                      <a:pt x="1034" y="1851"/>
                    </a:lnTo>
                    <a:lnTo>
                      <a:pt x="1075" y="1878"/>
                    </a:lnTo>
                    <a:lnTo>
                      <a:pt x="1129" y="1891"/>
                    </a:lnTo>
                    <a:lnTo>
                      <a:pt x="1157" y="1878"/>
                    </a:lnTo>
                    <a:lnTo>
                      <a:pt x="1211" y="1864"/>
                    </a:lnTo>
                    <a:lnTo>
                      <a:pt x="1252" y="1823"/>
                    </a:lnTo>
                    <a:lnTo>
                      <a:pt x="1279" y="1769"/>
                    </a:lnTo>
                    <a:lnTo>
                      <a:pt x="1279" y="1715"/>
                    </a:lnTo>
                    <a:lnTo>
                      <a:pt x="1238" y="1511"/>
                    </a:lnTo>
                    <a:lnTo>
                      <a:pt x="1184" y="1320"/>
                    </a:lnTo>
                    <a:lnTo>
                      <a:pt x="1116" y="1143"/>
                    </a:lnTo>
                    <a:lnTo>
                      <a:pt x="1034" y="980"/>
                    </a:lnTo>
                    <a:lnTo>
                      <a:pt x="952" y="830"/>
                    </a:lnTo>
                    <a:lnTo>
                      <a:pt x="871" y="694"/>
                    </a:lnTo>
                    <a:lnTo>
                      <a:pt x="776" y="572"/>
                    </a:lnTo>
                    <a:lnTo>
                      <a:pt x="694" y="463"/>
                    </a:lnTo>
                    <a:lnTo>
                      <a:pt x="517" y="273"/>
                    </a:lnTo>
                    <a:lnTo>
                      <a:pt x="381" y="137"/>
                    </a:lnTo>
                    <a:lnTo>
                      <a:pt x="218" y="14"/>
                    </a:lnTo>
                    <a:lnTo>
                      <a:pt x="16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40"/>
              <p:cNvSpPr/>
              <p:nvPr/>
            </p:nvSpPr>
            <p:spPr>
              <a:xfrm>
                <a:off x="1205509" y="3048232"/>
                <a:ext cx="32071" cy="14048"/>
              </a:xfrm>
              <a:custGeom>
                <a:rect b="b" l="l" r="r" t="t"/>
                <a:pathLst>
                  <a:path extrusionOk="0" h="477" w="1089">
                    <a:moveTo>
                      <a:pt x="817" y="0"/>
                    </a:moveTo>
                    <a:lnTo>
                      <a:pt x="667" y="14"/>
                    </a:lnTo>
                    <a:lnTo>
                      <a:pt x="518" y="41"/>
                    </a:lnTo>
                    <a:lnTo>
                      <a:pt x="382" y="68"/>
                    </a:lnTo>
                    <a:lnTo>
                      <a:pt x="178" y="150"/>
                    </a:lnTo>
                    <a:lnTo>
                      <a:pt x="82" y="191"/>
                    </a:lnTo>
                    <a:lnTo>
                      <a:pt x="41" y="232"/>
                    </a:lnTo>
                    <a:lnTo>
                      <a:pt x="14" y="286"/>
                    </a:lnTo>
                    <a:lnTo>
                      <a:pt x="1" y="341"/>
                    </a:lnTo>
                    <a:lnTo>
                      <a:pt x="14" y="395"/>
                    </a:lnTo>
                    <a:lnTo>
                      <a:pt x="41" y="422"/>
                    </a:lnTo>
                    <a:lnTo>
                      <a:pt x="69" y="449"/>
                    </a:lnTo>
                    <a:lnTo>
                      <a:pt x="109" y="463"/>
                    </a:lnTo>
                    <a:lnTo>
                      <a:pt x="150" y="477"/>
                    </a:lnTo>
                    <a:lnTo>
                      <a:pt x="178" y="477"/>
                    </a:lnTo>
                    <a:lnTo>
                      <a:pt x="218" y="463"/>
                    </a:lnTo>
                    <a:lnTo>
                      <a:pt x="341" y="409"/>
                    </a:lnTo>
                    <a:lnTo>
                      <a:pt x="518" y="341"/>
                    </a:lnTo>
                    <a:lnTo>
                      <a:pt x="613" y="313"/>
                    </a:lnTo>
                    <a:lnTo>
                      <a:pt x="722" y="300"/>
                    </a:lnTo>
                    <a:lnTo>
                      <a:pt x="817" y="286"/>
                    </a:lnTo>
                    <a:lnTo>
                      <a:pt x="912" y="300"/>
                    </a:lnTo>
                    <a:lnTo>
                      <a:pt x="966" y="300"/>
                    </a:lnTo>
                    <a:lnTo>
                      <a:pt x="1021" y="272"/>
                    </a:lnTo>
                    <a:lnTo>
                      <a:pt x="1062" y="232"/>
                    </a:lnTo>
                    <a:lnTo>
                      <a:pt x="1089" y="177"/>
                    </a:lnTo>
                    <a:lnTo>
                      <a:pt x="1089" y="123"/>
                    </a:lnTo>
                    <a:lnTo>
                      <a:pt x="1062" y="68"/>
                    </a:lnTo>
                    <a:lnTo>
                      <a:pt x="1021" y="28"/>
                    </a:lnTo>
                    <a:lnTo>
                      <a:pt x="966" y="14"/>
                    </a:lnTo>
                    <a:lnTo>
                      <a:pt x="817"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40"/>
              <p:cNvSpPr/>
              <p:nvPr/>
            </p:nvSpPr>
            <p:spPr>
              <a:xfrm>
                <a:off x="1437050" y="3003349"/>
                <a:ext cx="66940" cy="97391"/>
              </a:xfrm>
              <a:custGeom>
                <a:rect b="b" l="l" r="r" t="t"/>
                <a:pathLst>
                  <a:path extrusionOk="0" h="3307" w="2273">
                    <a:moveTo>
                      <a:pt x="1198" y="1"/>
                    </a:moveTo>
                    <a:lnTo>
                      <a:pt x="1008" y="28"/>
                    </a:lnTo>
                    <a:lnTo>
                      <a:pt x="885" y="55"/>
                    </a:lnTo>
                    <a:lnTo>
                      <a:pt x="831" y="83"/>
                    </a:lnTo>
                    <a:lnTo>
                      <a:pt x="776" y="137"/>
                    </a:lnTo>
                    <a:lnTo>
                      <a:pt x="722" y="205"/>
                    </a:lnTo>
                    <a:lnTo>
                      <a:pt x="627" y="368"/>
                    </a:lnTo>
                    <a:lnTo>
                      <a:pt x="545" y="572"/>
                    </a:lnTo>
                    <a:lnTo>
                      <a:pt x="463" y="804"/>
                    </a:lnTo>
                    <a:lnTo>
                      <a:pt x="382" y="1048"/>
                    </a:lnTo>
                    <a:lnTo>
                      <a:pt x="314" y="1320"/>
                    </a:lnTo>
                    <a:lnTo>
                      <a:pt x="205" y="1851"/>
                    </a:lnTo>
                    <a:lnTo>
                      <a:pt x="110" y="2368"/>
                    </a:lnTo>
                    <a:lnTo>
                      <a:pt x="55" y="2803"/>
                    </a:lnTo>
                    <a:lnTo>
                      <a:pt x="1" y="3211"/>
                    </a:lnTo>
                    <a:lnTo>
                      <a:pt x="110" y="3252"/>
                    </a:lnTo>
                    <a:lnTo>
                      <a:pt x="219" y="3279"/>
                    </a:lnTo>
                    <a:lnTo>
                      <a:pt x="327" y="3293"/>
                    </a:lnTo>
                    <a:lnTo>
                      <a:pt x="436" y="3306"/>
                    </a:lnTo>
                    <a:lnTo>
                      <a:pt x="531" y="3293"/>
                    </a:lnTo>
                    <a:lnTo>
                      <a:pt x="640" y="3279"/>
                    </a:lnTo>
                    <a:lnTo>
                      <a:pt x="749" y="3266"/>
                    </a:lnTo>
                    <a:lnTo>
                      <a:pt x="858" y="3238"/>
                    </a:lnTo>
                    <a:lnTo>
                      <a:pt x="1076" y="3157"/>
                    </a:lnTo>
                    <a:lnTo>
                      <a:pt x="1266" y="3048"/>
                    </a:lnTo>
                    <a:lnTo>
                      <a:pt x="1456" y="2912"/>
                    </a:lnTo>
                    <a:lnTo>
                      <a:pt x="1647" y="2749"/>
                    </a:lnTo>
                    <a:lnTo>
                      <a:pt x="1797" y="2558"/>
                    </a:lnTo>
                    <a:lnTo>
                      <a:pt x="1946" y="2368"/>
                    </a:lnTo>
                    <a:lnTo>
                      <a:pt x="2069" y="2150"/>
                    </a:lnTo>
                    <a:lnTo>
                      <a:pt x="2164" y="1919"/>
                    </a:lnTo>
                    <a:lnTo>
                      <a:pt x="2232" y="1688"/>
                    </a:lnTo>
                    <a:lnTo>
                      <a:pt x="2245" y="1565"/>
                    </a:lnTo>
                    <a:lnTo>
                      <a:pt x="2259" y="1443"/>
                    </a:lnTo>
                    <a:lnTo>
                      <a:pt x="2273" y="1320"/>
                    </a:lnTo>
                    <a:lnTo>
                      <a:pt x="2273" y="1198"/>
                    </a:lnTo>
                    <a:lnTo>
                      <a:pt x="2259" y="1076"/>
                    </a:lnTo>
                    <a:lnTo>
                      <a:pt x="2232" y="940"/>
                    </a:lnTo>
                    <a:lnTo>
                      <a:pt x="2177" y="722"/>
                    </a:lnTo>
                    <a:lnTo>
                      <a:pt x="2096" y="531"/>
                    </a:lnTo>
                    <a:lnTo>
                      <a:pt x="2001" y="368"/>
                    </a:lnTo>
                    <a:lnTo>
                      <a:pt x="1892" y="246"/>
                    </a:lnTo>
                    <a:lnTo>
                      <a:pt x="1783" y="164"/>
                    </a:lnTo>
                    <a:lnTo>
                      <a:pt x="1661" y="83"/>
                    </a:lnTo>
                    <a:lnTo>
                      <a:pt x="1552" y="42"/>
                    </a:lnTo>
                    <a:lnTo>
                      <a:pt x="1429" y="15"/>
                    </a:lnTo>
                    <a:lnTo>
                      <a:pt x="1307"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40"/>
              <p:cNvSpPr/>
              <p:nvPr/>
            </p:nvSpPr>
            <p:spPr>
              <a:xfrm>
                <a:off x="1441467" y="3027793"/>
                <a:ext cx="37696" cy="55719"/>
              </a:xfrm>
              <a:custGeom>
                <a:rect b="b" l="l" r="r" t="t"/>
                <a:pathLst>
                  <a:path extrusionOk="0" h="1892" w="1280">
                    <a:moveTo>
                      <a:pt x="1102" y="1"/>
                    </a:moveTo>
                    <a:lnTo>
                      <a:pt x="1048" y="14"/>
                    </a:lnTo>
                    <a:lnTo>
                      <a:pt x="898" y="137"/>
                    </a:lnTo>
                    <a:lnTo>
                      <a:pt x="749" y="273"/>
                    </a:lnTo>
                    <a:lnTo>
                      <a:pt x="586" y="463"/>
                    </a:lnTo>
                    <a:lnTo>
                      <a:pt x="490" y="572"/>
                    </a:lnTo>
                    <a:lnTo>
                      <a:pt x="409" y="694"/>
                    </a:lnTo>
                    <a:lnTo>
                      <a:pt x="313" y="830"/>
                    </a:lnTo>
                    <a:lnTo>
                      <a:pt x="232" y="980"/>
                    </a:lnTo>
                    <a:lnTo>
                      <a:pt x="164" y="1143"/>
                    </a:lnTo>
                    <a:lnTo>
                      <a:pt x="96" y="1320"/>
                    </a:lnTo>
                    <a:lnTo>
                      <a:pt x="41" y="1511"/>
                    </a:lnTo>
                    <a:lnTo>
                      <a:pt x="1" y="1715"/>
                    </a:lnTo>
                    <a:lnTo>
                      <a:pt x="1" y="1769"/>
                    </a:lnTo>
                    <a:lnTo>
                      <a:pt x="14" y="1823"/>
                    </a:lnTo>
                    <a:lnTo>
                      <a:pt x="55" y="1864"/>
                    </a:lnTo>
                    <a:lnTo>
                      <a:pt x="109" y="1878"/>
                    </a:lnTo>
                    <a:lnTo>
                      <a:pt x="137" y="1891"/>
                    </a:lnTo>
                    <a:lnTo>
                      <a:pt x="191" y="1878"/>
                    </a:lnTo>
                    <a:lnTo>
                      <a:pt x="232" y="1851"/>
                    </a:lnTo>
                    <a:lnTo>
                      <a:pt x="273" y="1810"/>
                    </a:lnTo>
                    <a:lnTo>
                      <a:pt x="286" y="1769"/>
                    </a:lnTo>
                    <a:lnTo>
                      <a:pt x="327" y="1579"/>
                    </a:lnTo>
                    <a:lnTo>
                      <a:pt x="368" y="1415"/>
                    </a:lnTo>
                    <a:lnTo>
                      <a:pt x="436" y="1266"/>
                    </a:lnTo>
                    <a:lnTo>
                      <a:pt x="504" y="1116"/>
                    </a:lnTo>
                    <a:lnTo>
                      <a:pt x="572" y="980"/>
                    </a:lnTo>
                    <a:lnTo>
                      <a:pt x="654" y="858"/>
                    </a:lnTo>
                    <a:lnTo>
                      <a:pt x="817" y="654"/>
                    </a:lnTo>
                    <a:lnTo>
                      <a:pt x="966" y="477"/>
                    </a:lnTo>
                    <a:lnTo>
                      <a:pt x="1089" y="368"/>
                    </a:lnTo>
                    <a:lnTo>
                      <a:pt x="1211" y="259"/>
                    </a:lnTo>
                    <a:lnTo>
                      <a:pt x="1252" y="218"/>
                    </a:lnTo>
                    <a:lnTo>
                      <a:pt x="1279" y="164"/>
                    </a:lnTo>
                    <a:lnTo>
                      <a:pt x="1279" y="110"/>
                    </a:lnTo>
                    <a:lnTo>
                      <a:pt x="1252" y="55"/>
                    </a:lnTo>
                    <a:lnTo>
                      <a:pt x="1211" y="14"/>
                    </a:lnTo>
                    <a:lnTo>
                      <a:pt x="1157"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40"/>
              <p:cNvSpPr/>
              <p:nvPr/>
            </p:nvSpPr>
            <p:spPr>
              <a:xfrm>
                <a:off x="1451480" y="3048232"/>
                <a:ext cx="31688" cy="14048"/>
              </a:xfrm>
              <a:custGeom>
                <a:rect b="b" l="l" r="r" t="t"/>
                <a:pathLst>
                  <a:path extrusionOk="0" h="477" w="1076">
                    <a:moveTo>
                      <a:pt x="259" y="0"/>
                    </a:moveTo>
                    <a:lnTo>
                      <a:pt x="109" y="14"/>
                    </a:lnTo>
                    <a:lnTo>
                      <a:pt x="55" y="28"/>
                    </a:lnTo>
                    <a:lnTo>
                      <a:pt x="28" y="68"/>
                    </a:lnTo>
                    <a:lnTo>
                      <a:pt x="1" y="123"/>
                    </a:lnTo>
                    <a:lnTo>
                      <a:pt x="1" y="177"/>
                    </a:lnTo>
                    <a:lnTo>
                      <a:pt x="14" y="232"/>
                    </a:lnTo>
                    <a:lnTo>
                      <a:pt x="55" y="272"/>
                    </a:lnTo>
                    <a:lnTo>
                      <a:pt x="109" y="300"/>
                    </a:lnTo>
                    <a:lnTo>
                      <a:pt x="164" y="300"/>
                    </a:lnTo>
                    <a:lnTo>
                      <a:pt x="259" y="286"/>
                    </a:lnTo>
                    <a:lnTo>
                      <a:pt x="368" y="300"/>
                    </a:lnTo>
                    <a:lnTo>
                      <a:pt x="463" y="313"/>
                    </a:lnTo>
                    <a:lnTo>
                      <a:pt x="558" y="341"/>
                    </a:lnTo>
                    <a:lnTo>
                      <a:pt x="735" y="409"/>
                    </a:lnTo>
                    <a:lnTo>
                      <a:pt x="858" y="463"/>
                    </a:lnTo>
                    <a:lnTo>
                      <a:pt x="898" y="477"/>
                    </a:lnTo>
                    <a:lnTo>
                      <a:pt x="939" y="477"/>
                    </a:lnTo>
                    <a:lnTo>
                      <a:pt x="980" y="463"/>
                    </a:lnTo>
                    <a:lnTo>
                      <a:pt x="1007" y="449"/>
                    </a:lnTo>
                    <a:lnTo>
                      <a:pt x="1034" y="422"/>
                    </a:lnTo>
                    <a:lnTo>
                      <a:pt x="1062" y="395"/>
                    </a:lnTo>
                    <a:lnTo>
                      <a:pt x="1075" y="341"/>
                    </a:lnTo>
                    <a:lnTo>
                      <a:pt x="1075" y="286"/>
                    </a:lnTo>
                    <a:lnTo>
                      <a:pt x="1048" y="232"/>
                    </a:lnTo>
                    <a:lnTo>
                      <a:pt x="1007" y="191"/>
                    </a:lnTo>
                    <a:lnTo>
                      <a:pt x="912" y="150"/>
                    </a:lnTo>
                    <a:lnTo>
                      <a:pt x="694" y="68"/>
                    </a:lnTo>
                    <a:lnTo>
                      <a:pt x="558" y="41"/>
                    </a:lnTo>
                    <a:lnTo>
                      <a:pt x="409" y="14"/>
                    </a:lnTo>
                    <a:lnTo>
                      <a:pt x="259"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40"/>
              <p:cNvSpPr/>
              <p:nvPr/>
            </p:nvSpPr>
            <p:spPr>
              <a:xfrm>
                <a:off x="1265206" y="3118736"/>
                <a:ext cx="163860" cy="141831"/>
              </a:xfrm>
              <a:custGeom>
                <a:rect b="b" l="l" r="r" t="t"/>
                <a:pathLst>
                  <a:path extrusionOk="0" h="4816" w="5564">
                    <a:moveTo>
                      <a:pt x="395" y="0"/>
                    </a:moveTo>
                    <a:lnTo>
                      <a:pt x="68" y="3279"/>
                    </a:lnTo>
                    <a:lnTo>
                      <a:pt x="0" y="3932"/>
                    </a:lnTo>
                    <a:lnTo>
                      <a:pt x="55" y="3972"/>
                    </a:lnTo>
                    <a:lnTo>
                      <a:pt x="191" y="4081"/>
                    </a:lnTo>
                    <a:lnTo>
                      <a:pt x="436" y="4217"/>
                    </a:lnTo>
                    <a:lnTo>
                      <a:pt x="749" y="4381"/>
                    </a:lnTo>
                    <a:lnTo>
                      <a:pt x="939" y="4462"/>
                    </a:lnTo>
                    <a:lnTo>
                      <a:pt x="1143" y="4544"/>
                    </a:lnTo>
                    <a:lnTo>
                      <a:pt x="1374" y="4612"/>
                    </a:lnTo>
                    <a:lnTo>
                      <a:pt x="1619" y="4680"/>
                    </a:lnTo>
                    <a:lnTo>
                      <a:pt x="1891" y="4734"/>
                    </a:lnTo>
                    <a:lnTo>
                      <a:pt x="2163" y="4775"/>
                    </a:lnTo>
                    <a:lnTo>
                      <a:pt x="2463" y="4802"/>
                    </a:lnTo>
                    <a:lnTo>
                      <a:pt x="2789" y="4816"/>
                    </a:lnTo>
                    <a:lnTo>
                      <a:pt x="3102" y="4802"/>
                    </a:lnTo>
                    <a:lnTo>
                      <a:pt x="3401" y="4775"/>
                    </a:lnTo>
                    <a:lnTo>
                      <a:pt x="3673" y="4734"/>
                    </a:lnTo>
                    <a:lnTo>
                      <a:pt x="3945" y="4680"/>
                    </a:lnTo>
                    <a:lnTo>
                      <a:pt x="4190" y="4612"/>
                    </a:lnTo>
                    <a:lnTo>
                      <a:pt x="4421" y="4544"/>
                    </a:lnTo>
                    <a:lnTo>
                      <a:pt x="4625" y="4462"/>
                    </a:lnTo>
                    <a:lnTo>
                      <a:pt x="4816" y="4381"/>
                    </a:lnTo>
                    <a:lnTo>
                      <a:pt x="5142" y="4217"/>
                    </a:lnTo>
                    <a:lnTo>
                      <a:pt x="5373" y="4081"/>
                    </a:lnTo>
                    <a:lnTo>
                      <a:pt x="5510" y="3972"/>
                    </a:lnTo>
                    <a:lnTo>
                      <a:pt x="5564" y="3932"/>
                    </a:lnTo>
                    <a:lnTo>
                      <a:pt x="5319" y="1905"/>
                    </a:lnTo>
                    <a:lnTo>
                      <a:pt x="5101" y="0"/>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40"/>
              <p:cNvSpPr/>
              <p:nvPr/>
            </p:nvSpPr>
            <p:spPr>
              <a:xfrm>
                <a:off x="1267208" y="3118736"/>
                <a:ext cx="154671" cy="98981"/>
              </a:xfrm>
              <a:custGeom>
                <a:rect b="b" l="l" r="r" t="t"/>
                <a:pathLst>
                  <a:path extrusionOk="0" h="3361" w="5252">
                    <a:moveTo>
                      <a:pt x="327" y="0"/>
                    </a:moveTo>
                    <a:lnTo>
                      <a:pt x="0" y="3279"/>
                    </a:lnTo>
                    <a:lnTo>
                      <a:pt x="585" y="3333"/>
                    </a:lnTo>
                    <a:lnTo>
                      <a:pt x="1129" y="3360"/>
                    </a:lnTo>
                    <a:lnTo>
                      <a:pt x="1633" y="3347"/>
                    </a:lnTo>
                    <a:lnTo>
                      <a:pt x="2095" y="3306"/>
                    </a:lnTo>
                    <a:lnTo>
                      <a:pt x="2531" y="3251"/>
                    </a:lnTo>
                    <a:lnTo>
                      <a:pt x="2925" y="3170"/>
                    </a:lnTo>
                    <a:lnTo>
                      <a:pt x="3292" y="3061"/>
                    </a:lnTo>
                    <a:lnTo>
                      <a:pt x="3632" y="2952"/>
                    </a:lnTo>
                    <a:lnTo>
                      <a:pt x="3932" y="2830"/>
                    </a:lnTo>
                    <a:lnTo>
                      <a:pt x="4204" y="2694"/>
                    </a:lnTo>
                    <a:lnTo>
                      <a:pt x="4449" y="2558"/>
                    </a:lnTo>
                    <a:lnTo>
                      <a:pt x="4653" y="2422"/>
                    </a:lnTo>
                    <a:lnTo>
                      <a:pt x="4843" y="2272"/>
                    </a:lnTo>
                    <a:lnTo>
                      <a:pt x="5006" y="2136"/>
                    </a:lnTo>
                    <a:lnTo>
                      <a:pt x="5142" y="2014"/>
                    </a:lnTo>
                    <a:lnTo>
                      <a:pt x="5251" y="1905"/>
                    </a:lnTo>
                    <a:lnTo>
                      <a:pt x="5033"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40"/>
              <p:cNvSpPr/>
              <p:nvPr/>
            </p:nvSpPr>
            <p:spPr>
              <a:xfrm>
                <a:off x="1215140" y="2894795"/>
                <a:ext cx="255184" cy="304896"/>
              </a:xfrm>
              <a:custGeom>
                <a:rect b="b" l="l" r="r" t="t"/>
                <a:pathLst>
                  <a:path extrusionOk="0" h="10353" w="8665">
                    <a:moveTo>
                      <a:pt x="4503" y="1"/>
                    </a:moveTo>
                    <a:lnTo>
                      <a:pt x="4190" y="14"/>
                    </a:lnTo>
                    <a:lnTo>
                      <a:pt x="3863" y="28"/>
                    </a:lnTo>
                    <a:lnTo>
                      <a:pt x="3537" y="69"/>
                    </a:lnTo>
                    <a:lnTo>
                      <a:pt x="3197" y="123"/>
                    </a:lnTo>
                    <a:lnTo>
                      <a:pt x="2870" y="191"/>
                    </a:lnTo>
                    <a:lnTo>
                      <a:pt x="2544" y="273"/>
                    </a:lnTo>
                    <a:lnTo>
                      <a:pt x="2204" y="382"/>
                    </a:lnTo>
                    <a:lnTo>
                      <a:pt x="1877" y="504"/>
                    </a:lnTo>
                    <a:lnTo>
                      <a:pt x="1551" y="654"/>
                    </a:lnTo>
                    <a:lnTo>
                      <a:pt x="1224" y="817"/>
                    </a:lnTo>
                    <a:lnTo>
                      <a:pt x="912" y="1007"/>
                    </a:lnTo>
                    <a:lnTo>
                      <a:pt x="599" y="1211"/>
                    </a:lnTo>
                    <a:lnTo>
                      <a:pt x="449" y="1334"/>
                    </a:lnTo>
                    <a:lnTo>
                      <a:pt x="313" y="1470"/>
                    </a:lnTo>
                    <a:lnTo>
                      <a:pt x="204" y="1619"/>
                    </a:lnTo>
                    <a:lnTo>
                      <a:pt x="123" y="1796"/>
                    </a:lnTo>
                    <a:lnTo>
                      <a:pt x="55" y="1959"/>
                    </a:lnTo>
                    <a:lnTo>
                      <a:pt x="14" y="2150"/>
                    </a:lnTo>
                    <a:lnTo>
                      <a:pt x="0" y="2340"/>
                    </a:lnTo>
                    <a:lnTo>
                      <a:pt x="14" y="2531"/>
                    </a:lnTo>
                    <a:lnTo>
                      <a:pt x="68" y="3048"/>
                    </a:lnTo>
                    <a:lnTo>
                      <a:pt x="163" y="3660"/>
                    </a:lnTo>
                    <a:lnTo>
                      <a:pt x="286" y="4353"/>
                    </a:lnTo>
                    <a:lnTo>
                      <a:pt x="435" y="5088"/>
                    </a:lnTo>
                    <a:lnTo>
                      <a:pt x="612" y="5768"/>
                    </a:lnTo>
                    <a:lnTo>
                      <a:pt x="721" y="6122"/>
                    </a:lnTo>
                    <a:lnTo>
                      <a:pt x="830" y="6475"/>
                    </a:lnTo>
                    <a:lnTo>
                      <a:pt x="939" y="6802"/>
                    </a:lnTo>
                    <a:lnTo>
                      <a:pt x="1075" y="7142"/>
                    </a:lnTo>
                    <a:lnTo>
                      <a:pt x="1211" y="7468"/>
                    </a:lnTo>
                    <a:lnTo>
                      <a:pt x="1347" y="7781"/>
                    </a:lnTo>
                    <a:lnTo>
                      <a:pt x="1510" y="8094"/>
                    </a:lnTo>
                    <a:lnTo>
                      <a:pt x="1687" y="8393"/>
                    </a:lnTo>
                    <a:lnTo>
                      <a:pt x="1864" y="8665"/>
                    </a:lnTo>
                    <a:lnTo>
                      <a:pt x="2054" y="8938"/>
                    </a:lnTo>
                    <a:lnTo>
                      <a:pt x="2258" y="9182"/>
                    </a:lnTo>
                    <a:lnTo>
                      <a:pt x="2476" y="9414"/>
                    </a:lnTo>
                    <a:lnTo>
                      <a:pt x="2707" y="9631"/>
                    </a:lnTo>
                    <a:lnTo>
                      <a:pt x="2952" y="9822"/>
                    </a:lnTo>
                    <a:lnTo>
                      <a:pt x="3210" y="9985"/>
                    </a:lnTo>
                    <a:lnTo>
                      <a:pt x="3482" y="10121"/>
                    </a:lnTo>
                    <a:lnTo>
                      <a:pt x="3618" y="10175"/>
                    </a:lnTo>
                    <a:lnTo>
                      <a:pt x="3768" y="10230"/>
                    </a:lnTo>
                    <a:lnTo>
                      <a:pt x="3918" y="10271"/>
                    </a:lnTo>
                    <a:lnTo>
                      <a:pt x="4067" y="10298"/>
                    </a:lnTo>
                    <a:lnTo>
                      <a:pt x="4244" y="10339"/>
                    </a:lnTo>
                    <a:lnTo>
                      <a:pt x="4421" y="10352"/>
                    </a:lnTo>
                    <a:lnTo>
                      <a:pt x="4598" y="10352"/>
                    </a:lnTo>
                    <a:lnTo>
                      <a:pt x="4775" y="10339"/>
                    </a:lnTo>
                    <a:lnTo>
                      <a:pt x="4938" y="10325"/>
                    </a:lnTo>
                    <a:lnTo>
                      <a:pt x="5101" y="10284"/>
                    </a:lnTo>
                    <a:lnTo>
                      <a:pt x="5251" y="10243"/>
                    </a:lnTo>
                    <a:lnTo>
                      <a:pt x="5414" y="10189"/>
                    </a:lnTo>
                    <a:lnTo>
                      <a:pt x="5564" y="10121"/>
                    </a:lnTo>
                    <a:lnTo>
                      <a:pt x="5700" y="10039"/>
                    </a:lnTo>
                    <a:lnTo>
                      <a:pt x="5849" y="9944"/>
                    </a:lnTo>
                    <a:lnTo>
                      <a:pt x="5985" y="9849"/>
                    </a:lnTo>
                    <a:lnTo>
                      <a:pt x="6121" y="9740"/>
                    </a:lnTo>
                    <a:lnTo>
                      <a:pt x="6257" y="9631"/>
                    </a:lnTo>
                    <a:lnTo>
                      <a:pt x="6380" y="9495"/>
                    </a:lnTo>
                    <a:lnTo>
                      <a:pt x="6502" y="9373"/>
                    </a:lnTo>
                    <a:lnTo>
                      <a:pt x="6733" y="9074"/>
                    </a:lnTo>
                    <a:lnTo>
                      <a:pt x="6951" y="8761"/>
                    </a:lnTo>
                    <a:lnTo>
                      <a:pt x="7155" y="8421"/>
                    </a:lnTo>
                    <a:lnTo>
                      <a:pt x="7346" y="8067"/>
                    </a:lnTo>
                    <a:lnTo>
                      <a:pt x="7522" y="7686"/>
                    </a:lnTo>
                    <a:lnTo>
                      <a:pt x="7686" y="7292"/>
                    </a:lnTo>
                    <a:lnTo>
                      <a:pt x="7835" y="6897"/>
                    </a:lnTo>
                    <a:lnTo>
                      <a:pt x="7985" y="6489"/>
                    </a:lnTo>
                    <a:lnTo>
                      <a:pt x="8080" y="6135"/>
                    </a:lnTo>
                    <a:lnTo>
                      <a:pt x="8175" y="5782"/>
                    </a:lnTo>
                    <a:lnTo>
                      <a:pt x="8271" y="5428"/>
                    </a:lnTo>
                    <a:lnTo>
                      <a:pt x="8339" y="5088"/>
                    </a:lnTo>
                    <a:lnTo>
                      <a:pt x="8447" y="4530"/>
                    </a:lnTo>
                    <a:lnTo>
                      <a:pt x="8543" y="4013"/>
                    </a:lnTo>
                    <a:lnTo>
                      <a:pt x="8597" y="3510"/>
                    </a:lnTo>
                    <a:lnTo>
                      <a:pt x="8638" y="3048"/>
                    </a:lnTo>
                    <a:lnTo>
                      <a:pt x="8665" y="2640"/>
                    </a:lnTo>
                    <a:lnTo>
                      <a:pt x="8665" y="2272"/>
                    </a:lnTo>
                    <a:lnTo>
                      <a:pt x="8651" y="1973"/>
                    </a:lnTo>
                    <a:lnTo>
                      <a:pt x="8624" y="1742"/>
                    </a:lnTo>
                    <a:lnTo>
                      <a:pt x="8583" y="1619"/>
                    </a:lnTo>
                    <a:lnTo>
                      <a:pt x="8515" y="1497"/>
                    </a:lnTo>
                    <a:lnTo>
                      <a:pt x="8434" y="1361"/>
                    </a:lnTo>
                    <a:lnTo>
                      <a:pt x="8325" y="1239"/>
                    </a:lnTo>
                    <a:lnTo>
                      <a:pt x="8203" y="1116"/>
                    </a:lnTo>
                    <a:lnTo>
                      <a:pt x="8053" y="994"/>
                    </a:lnTo>
                    <a:lnTo>
                      <a:pt x="7890" y="885"/>
                    </a:lnTo>
                    <a:lnTo>
                      <a:pt x="7699" y="776"/>
                    </a:lnTo>
                    <a:lnTo>
                      <a:pt x="7509" y="667"/>
                    </a:lnTo>
                    <a:lnTo>
                      <a:pt x="7291" y="558"/>
                    </a:lnTo>
                    <a:lnTo>
                      <a:pt x="7060" y="463"/>
                    </a:lnTo>
                    <a:lnTo>
                      <a:pt x="6815" y="368"/>
                    </a:lnTo>
                    <a:lnTo>
                      <a:pt x="6570" y="286"/>
                    </a:lnTo>
                    <a:lnTo>
                      <a:pt x="6298" y="218"/>
                    </a:lnTo>
                    <a:lnTo>
                      <a:pt x="6026" y="150"/>
                    </a:lnTo>
                    <a:lnTo>
                      <a:pt x="5740" y="96"/>
                    </a:lnTo>
                    <a:lnTo>
                      <a:pt x="5441" y="55"/>
                    </a:lnTo>
                    <a:lnTo>
                      <a:pt x="5128" y="28"/>
                    </a:lnTo>
                    <a:lnTo>
                      <a:pt x="4829" y="14"/>
                    </a:lnTo>
                    <a:lnTo>
                      <a:pt x="4503" y="1"/>
                    </a:lnTo>
                    <a:close/>
                  </a:path>
                </a:pathLst>
              </a:custGeom>
              <a:solidFill>
                <a:srgbClr val="FDBB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40"/>
              <p:cNvSpPr/>
              <p:nvPr/>
            </p:nvSpPr>
            <p:spPr>
              <a:xfrm>
                <a:off x="1245974" y="3062250"/>
                <a:ext cx="48504" cy="24856"/>
              </a:xfrm>
              <a:custGeom>
                <a:rect b="b" l="l" r="r" t="t"/>
                <a:pathLst>
                  <a:path extrusionOk="0" h="844" w="1647">
                    <a:moveTo>
                      <a:pt x="817" y="1"/>
                    </a:moveTo>
                    <a:lnTo>
                      <a:pt x="653" y="14"/>
                    </a:lnTo>
                    <a:lnTo>
                      <a:pt x="504" y="41"/>
                    </a:lnTo>
                    <a:lnTo>
                      <a:pt x="368" y="82"/>
                    </a:lnTo>
                    <a:lnTo>
                      <a:pt x="245" y="123"/>
                    </a:lnTo>
                    <a:lnTo>
                      <a:pt x="137" y="191"/>
                    </a:lnTo>
                    <a:lnTo>
                      <a:pt x="69" y="259"/>
                    </a:lnTo>
                    <a:lnTo>
                      <a:pt x="14" y="341"/>
                    </a:lnTo>
                    <a:lnTo>
                      <a:pt x="14" y="381"/>
                    </a:lnTo>
                    <a:lnTo>
                      <a:pt x="1" y="436"/>
                    </a:lnTo>
                    <a:lnTo>
                      <a:pt x="14" y="477"/>
                    </a:lnTo>
                    <a:lnTo>
                      <a:pt x="28" y="517"/>
                    </a:lnTo>
                    <a:lnTo>
                      <a:pt x="69" y="599"/>
                    </a:lnTo>
                    <a:lnTo>
                      <a:pt x="150" y="667"/>
                    </a:lnTo>
                    <a:lnTo>
                      <a:pt x="245" y="721"/>
                    </a:lnTo>
                    <a:lnTo>
                      <a:pt x="368" y="776"/>
                    </a:lnTo>
                    <a:lnTo>
                      <a:pt x="517" y="817"/>
                    </a:lnTo>
                    <a:lnTo>
                      <a:pt x="667" y="830"/>
                    </a:lnTo>
                    <a:lnTo>
                      <a:pt x="830" y="844"/>
                    </a:lnTo>
                    <a:lnTo>
                      <a:pt x="1007" y="830"/>
                    </a:lnTo>
                    <a:lnTo>
                      <a:pt x="1157" y="803"/>
                    </a:lnTo>
                    <a:lnTo>
                      <a:pt x="1293" y="762"/>
                    </a:lnTo>
                    <a:lnTo>
                      <a:pt x="1415" y="708"/>
                    </a:lnTo>
                    <a:lnTo>
                      <a:pt x="1510" y="640"/>
                    </a:lnTo>
                    <a:lnTo>
                      <a:pt x="1592" y="572"/>
                    </a:lnTo>
                    <a:lnTo>
                      <a:pt x="1633" y="490"/>
                    </a:lnTo>
                    <a:lnTo>
                      <a:pt x="1646" y="449"/>
                    </a:lnTo>
                    <a:lnTo>
                      <a:pt x="1646" y="409"/>
                    </a:lnTo>
                    <a:lnTo>
                      <a:pt x="1646" y="368"/>
                    </a:lnTo>
                    <a:lnTo>
                      <a:pt x="1633" y="327"/>
                    </a:lnTo>
                    <a:lnTo>
                      <a:pt x="1592" y="245"/>
                    </a:lnTo>
                    <a:lnTo>
                      <a:pt x="1510" y="177"/>
                    </a:lnTo>
                    <a:lnTo>
                      <a:pt x="1402" y="109"/>
                    </a:lnTo>
                    <a:lnTo>
                      <a:pt x="1279" y="69"/>
                    </a:lnTo>
                    <a:lnTo>
                      <a:pt x="1143" y="28"/>
                    </a:lnTo>
                    <a:lnTo>
                      <a:pt x="994"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40"/>
              <p:cNvSpPr/>
              <p:nvPr/>
            </p:nvSpPr>
            <p:spPr>
              <a:xfrm>
                <a:off x="1397792" y="3062250"/>
                <a:ext cx="48504" cy="24856"/>
              </a:xfrm>
              <a:custGeom>
                <a:rect b="b" l="l" r="r" t="t"/>
                <a:pathLst>
                  <a:path extrusionOk="0" h="844" w="1647">
                    <a:moveTo>
                      <a:pt x="817" y="1"/>
                    </a:moveTo>
                    <a:lnTo>
                      <a:pt x="654" y="14"/>
                    </a:lnTo>
                    <a:lnTo>
                      <a:pt x="491" y="41"/>
                    </a:lnTo>
                    <a:lnTo>
                      <a:pt x="355" y="82"/>
                    </a:lnTo>
                    <a:lnTo>
                      <a:pt x="232" y="123"/>
                    </a:lnTo>
                    <a:lnTo>
                      <a:pt x="137" y="191"/>
                    </a:lnTo>
                    <a:lnTo>
                      <a:pt x="55" y="259"/>
                    </a:lnTo>
                    <a:lnTo>
                      <a:pt x="15" y="341"/>
                    </a:lnTo>
                    <a:lnTo>
                      <a:pt x="1" y="381"/>
                    </a:lnTo>
                    <a:lnTo>
                      <a:pt x="1" y="436"/>
                    </a:lnTo>
                    <a:lnTo>
                      <a:pt x="1" y="477"/>
                    </a:lnTo>
                    <a:lnTo>
                      <a:pt x="15" y="517"/>
                    </a:lnTo>
                    <a:lnTo>
                      <a:pt x="55" y="599"/>
                    </a:lnTo>
                    <a:lnTo>
                      <a:pt x="137" y="667"/>
                    </a:lnTo>
                    <a:lnTo>
                      <a:pt x="246" y="721"/>
                    </a:lnTo>
                    <a:lnTo>
                      <a:pt x="368" y="776"/>
                    </a:lnTo>
                    <a:lnTo>
                      <a:pt x="504" y="817"/>
                    </a:lnTo>
                    <a:lnTo>
                      <a:pt x="654" y="830"/>
                    </a:lnTo>
                    <a:lnTo>
                      <a:pt x="831" y="844"/>
                    </a:lnTo>
                    <a:lnTo>
                      <a:pt x="994" y="830"/>
                    </a:lnTo>
                    <a:lnTo>
                      <a:pt x="1144" y="803"/>
                    </a:lnTo>
                    <a:lnTo>
                      <a:pt x="1280" y="762"/>
                    </a:lnTo>
                    <a:lnTo>
                      <a:pt x="1402" y="708"/>
                    </a:lnTo>
                    <a:lnTo>
                      <a:pt x="1511" y="640"/>
                    </a:lnTo>
                    <a:lnTo>
                      <a:pt x="1579" y="572"/>
                    </a:lnTo>
                    <a:lnTo>
                      <a:pt x="1633" y="490"/>
                    </a:lnTo>
                    <a:lnTo>
                      <a:pt x="1633" y="449"/>
                    </a:lnTo>
                    <a:lnTo>
                      <a:pt x="1647" y="409"/>
                    </a:lnTo>
                    <a:lnTo>
                      <a:pt x="1633" y="368"/>
                    </a:lnTo>
                    <a:lnTo>
                      <a:pt x="1620" y="327"/>
                    </a:lnTo>
                    <a:lnTo>
                      <a:pt x="1579" y="245"/>
                    </a:lnTo>
                    <a:lnTo>
                      <a:pt x="1497" y="177"/>
                    </a:lnTo>
                    <a:lnTo>
                      <a:pt x="1402" y="109"/>
                    </a:lnTo>
                    <a:lnTo>
                      <a:pt x="1280" y="69"/>
                    </a:lnTo>
                    <a:lnTo>
                      <a:pt x="1130" y="28"/>
                    </a:lnTo>
                    <a:lnTo>
                      <a:pt x="980"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40"/>
              <p:cNvSpPr/>
              <p:nvPr/>
            </p:nvSpPr>
            <p:spPr>
              <a:xfrm>
                <a:off x="1295657" y="3024995"/>
                <a:ext cx="13635" cy="24473"/>
              </a:xfrm>
              <a:custGeom>
                <a:rect b="b" l="l" r="r" t="t"/>
                <a:pathLst>
                  <a:path extrusionOk="0" h="831" w="463">
                    <a:moveTo>
                      <a:pt x="177" y="1"/>
                    </a:moveTo>
                    <a:lnTo>
                      <a:pt x="136" y="28"/>
                    </a:lnTo>
                    <a:lnTo>
                      <a:pt x="95" y="69"/>
                    </a:lnTo>
                    <a:lnTo>
                      <a:pt x="55" y="123"/>
                    </a:lnTo>
                    <a:lnTo>
                      <a:pt x="41" y="177"/>
                    </a:lnTo>
                    <a:lnTo>
                      <a:pt x="14" y="259"/>
                    </a:lnTo>
                    <a:lnTo>
                      <a:pt x="0" y="327"/>
                    </a:lnTo>
                    <a:lnTo>
                      <a:pt x="0" y="422"/>
                    </a:lnTo>
                    <a:lnTo>
                      <a:pt x="0" y="504"/>
                    </a:lnTo>
                    <a:lnTo>
                      <a:pt x="14" y="585"/>
                    </a:lnTo>
                    <a:lnTo>
                      <a:pt x="41" y="653"/>
                    </a:lnTo>
                    <a:lnTo>
                      <a:pt x="68" y="708"/>
                    </a:lnTo>
                    <a:lnTo>
                      <a:pt x="109" y="762"/>
                    </a:lnTo>
                    <a:lnTo>
                      <a:pt x="150" y="803"/>
                    </a:lnTo>
                    <a:lnTo>
                      <a:pt x="191" y="817"/>
                    </a:lnTo>
                    <a:lnTo>
                      <a:pt x="232" y="830"/>
                    </a:lnTo>
                    <a:lnTo>
                      <a:pt x="286" y="817"/>
                    </a:lnTo>
                    <a:lnTo>
                      <a:pt x="327" y="789"/>
                    </a:lnTo>
                    <a:lnTo>
                      <a:pt x="368" y="762"/>
                    </a:lnTo>
                    <a:lnTo>
                      <a:pt x="395" y="708"/>
                    </a:lnTo>
                    <a:lnTo>
                      <a:pt x="422" y="640"/>
                    </a:lnTo>
                    <a:lnTo>
                      <a:pt x="449" y="572"/>
                    </a:lnTo>
                    <a:lnTo>
                      <a:pt x="449" y="490"/>
                    </a:lnTo>
                    <a:lnTo>
                      <a:pt x="463" y="409"/>
                    </a:lnTo>
                    <a:lnTo>
                      <a:pt x="449" y="327"/>
                    </a:lnTo>
                    <a:lnTo>
                      <a:pt x="436" y="245"/>
                    </a:lnTo>
                    <a:lnTo>
                      <a:pt x="422" y="177"/>
                    </a:lnTo>
                    <a:lnTo>
                      <a:pt x="381" y="109"/>
                    </a:lnTo>
                    <a:lnTo>
                      <a:pt x="354" y="69"/>
                    </a:lnTo>
                    <a:lnTo>
                      <a:pt x="313" y="28"/>
                    </a:lnTo>
                    <a:lnTo>
                      <a:pt x="272"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40"/>
              <p:cNvSpPr/>
              <p:nvPr/>
            </p:nvSpPr>
            <p:spPr>
              <a:xfrm>
                <a:off x="1269623" y="2994161"/>
                <a:ext cx="53687" cy="25651"/>
              </a:xfrm>
              <a:custGeom>
                <a:rect b="b" l="l" r="r" t="t"/>
                <a:pathLst>
                  <a:path extrusionOk="0" h="871" w="1823">
                    <a:moveTo>
                      <a:pt x="1156" y="0"/>
                    </a:moveTo>
                    <a:lnTo>
                      <a:pt x="1034" y="14"/>
                    </a:lnTo>
                    <a:lnTo>
                      <a:pt x="911" y="27"/>
                    </a:lnTo>
                    <a:lnTo>
                      <a:pt x="789" y="55"/>
                    </a:lnTo>
                    <a:lnTo>
                      <a:pt x="680" y="95"/>
                    </a:lnTo>
                    <a:lnTo>
                      <a:pt x="571" y="136"/>
                    </a:lnTo>
                    <a:lnTo>
                      <a:pt x="476" y="191"/>
                    </a:lnTo>
                    <a:lnTo>
                      <a:pt x="299" y="299"/>
                    </a:lnTo>
                    <a:lnTo>
                      <a:pt x="150" y="422"/>
                    </a:lnTo>
                    <a:lnTo>
                      <a:pt x="41" y="544"/>
                    </a:lnTo>
                    <a:lnTo>
                      <a:pt x="27" y="585"/>
                    </a:lnTo>
                    <a:lnTo>
                      <a:pt x="14" y="612"/>
                    </a:lnTo>
                    <a:lnTo>
                      <a:pt x="0" y="694"/>
                    </a:lnTo>
                    <a:lnTo>
                      <a:pt x="27" y="762"/>
                    </a:lnTo>
                    <a:lnTo>
                      <a:pt x="55" y="803"/>
                    </a:lnTo>
                    <a:lnTo>
                      <a:pt x="82" y="830"/>
                    </a:lnTo>
                    <a:lnTo>
                      <a:pt x="123" y="857"/>
                    </a:lnTo>
                    <a:lnTo>
                      <a:pt x="163" y="871"/>
                    </a:lnTo>
                    <a:lnTo>
                      <a:pt x="218" y="871"/>
                    </a:lnTo>
                    <a:lnTo>
                      <a:pt x="272" y="857"/>
                    </a:lnTo>
                    <a:lnTo>
                      <a:pt x="313" y="830"/>
                    </a:lnTo>
                    <a:lnTo>
                      <a:pt x="354" y="789"/>
                    </a:lnTo>
                    <a:lnTo>
                      <a:pt x="449" y="694"/>
                    </a:lnTo>
                    <a:lnTo>
                      <a:pt x="558" y="599"/>
                    </a:lnTo>
                    <a:lnTo>
                      <a:pt x="707" y="517"/>
                    </a:lnTo>
                    <a:lnTo>
                      <a:pt x="789" y="476"/>
                    </a:lnTo>
                    <a:lnTo>
                      <a:pt x="871" y="449"/>
                    </a:lnTo>
                    <a:lnTo>
                      <a:pt x="966" y="422"/>
                    </a:lnTo>
                    <a:lnTo>
                      <a:pt x="1075" y="408"/>
                    </a:lnTo>
                    <a:lnTo>
                      <a:pt x="1184" y="408"/>
                    </a:lnTo>
                    <a:lnTo>
                      <a:pt x="1292" y="422"/>
                    </a:lnTo>
                    <a:lnTo>
                      <a:pt x="1415" y="449"/>
                    </a:lnTo>
                    <a:lnTo>
                      <a:pt x="1537" y="490"/>
                    </a:lnTo>
                    <a:lnTo>
                      <a:pt x="1605" y="517"/>
                    </a:lnTo>
                    <a:lnTo>
                      <a:pt x="1687" y="503"/>
                    </a:lnTo>
                    <a:lnTo>
                      <a:pt x="1755" y="463"/>
                    </a:lnTo>
                    <a:lnTo>
                      <a:pt x="1782" y="435"/>
                    </a:lnTo>
                    <a:lnTo>
                      <a:pt x="1796" y="408"/>
                    </a:lnTo>
                    <a:lnTo>
                      <a:pt x="1809" y="367"/>
                    </a:lnTo>
                    <a:lnTo>
                      <a:pt x="1823" y="327"/>
                    </a:lnTo>
                    <a:lnTo>
                      <a:pt x="1809" y="245"/>
                    </a:lnTo>
                    <a:lnTo>
                      <a:pt x="1768" y="177"/>
                    </a:lnTo>
                    <a:lnTo>
                      <a:pt x="1741" y="163"/>
                    </a:lnTo>
                    <a:lnTo>
                      <a:pt x="1700" y="136"/>
                    </a:lnTo>
                    <a:lnTo>
                      <a:pt x="1564" y="82"/>
                    </a:lnTo>
                    <a:lnTo>
                      <a:pt x="1428" y="41"/>
                    </a:lnTo>
                    <a:lnTo>
                      <a:pt x="1292" y="14"/>
                    </a:lnTo>
                    <a:lnTo>
                      <a:pt x="1156"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40"/>
              <p:cNvSpPr/>
              <p:nvPr/>
            </p:nvSpPr>
            <p:spPr>
              <a:xfrm>
                <a:off x="1389399" y="3024995"/>
                <a:ext cx="13635" cy="24473"/>
              </a:xfrm>
              <a:custGeom>
                <a:rect b="b" l="l" r="r" t="t"/>
                <a:pathLst>
                  <a:path extrusionOk="0" h="831" w="463">
                    <a:moveTo>
                      <a:pt x="191" y="1"/>
                    </a:moveTo>
                    <a:lnTo>
                      <a:pt x="150" y="28"/>
                    </a:lnTo>
                    <a:lnTo>
                      <a:pt x="109" y="69"/>
                    </a:lnTo>
                    <a:lnTo>
                      <a:pt x="82" y="109"/>
                    </a:lnTo>
                    <a:lnTo>
                      <a:pt x="41" y="177"/>
                    </a:lnTo>
                    <a:lnTo>
                      <a:pt x="27" y="245"/>
                    </a:lnTo>
                    <a:lnTo>
                      <a:pt x="14" y="327"/>
                    </a:lnTo>
                    <a:lnTo>
                      <a:pt x="0" y="409"/>
                    </a:lnTo>
                    <a:lnTo>
                      <a:pt x="0" y="490"/>
                    </a:lnTo>
                    <a:lnTo>
                      <a:pt x="14" y="572"/>
                    </a:lnTo>
                    <a:lnTo>
                      <a:pt x="41" y="640"/>
                    </a:lnTo>
                    <a:lnTo>
                      <a:pt x="68" y="708"/>
                    </a:lnTo>
                    <a:lnTo>
                      <a:pt x="95" y="762"/>
                    </a:lnTo>
                    <a:lnTo>
                      <a:pt x="136" y="789"/>
                    </a:lnTo>
                    <a:lnTo>
                      <a:pt x="177" y="817"/>
                    </a:lnTo>
                    <a:lnTo>
                      <a:pt x="232" y="830"/>
                    </a:lnTo>
                    <a:lnTo>
                      <a:pt x="272" y="817"/>
                    </a:lnTo>
                    <a:lnTo>
                      <a:pt x="313" y="803"/>
                    </a:lnTo>
                    <a:lnTo>
                      <a:pt x="354" y="762"/>
                    </a:lnTo>
                    <a:lnTo>
                      <a:pt x="395" y="708"/>
                    </a:lnTo>
                    <a:lnTo>
                      <a:pt x="422" y="653"/>
                    </a:lnTo>
                    <a:lnTo>
                      <a:pt x="436" y="585"/>
                    </a:lnTo>
                    <a:lnTo>
                      <a:pt x="463" y="504"/>
                    </a:lnTo>
                    <a:lnTo>
                      <a:pt x="463" y="422"/>
                    </a:lnTo>
                    <a:lnTo>
                      <a:pt x="463" y="327"/>
                    </a:lnTo>
                    <a:lnTo>
                      <a:pt x="449" y="259"/>
                    </a:lnTo>
                    <a:lnTo>
                      <a:pt x="422" y="177"/>
                    </a:lnTo>
                    <a:lnTo>
                      <a:pt x="395" y="123"/>
                    </a:lnTo>
                    <a:lnTo>
                      <a:pt x="368" y="69"/>
                    </a:lnTo>
                    <a:lnTo>
                      <a:pt x="327" y="28"/>
                    </a:lnTo>
                    <a:lnTo>
                      <a:pt x="286"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40"/>
              <p:cNvSpPr/>
              <p:nvPr/>
            </p:nvSpPr>
            <p:spPr>
              <a:xfrm>
                <a:off x="1375380" y="2994161"/>
                <a:ext cx="53687" cy="25651"/>
              </a:xfrm>
              <a:custGeom>
                <a:rect b="b" l="l" r="r" t="t"/>
                <a:pathLst>
                  <a:path extrusionOk="0" h="871" w="1823">
                    <a:moveTo>
                      <a:pt x="667" y="0"/>
                    </a:moveTo>
                    <a:lnTo>
                      <a:pt x="531" y="14"/>
                    </a:lnTo>
                    <a:lnTo>
                      <a:pt x="395" y="41"/>
                    </a:lnTo>
                    <a:lnTo>
                      <a:pt x="259" y="82"/>
                    </a:lnTo>
                    <a:lnTo>
                      <a:pt x="123" y="136"/>
                    </a:lnTo>
                    <a:lnTo>
                      <a:pt x="82" y="163"/>
                    </a:lnTo>
                    <a:lnTo>
                      <a:pt x="55" y="177"/>
                    </a:lnTo>
                    <a:lnTo>
                      <a:pt x="14" y="245"/>
                    </a:lnTo>
                    <a:lnTo>
                      <a:pt x="0" y="327"/>
                    </a:lnTo>
                    <a:lnTo>
                      <a:pt x="14" y="367"/>
                    </a:lnTo>
                    <a:lnTo>
                      <a:pt x="27" y="408"/>
                    </a:lnTo>
                    <a:lnTo>
                      <a:pt x="41" y="435"/>
                    </a:lnTo>
                    <a:lnTo>
                      <a:pt x="68" y="463"/>
                    </a:lnTo>
                    <a:lnTo>
                      <a:pt x="136" y="503"/>
                    </a:lnTo>
                    <a:lnTo>
                      <a:pt x="204" y="517"/>
                    </a:lnTo>
                    <a:lnTo>
                      <a:pt x="286" y="490"/>
                    </a:lnTo>
                    <a:lnTo>
                      <a:pt x="408" y="449"/>
                    </a:lnTo>
                    <a:lnTo>
                      <a:pt x="531" y="422"/>
                    </a:lnTo>
                    <a:lnTo>
                      <a:pt x="640" y="408"/>
                    </a:lnTo>
                    <a:lnTo>
                      <a:pt x="748" y="408"/>
                    </a:lnTo>
                    <a:lnTo>
                      <a:pt x="857" y="422"/>
                    </a:lnTo>
                    <a:lnTo>
                      <a:pt x="952" y="449"/>
                    </a:lnTo>
                    <a:lnTo>
                      <a:pt x="1034" y="476"/>
                    </a:lnTo>
                    <a:lnTo>
                      <a:pt x="1116" y="517"/>
                    </a:lnTo>
                    <a:lnTo>
                      <a:pt x="1265" y="599"/>
                    </a:lnTo>
                    <a:lnTo>
                      <a:pt x="1360" y="694"/>
                    </a:lnTo>
                    <a:lnTo>
                      <a:pt x="1469" y="789"/>
                    </a:lnTo>
                    <a:lnTo>
                      <a:pt x="1510" y="830"/>
                    </a:lnTo>
                    <a:lnTo>
                      <a:pt x="1551" y="857"/>
                    </a:lnTo>
                    <a:lnTo>
                      <a:pt x="1605" y="871"/>
                    </a:lnTo>
                    <a:lnTo>
                      <a:pt x="1660" y="871"/>
                    </a:lnTo>
                    <a:lnTo>
                      <a:pt x="1701" y="857"/>
                    </a:lnTo>
                    <a:lnTo>
                      <a:pt x="1741" y="830"/>
                    </a:lnTo>
                    <a:lnTo>
                      <a:pt x="1796" y="762"/>
                    </a:lnTo>
                    <a:lnTo>
                      <a:pt x="1823" y="694"/>
                    </a:lnTo>
                    <a:lnTo>
                      <a:pt x="1809" y="612"/>
                    </a:lnTo>
                    <a:lnTo>
                      <a:pt x="1796" y="585"/>
                    </a:lnTo>
                    <a:lnTo>
                      <a:pt x="1782" y="544"/>
                    </a:lnTo>
                    <a:lnTo>
                      <a:pt x="1673" y="422"/>
                    </a:lnTo>
                    <a:lnTo>
                      <a:pt x="1524" y="299"/>
                    </a:lnTo>
                    <a:lnTo>
                      <a:pt x="1347" y="191"/>
                    </a:lnTo>
                    <a:lnTo>
                      <a:pt x="1252" y="136"/>
                    </a:lnTo>
                    <a:lnTo>
                      <a:pt x="1143" y="95"/>
                    </a:lnTo>
                    <a:lnTo>
                      <a:pt x="1034" y="55"/>
                    </a:lnTo>
                    <a:lnTo>
                      <a:pt x="912" y="27"/>
                    </a:lnTo>
                    <a:lnTo>
                      <a:pt x="789" y="14"/>
                    </a:lnTo>
                    <a:lnTo>
                      <a:pt x="667"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40"/>
              <p:cNvSpPr/>
              <p:nvPr/>
            </p:nvSpPr>
            <p:spPr>
              <a:xfrm>
                <a:off x="1301665" y="3114731"/>
                <a:ext cx="90971" cy="20851"/>
              </a:xfrm>
              <a:custGeom>
                <a:rect b="b" l="l" r="r" t="t"/>
                <a:pathLst>
                  <a:path extrusionOk="0" h="708" w="3089">
                    <a:moveTo>
                      <a:pt x="109" y="0"/>
                    </a:moveTo>
                    <a:lnTo>
                      <a:pt x="55" y="28"/>
                    </a:lnTo>
                    <a:lnTo>
                      <a:pt x="28" y="55"/>
                    </a:lnTo>
                    <a:lnTo>
                      <a:pt x="0" y="109"/>
                    </a:lnTo>
                    <a:lnTo>
                      <a:pt x="0" y="164"/>
                    </a:lnTo>
                    <a:lnTo>
                      <a:pt x="28" y="205"/>
                    </a:lnTo>
                    <a:lnTo>
                      <a:pt x="55" y="245"/>
                    </a:lnTo>
                    <a:lnTo>
                      <a:pt x="191" y="327"/>
                    </a:lnTo>
                    <a:lnTo>
                      <a:pt x="327" y="395"/>
                    </a:lnTo>
                    <a:lnTo>
                      <a:pt x="504" y="477"/>
                    </a:lnTo>
                    <a:lnTo>
                      <a:pt x="721" y="558"/>
                    </a:lnTo>
                    <a:lnTo>
                      <a:pt x="966" y="626"/>
                    </a:lnTo>
                    <a:lnTo>
                      <a:pt x="1252" y="681"/>
                    </a:lnTo>
                    <a:lnTo>
                      <a:pt x="1388" y="694"/>
                    </a:lnTo>
                    <a:lnTo>
                      <a:pt x="1537" y="708"/>
                    </a:lnTo>
                    <a:lnTo>
                      <a:pt x="1592" y="708"/>
                    </a:lnTo>
                    <a:lnTo>
                      <a:pt x="1755" y="694"/>
                    </a:lnTo>
                    <a:lnTo>
                      <a:pt x="1905" y="681"/>
                    </a:lnTo>
                    <a:lnTo>
                      <a:pt x="2054" y="667"/>
                    </a:lnTo>
                    <a:lnTo>
                      <a:pt x="2190" y="640"/>
                    </a:lnTo>
                    <a:lnTo>
                      <a:pt x="2435" y="558"/>
                    </a:lnTo>
                    <a:lnTo>
                      <a:pt x="2639" y="477"/>
                    </a:lnTo>
                    <a:lnTo>
                      <a:pt x="2802" y="395"/>
                    </a:lnTo>
                    <a:lnTo>
                      <a:pt x="2938" y="313"/>
                    </a:lnTo>
                    <a:lnTo>
                      <a:pt x="3047" y="232"/>
                    </a:lnTo>
                    <a:lnTo>
                      <a:pt x="3074" y="191"/>
                    </a:lnTo>
                    <a:lnTo>
                      <a:pt x="3088" y="150"/>
                    </a:lnTo>
                    <a:lnTo>
                      <a:pt x="3088" y="96"/>
                    </a:lnTo>
                    <a:lnTo>
                      <a:pt x="3061" y="55"/>
                    </a:lnTo>
                    <a:lnTo>
                      <a:pt x="3020" y="14"/>
                    </a:lnTo>
                    <a:lnTo>
                      <a:pt x="2966" y="0"/>
                    </a:lnTo>
                    <a:lnTo>
                      <a:pt x="2911" y="14"/>
                    </a:lnTo>
                    <a:lnTo>
                      <a:pt x="2870" y="28"/>
                    </a:lnTo>
                    <a:lnTo>
                      <a:pt x="2775" y="96"/>
                    </a:lnTo>
                    <a:lnTo>
                      <a:pt x="2680" y="164"/>
                    </a:lnTo>
                    <a:lnTo>
                      <a:pt x="2530" y="232"/>
                    </a:lnTo>
                    <a:lnTo>
                      <a:pt x="2340" y="313"/>
                    </a:lnTo>
                    <a:lnTo>
                      <a:pt x="2122" y="381"/>
                    </a:lnTo>
                    <a:lnTo>
                      <a:pt x="1877" y="422"/>
                    </a:lnTo>
                    <a:lnTo>
                      <a:pt x="1728" y="436"/>
                    </a:lnTo>
                    <a:lnTo>
                      <a:pt x="1415" y="436"/>
                    </a:lnTo>
                    <a:lnTo>
                      <a:pt x="1279" y="422"/>
                    </a:lnTo>
                    <a:lnTo>
                      <a:pt x="1034" y="368"/>
                    </a:lnTo>
                    <a:lnTo>
                      <a:pt x="803" y="300"/>
                    </a:lnTo>
                    <a:lnTo>
                      <a:pt x="599" y="232"/>
                    </a:lnTo>
                    <a:lnTo>
                      <a:pt x="436" y="150"/>
                    </a:lnTo>
                    <a:lnTo>
                      <a:pt x="313" y="96"/>
                    </a:lnTo>
                    <a:lnTo>
                      <a:pt x="204" y="28"/>
                    </a:lnTo>
                    <a:lnTo>
                      <a:pt x="164" y="0"/>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40"/>
              <p:cNvSpPr/>
              <p:nvPr/>
            </p:nvSpPr>
            <p:spPr>
              <a:xfrm>
                <a:off x="1338920" y="3023788"/>
                <a:ext cx="25651" cy="74155"/>
              </a:xfrm>
              <a:custGeom>
                <a:rect b="b" l="l" r="r" t="t"/>
                <a:pathLst>
                  <a:path extrusionOk="0" h="2518" w="871">
                    <a:moveTo>
                      <a:pt x="408" y="1"/>
                    </a:moveTo>
                    <a:lnTo>
                      <a:pt x="368" y="14"/>
                    </a:lnTo>
                    <a:lnTo>
                      <a:pt x="327" y="55"/>
                    </a:lnTo>
                    <a:lnTo>
                      <a:pt x="300" y="96"/>
                    </a:lnTo>
                    <a:lnTo>
                      <a:pt x="300" y="150"/>
                    </a:lnTo>
                    <a:lnTo>
                      <a:pt x="504" y="1443"/>
                    </a:lnTo>
                    <a:lnTo>
                      <a:pt x="572" y="1946"/>
                    </a:lnTo>
                    <a:lnTo>
                      <a:pt x="599" y="2245"/>
                    </a:lnTo>
                    <a:lnTo>
                      <a:pt x="422" y="2245"/>
                    </a:lnTo>
                    <a:lnTo>
                      <a:pt x="300" y="2232"/>
                    </a:lnTo>
                    <a:lnTo>
                      <a:pt x="164" y="2204"/>
                    </a:lnTo>
                    <a:lnTo>
                      <a:pt x="109" y="2204"/>
                    </a:lnTo>
                    <a:lnTo>
                      <a:pt x="68" y="2218"/>
                    </a:lnTo>
                    <a:lnTo>
                      <a:pt x="28" y="2245"/>
                    </a:lnTo>
                    <a:lnTo>
                      <a:pt x="0" y="2300"/>
                    </a:lnTo>
                    <a:lnTo>
                      <a:pt x="0" y="2354"/>
                    </a:lnTo>
                    <a:lnTo>
                      <a:pt x="14" y="2395"/>
                    </a:lnTo>
                    <a:lnTo>
                      <a:pt x="55" y="2436"/>
                    </a:lnTo>
                    <a:lnTo>
                      <a:pt x="96" y="2463"/>
                    </a:lnTo>
                    <a:lnTo>
                      <a:pt x="286" y="2490"/>
                    </a:lnTo>
                    <a:lnTo>
                      <a:pt x="395" y="2504"/>
                    </a:lnTo>
                    <a:lnTo>
                      <a:pt x="517" y="2517"/>
                    </a:lnTo>
                    <a:lnTo>
                      <a:pt x="667" y="2504"/>
                    </a:lnTo>
                    <a:lnTo>
                      <a:pt x="721" y="2490"/>
                    </a:lnTo>
                    <a:lnTo>
                      <a:pt x="776" y="2463"/>
                    </a:lnTo>
                    <a:lnTo>
                      <a:pt x="817" y="2422"/>
                    </a:lnTo>
                    <a:lnTo>
                      <a:pt x="830" y="2395"/>
                    </a:lnTo>
                    <a:lnTo>
                      <a:pt x="857" y="2354"/>
                    </a:lnTo>
                    <a:lnTo>
                      <a:pt x="871" y="2313"/>
                    </a:lnTo>
                    <a:lnTo>
                      <a:pt x="857" y="2191"/>
                    </a:lnTo>
                    <a:lnTo>
                      <a:pt x="844" y="1959"/>
                    </a:lnTo>
                    <a:lnTo>
                      <a:pt x="748" y="1320"/>
                    </a:lnTo>
                    <a:lnTo>
                      <a:pt x="558" y="110"/>
                    </a:lnTo>
                    <a:lnTo>
                      <a:pt x="544" y="55"/>
                    </a:lnTo>
                    <a:lnTo>
                      <a:pt x="517" y="28"/>
                    </a:lnTo>
                    <a:lnTo>
                      <a:pt x="463" y="1"/>
                    </a:lnTo>
                    <a:close/>
                  </a:path>
                </a:pathLst>
              </a:custGeom>
              <a:solidFill>
                <a:srgbClr val="FD96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40"/>
              <p:cNvSpPr/>
              <p:nvPr/>
            </p:nvSpPr>
            <p:spPr>
              <a:xfrm>
                <a:off x="1207129" y="2873561"/>
                <a:ext cx="266817" cy="174697"/>
              </a:xfrm>
              <a:custGeom>
                <a:rect b="b" l="l" r="r" t="t"/>
                <a:pathLst>
                  <a:path extrusionOk="0" h="5932" w="9060">
                    <a:moveTo>
                      <a:pt x="4775" y="1"/>
                    </a:moveTo>
                    <a:lnTo>
                      <a:pt x="4489" y="14"/>
                    </a:lnTo>
                    <a:lnTo>
                      <a:pt x="4217" y="28"/>
                    </a:lnTo>
                    <a:lnTo>
                      <a:pt x="3931" y="55"/>
                    </a:lnTo>
                    <a:lnTo>
                      <a:pt x="3646" y="110"/>
                    </a:lnTo>
                    <a:lnTo>
                      <a:pt x="3346" y="164"/>
                    </a:lnTo>
                    <a:lnTo>
                      <a:pt x="3047" y="246"/>
                    </a:lnTo>
                    <a:lnTo>
                      <a:pt x="2748" y="341"/>
                    </a:lnTo>
                    <a:lnTo>
                      <a:pt x="2190" y="531"/>
                    </a:lnTo>
                    <a:lnTo>
                      <a:pt x="1700" y="735"/>
                    </a:lnTo>
                    <a:lnTo>
                      <a:pt x="1292" y="939"/>
                    </a:lnTo>
                    <a:lnTo>
                      <a:pt x="952" y="1130"/>
                    </a:lnTo>
                    <a:lnTo>
                      <a:pt x="680" y="1334"/>
                    </a:lnTo>
                    <a:lnTo>
                      <a:pt x="558" y="1429"/>
                    </a:lnTo>
                    <a:lnTo>
                      <a:pt x="449" y="1524"/>
                    </a:lnTo>
                    <a:lnTo>
                      <a:pt x="367" y="1619"/>
                    </a:lnTo>
                    <a:lnTo>
                      <a:pt x="286" y="1701"/>
                    </a:lnTo>
                    <a:lnTo>
                      <a:pt x="163" y="1891"/>
                    </a:lnTo>
                    <a:lnTo>
                      <a:pt x="68" y="2068"/>
                    </a:lnTo>
                    <a:lnTo>
                      <a:pt x="14" y="2232"/>
                    </a:lnTo>
                    <a:lnTo>
                      <a:pt x="0" y="2381"/>
                    </a:lnTo>
                    <a:lnTo>
                      <a:pt x="0" y="2531"/>
                    </a:lnTo>
                    <a:lnTo>
                      <a:pt x="14" y="2653"/>
                    </a:lnTo>
                    <a:lnTo>
                      <a:pt x="41" y="2776"/>
                    </a:lnTo>
                    <a:lnTo>
                      <a:pt x="95" y="2966"/>
                    </a:lnTo>
                    <a:lnTo>
                      <a:pt x="163" y="3211"/>
                    </a:lnTo>
                    <a:lnTo>
                      <a:pt x="245" y="3592"/>
                    </a:lnTo>
                    <a:lnTo>
                      <a:pt x="435" y="4571"/>
                    </a:lnTo>
                    <a:lnTo>
                      <a:pt x="531" y="5047"/>
                    </a:lnTo>
                    <a:lnTo>
                      <a:pt x="626" y="5469"/>
                    </a:lnTo>
                    <a:lnTo>
                      <a:pt x="680" y="5632"/>
                    </a:lnTo>
                    <a:lnTo>
                      <a:pt x="721" y="5768"/>
                    </a:lnTo>
                    <a:lnTo>
                      <a:pt x="762" y="5863"/>
                    </a:lnTo>
                    <a:lnTo>
                      <a:pt x="789" y="5891"/>
                    </a:lnTo>
                    <a:lnTo>
                      <a:pt x="816" y="5904"/>
                    </a:lnTo>
                    <a:lnTo>
                      <a:pt x="830" y="5891"/>
                    </a:lnTo>
                    <a:lnTo>
                      <a:pt x="857" y="5850"/>
                    </a:lnTo>
                    <a:lnTo>
                      <a:pt x="884" y="5714"/>
                    </a:lnTo>
                    <a:lnTo>
                      <a:pt x="925" y="5496"/>
                    </a:lnTo>
                    <a:lnTo>
                      <a:pt x="952" y="5238"/>
                    </a:lnTo>
                    <a:lnTo>
                      <a:pt x="993" y="4721"/>
                    </a:lnTo>
                    <a:lnTo>
                      <a:pt x="1034" y="4408"/>
                    </a:lnTo>
                    <a:lnTo>
                      <a:pt x="1143" y="3864"/>
                    </a:lnTo>
                    <a:lnTo>
                      <a:pt x="1197" y="3537"/>
                    </a:lnTo>
                    <a:lnTo>
                      <a:pt x="1211" y="3401"/>
                    </a:lnTo>
                    <a:lnTo>
                      <a:pt x="1197" y="3306"/>
                    </a:lnTo>
                    <a:lnTo>
                      <a:pt x="1197" y="3197"/>
                    </a:lnTo>
                    <a:lnTo>
                      <a:pt x="1184" y="3089"/>
                    </a:lnTo>
                    <a:lnTo>
                      <a:pt x="1197" y="2966"/>
                    </a:lnTo>
                    <a:lnTo>
                      <a:pt x="1211" y="2830"/>
                    </a:lnTo>
                    <a:lnTo>
                      <a:pt x="1252" y="2694"/>
                    </a:lnTo>
                    <a:lnTo>
                      <a:pt x="1320" y="2544"/>
                    </a:lnTo>
                    <a:lnTo>
                      <a:pt x="1401" y="2408"/>
                    </a:lnTo>
                    <a:lnTo>
                      <a:pt x="1510" y="2272"/>
                    </a:lnTo>
                    <a:lnTo>
                      <a:pt x="1673" y="2109"/>
                    </a:lnTo>
                    <a:lnTo>
                      <a:pt x="1768" y="2000"/>
                    </a:lnTo>
                    <a:lnTo>
                      <a:pt x="1877" y="1851"/>
                    </a:lnTo>
                    <a:lnTo>
                      <a:pt x="1932" y="1810"/>
                    </a:lnTo>
                    <a:lnTo>
                      <a:pt x="1986" y="1755"/>
                    </a:lnTo>
                    <a:lnTo>
                      <a:pt x="2217" y="1633"/>
                    </a:lnTo>
                    <a:lnTo>
                      <a:pt x="2340" y="1579"/>
                    </a:lnTo>
                    <a:lnTo>
                      <a:pt x="2489" y="1511"/>
                    </a:lnTo>
                    <a:lnTo>
                      <a:pt x="2666" y="1456"/>
                    </a:lnTo>
                    <a:lnTo>
                      <a:pt x="2857" y="1415"/>
                    </a:lnTo>
                    <a:lnTo>
                      <a:pt x="3306" y="1320"/>
                    </a:lnTo>
                    <a:lnTo>
                      <a:pt x="3782" y="1239"/>
                    </a:lnTo>
                    <a:lnTo>
                      <a:pt x="4285" y="1198"/>
                    </a:lnTo>
                    <a:lnTo>
                      <a:pt x="5033" y="1198"/>
                    </a:lnTo>
                    <a:lnTo>
                      <a:pt x="5278" y="1225"/>
                    </a:lnTo>
                    <a:lnTo>
                      <a:pt x="5496" y="1252"/>
                    </a:lnTo>
                    <a:lnTo>
                      <a:pt x="5700" y="1307"/>
                    </a:lnTo>
                    <a:lnTo>
                      <a:pt x="6978" y="1633"/>
                    </a:lnTo>
                    <a:lnTo>
                      <a:pt x="7427" y="1742"/>
                    </a:lnTo>
                    <a:lnTo>
                      <a:pt x="7808" y="1823"/>
                    </a:lnTo>
                    <a:lnTo>
                      <a:pt x="7890" y="1851"/>
                    </a:lnTo>
                    <a:lnTo>
                      <a:pt x="7971" y="1891"/>
                    </a:lnTo>
                    <a:lnTo>
                      <a:pt x="8026" y="1946"/>
                    </a:lnTo>
                    <a:lnTo>
                      <a:pt x="8080" y="2000"/>
                    </a:lnTo>
                    <a:lnTo>
                      <a:pt x="8134" y="2068"/>
                    </a:lnTo>
                    <a:lnTo>
                      <a:pt x="8162" y="2150"/>
                    </a:lnTo>
                    <a:lnTo>
                      <a:pt x="8230" y="2300"/>
                    </a:lnTo>
                    <a:lnTo>
                      <a:pt x="8257" y="2463"/>
                    </a:lnTo>
                    <a:lnTo>
                      <a:pt x="8284" y="2612"/>
                    </a:lnTo>
                    <a:lnTo>
                      <a:pt x="8311" y="2735"/>
                    </a:lnTo>
                    <a:lnTo>
                      <a:pt x="8352" y="2816"/>
                    </a:lnTo>
                    <a:lnTo>
                      <a:pt x="8366" y="2871"/>
                    </a:lnTo>
                    <a:lnTo>
                      <a:pt x="8379" y="2980"/>
                    </a:lnTo>
                    <a:lnTo>
                      <a:pt x="8393" y="3347"/>
                    </a:lnTo>
                    <a:lnTo>
                      <a:pt x="8420" y="4381"/>
                    </a:lnTo>
                    <a:lnTo>
                      <a:pt x="8434" y="4925"/>
                    </a:lnTo>
                    <a:lnTo>
                      <a:pt x="8475" y="5415"/>
                    </a:lnTo>
                    <a:lnTo>
                      <a:pt x="8488" y="5605"/>
                    </a:lnTo>
                    <a:lnTo>
                      <a:pt x="8515" y="5768"/>
                    </a:lnTo>
                    <a:lnTo>
                      <a:pt x="8556" y="5877"/>
                    </a:lnTo>
                    <a:lnTo>
                      <a:pt x="8570" y="5904"/>
                    </a:lnTo>
                    <a:lnTo>
                      <a:pt x="8597" y="5931"/>
                    </a:lnTo>
                    <a:lnTo>
                      <a:pt x="8611" y="5931"/>
                    </a:lnTo>
                    <a:lnTo>
                      <a:pt x="8638" y="5918"/>
                    </a:lnTo>
                    <a:lnTo>
                      <a:pt x="8692" y="5836"/>
                    </a:lnTo>
                    <a:lnTo>
                      <a:pt x="8733" y="5700"/>
                    </a:lnTo>
                    <a:lnTo>
                      <a:pt x="8787" y="5523"/>
                    </a:lnTo>
                    <a:lnTo>
                      <a:pt x="8842" y="5292"/>
                    </a:lnTo>
                    <a:lnTo>
                      <a:pt x="8896" y="5034"/>
                    </a:lnTo>
                    <a:lnTo>
                      <a:pt x="8978" y="4435"/>
                    </a:lnTo>
                    <a:lnTo>
                      <a:pt x="9005" y="4109"/>
                    </a:lnTo>
                    <a:lnTo>
                      <a:pt x="9032" y="3782"/>
                    </a:lnTo>
                    <a:lnTo>
                      <a:pt x="9046" y="3456"/>
                    </a:lnTo>
                    <a:lnTo>
                      <a:pt x="9059" y="3129"/>
                    </a:lnTo>
                    <a:lnTo>
                      <a:pt x="9046" y="2830"/>
                    </a:lnTo>
                    <a:lnTo>
                      <a:pt x="9032" y="2544"/>
                    </a:lnTo>
                    <a:lnTo>
                      <a:pt x="8991" y="2286"/>
                    </a:lnTo>
                    <a:lnTo>
                      <a:pt x="8937" y="2068"/>
                    </a:lnTo>
                    <a:lnTo>
                      <a:pt x="8910" y="1973"/>
                    </a:lnTo>
                    <a:lnTo>
                      <a:pt x="8855" y="1864"/>
                    </a:lnTo>
                    <a:lnTo>
                      <a:pt x="8787" y="1755"/>
                    </a:lnTo>
                    <a:lnTo>
                      <a:pt x="8719" y="1660"/>
                    </a:lnTo>
                    <a:lnTo>
                      <a:pt x="8624" y="1538"/>
                    </a:lnTo>
                    <a:lnTo>
                      <a:pt x="8529" y="1429"/>
                    </a:lnTo>
                    <a:lnTo>
                      <a:pt x="8420" y="1320"/>
                    </a:lnTo>
                    <a:lnTo>
                      <a:pt x="8298" y="1211"/>
                    </a:lnTo>
                    <a:lnTo>
                      <a:pt x="8012" y="994"/>
                    </a:lnTo>
                    <a:lnTo>
                      <a:pt x="7699" y="790"/>
                    </a:lnTo>
                    <a:lnTo>
                      <a:pt x="7522" y="681"/>
                    </a:lnTo>
                    <a:lnTo>
                      <a:pt x="7332" y="586"/>
                    </a:lnTo>
                    <a:lnTo>
                      <a:pt x="7141" y="504"/>
                    </a:lnTo>
                    <a:lnTo>
                      <a:pt x="6937" y="409"/>
                    </a:lnTo>
                    <a:lnTo>
                      <a:pt x="6733" y="341"/>
                    </a:lnTo>
                    <a:lnTo>
                      <a:pt x="6502" y="259"/>
                    </a:lnTo>
                    <a:lnTo>
                      <a:pt x="6284" y="205"/>
                    </a:lnTo>
                    <a:lnTo>
                      <a:pt x="6040" y="137"/>
                    </a:lnTo>
                    <a:lnTo>
                      <a:pt x="5808" y="96"/>
                    </a:lnTo>
                    <a:lnTo>
                      <a:pt x="5550" y="55"/>
                    </a:lnTo>
                    <a:lnTo>
                      <a:pt x="5305" y="28"/>
                    </a:lnTo>
                    <a:lnTo>
                      <a:pt x="5033" y="14"/>
                    </a:lnTo>
                    <a:lnTo>
                      <a:pt x="4775"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40"/>
              <p:cNvSpPr/>
              <p:nvPr/>
            </p:nvSpPr>
            <p:spPr>
              <a:xfrm>
                <a:off x="1257195"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30" y="2558"/>
                    </a:lnTo>
                    <a:lnTo>
                      <a:pt x="735" y="2490"/>
                    </a:lnTo>
                    <a:lnTo>
                      <a:pt x="640" y="2422"/>
                    </a:lnTo>
                    <a:lnTo>
                      <a:pt x="545" y="2340"/>
                    </a:lnTo>
                    <a:lnTo>
                      <a:pt x="463" y="2245"/>
                    </a:lnTo>
                    <a:lnTo>
                      <a:pt x="395" y="2150"/>
                    </a:lnTo>
                    <a:lnTo>
                      <a:pt x="327" y="2041"/>
                    </a:lnTo>
                    <a:lnTo>
                      <a:pt x="272" y="1932"/>
                    </a:lnTo>
                    <a:lnTo>
                      <a:pt x="232" y="1823"/>
                    </a:lnTo>
                    <a:lnTo>
                      <a:pt x="191" y="1701"/>
                    </a:lnTo>
                    <a:lnTo>
                      <a:pt x="177" y="1565"/>
                    </a:lnTo>
                    <a:lnTo>
                      <a:pt x="177" y="1443"/>
                    </a:lnTo>
                    <a:lnTo>
                      <a:pt x="177" y="1307"/>
                    </a:lnTo>
                    <a:lnTo>
                      <a:pt x="191" y="1184"/>
                    </a:lnTo>
                    <a:lnTo>
                      <a:pt x="232" y="1062"/>
                    </a:lnTo>
                    <a:lnTo>
                      <a:pt x="272" y="953"/>
                    </a:lnTo>
                    <a:lnTo>
                      <a:pt x="327" y="830"/>
                    </a:lnTo>
                    <a:lnTo>
                      <a:pt x="395" y="735"/>
                    </a:lnTo>
                    <a:lnTo>
                      <a:pt x="463" y="640"/>
                    </a:lnTo>
                    <a:lnTo>
                      <a:pt x="545" y="545"/>
                    </a:lnTo>
                    <a:lnTo>
                      <a:pt x="640" y="463"/>
                    </a:lnTo>
                    <a:lnTo>
                      <a:pt x="735" y="395"/>
                    </a:lnTo>
                    <a:lnTo>
                      <a:pt x="830" y="327"/>
                    </a:lnTo>
                    <a:lnTo>
                      <a:pt x="953" y="273"/>
                    </a:lnTo>
                    <a:lnTo>
                      <a:pt x="1061" y="232"/>
                    </a:lnTo>
                    <a:lnTo>
                      <a:pt x="1184" y="205"/>
                    </a:lnTo>
                    <a:lnTo>
                      <a:pt x="1306" y="178"/>
                    </a:lnTo>
                    <a:close/>
                    <a:moveTo>
                      <a:pt x="1293" y="1"/>
                    </a:moveTo>
                    <a:lnTo>
                      <a:pt x="1143" y="28"/>
                    </a:lnTo>
                    <a:lnTo>
                      <a:pt x="1007" y="55"/>
                    </a:lnTo>
                    <a:lnTo>
                      <a:pt x="871" y="109"/>
                    </a:lnTo>
                    <a:lnTo>
                      <a:pt x="749" y="164"/>
                    </a:lnTo>
                    <a:lnTo>
                      <a:pt x="626" y="246"/>
                    </a:lnTo>
                    <a:lnTo>
                      <a:pt x="517" y="327"/>
                    </a:lnTo>
                    <a:lnTo>
                      <a:pt x="422" y="422"/>
                    </a:lnTo>
                    <a:lnTo>
                      <a:pt x="327" y="518"/>
                    </a:lnTo>
                    <a:lnTo>
                      <a:pt x="245" y="640"/>
                    </a:lnTo>
                    <a:lnTo>
                      <a:pt x="164" y="749"/>
                    </a:lnTo>
                    <a:lnTo>
                      <a:pt x="109" y="885"/>
                    </a:lnTo>
                    <a:lnTo>
                      <a:pt x="55" y="1007"/>
                    </a:lnTo>
                    <a:lnTo>
                      <a:pt x="28" y="1143"/>
                    </a:lnTo>
                    <a:lnTo>
                      <a:pt x="0" y="1293"/>
                    </a:lnTo>
                    <a:lnTo>
                      <a:pt x="0" y="1443"/>
                    </a:lnTo>
                    <a:lnTo>
                      <a:pt x="0" y="1592"/>
                    </a:lnTo>
                    <a:lnTo>
                      <a:pt x="28" y="1728"/>
                    </a:lnTo>
                    <a:lnTo>
                      <a:pt x="55" y="1864"/>
                    </a:lnTo>
                    <a:lnTo>
                      <a:pt x="109" y="2000"/>
                    </a:lnTo>
                    <a:lnTo>
                      <a:pt x="164" y="2123"/>
                    </a:lnTo>
                    <a:lnTo>
                      <a:pt x="245" y="2245"/>
                    </a:lnTo>
                    <a:lnTo>
                      <a:pt x="327" y="2354"/>
                    </a:lnTo>
                    <a:lnTo>
                      <a:pt x="422" y="2463"/>
                    </a:lnTo>
                    <a:lnTo>
                      <a:pt x="517" y="2558"/>
                    </a:lnTo>
                    <a:lnTo>
                      <a:pt x="626" y="2640"/>
                    </a:lnTo>
                    <a:lnTo>
                      <a:pt x="749" y="2708"/>
                    </a:lnTo>
                    <a:lnTo>
                      <a:pt x="871" y="2776"/>
                    </a:lnTo>
                    <a:lnTo>
                      <a:pt x="1007" y="2816"/>
                    </a:lnTo>
                    <a:lnTo>
                      <a:pt x="1143" y="2857"/>
                    </a:lnTo>
                    <a:lnTo>
                      <a:pt x="1293" y="2884"/>
                    </a:lnTo>
                    <a:lnTo>
                      <a:pt x="1592" y="2884"/>
                    </a:lnTo>
                    <a:lnTo>
                      <a:pt x="1728" y="2857"/>
                    </a:lnTo>
                    <a:lnTo>
                      <a:pt x="1864" y="2816"/>
                    </a:lnTo>
                    <a:lnTo>
                      <a:pt x="2000" y="2776"/>
                    </a:lnTo>
                    <a:lnTo>
                      <a:pt x="2122" y="2708"/>
                    </a:lnTo>
                    <a:lnTo>
                      <a:pt x="2245" y="2640"/>
                    </a:lnTo>
                    <a:lnTo>
                      <a:pt x="2354" y="2558"/>
                    </a:lnTo>
                    <a:lnTo>
                      <a:pt x="2462" y="2463"/>
                    </a:lnTo>
                    <a:lnTo>
                      <a:pt x="2558" y="2354"/>
                    </a:lnTo>
                    <a:lnTo>
                      <a:pt x="2639" y="2245"/>
                    </a:lnTo>
                    <a:lnTo>
                      <a:pt x="2707" y="2123"/>
                    </a:lnTo>
                    <a:lnTo>
                      <a:pt x="2775" y="2000"/>
                    </a:lnTo>
                    <a:lnTo>
                      <a:pt x="2816" y="1864"/>
                    </a:lnTo>
                    <a:lnTo>
                      <a:pt x="2857" y="1728"/>
                    </a:lnTo>
                    <a:lnTo>
                      <a:pt x="2871" y="1592"/>
                    </a:lnTo>
                    <a:lnTo>
                      <a:pt x="2884" y="1443"/>
                    </a:lnTo>
                    <a:lnTo>
                      <a:pt x="2871" y="1293"/>
                    </a:lnTo>
                    <a:lnTo>
                      <a:pt x="2857" y="1143"/>
                    </a:lnTo>
                    <a:lnTo>
                      <a:pt x="2816" y="1007"/>
                    </a:lnTo>
                    <a:lnTo>
                      <a:pt x="2775" y="885"/>
                    </a:lnTo>
                    <a:lnTo>
                      <a:pt x="2707" y="749"/>
                    </a:lnTo>
                    <a:lnTo>
                      <a:pt x="2639" y="640"/>
                    </a:lnTo>
                    <a:lnTo>
                      <a:pt x="2558" y="518"/>
                    </a:lnTo>
                    <a:lnTo>
                      <a:pt x="2462" y="422"/>
                    </a:lnTo>
                    <a:lnTo>
                      <a:pt x="2354" y="327"/>
                    </a:lnTo>
                    <a:lnTo>
                      <a:pt x="2245" y="246"/>
                    </a:lnTo>
                    <a:lnTo>
                      <a:pt x="2122"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40"/>
              <p:cNvSpPr/>
              <p:nvPr/>
            </p:nvSpPr>
            <p:spPr>
              <a:xfrm>
                <a:off x="1356944" y="2988536"/>
                <a:ext cx="84963" cy="84963"/>
              </a:xfrm>
              <a:custGeom>
                <a:rect b="b" l="l" r="r" t="t"/>
                <a:pathLst>
                  <a:path extrusionOk="0" h="2885" w="2885">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44" y="2558"/>
                    </a:lnTo>
                    <a:lnTo>
                      <a:pt x="735" y="2490"/>
                    </a:lnTo>
                    <a:lnTo>
                      <a:pt x="640" y="2422"/>
                    </a:lnTo>
                    <a:lnTo>
                      <a:pt x="545" y="2340"/>
                    </a:lnTo>
                    <a:lnTo>
                      <a:pt x="463" y="2245"/>
                    </a:lnTo>
                    <a:lnTo>
                      <a:pt x="395" y="2150"/>
                    </a:lnTo>
                    <a:lnTo>
                      <a:pt x="327" y="2041"/>
                    </a:lnTo>
                    <a:lnTo>
                      <a:pt x="273" y="1932"/>
                    </a:lnTo>
                    <a:lnTo>
                      <a:pt x="232" y="1823"/>
                    </a:lnTo>
                    <a:lnTo>
                      <a:pt x="205" y="1701"/>
                    </a:lnTo>
                    <a:lnTo>
                      <a:pt x="177" y="1565"/>
                    </a:lnTo>
                    <a:lnTo>
                      <a:pt x="177" y="1443"/>
                    </a:lnTo>
                    <a:lnTo>
                      <a:pt x="177" y="1307"/>
                    </a:lnTo>
                    <a:lnTo>
                      <a:pt x="205" y="1184"/>
                    </a:lnTo>
                    <a:lnTo>
                      <a:pt x="232" y="1062"/>
                    </a:lnTo>
                    <a:lnTo>
                      <a:pt x="273" y="953"/>
                    </a:lnTo>
                    <a:lnTo>
                      <a:pt x="327" y="830"/>
                    </a:lnTo>
                    <a:lnTo>
                      <a:pt x="395" y="735"/>
                    </a:lnTo>
                    <a:lnTo>
                      <a:pt x="463" y="640"/>
                    </a:lnTo>
                    <a:lnTo>
                      <a:pt x="545" y="545"/>
                    </a:lnTo>
                    <a:lnTo>
                      <a:pt x="640" y="463"/>
                    </a:lnTo>
                    <a:lnTo>
                      <a:pt x="735" y="395"/>
                    </a:lnTo>
                    <a:lnTo>
                      <a:pt x="844" y="327"/>
                    </a:lnTo>
                    <a:lnTo>
                      <a:pt x="953" y="273"/>
                    </a:lnTo>
                    <a:lnTo>
                      <a:pt x="1061" y="232"/>
                    </a:lnTo>
                    <a:lnTo>
                      <a:pt x="1184" y="205"/>
                    </a:lnTo>
                    <a:lnTo>
                      <a:pt x="1306" y="178"/>
                    </a:lnTo>
                    <a:close/>
                    <a:moveTo>
                      <a:pt x="1293" y="1"/>
                    </a:moveTo>
                    <a:lnTo>
                      <a:pt x="1157" y="28"/>
                    </a:lnTo>
                    <a:lnTo>
                      <a:pt x="1007" y="55"/>
                    </a:lnTo>
                    <a:lnTo>
                      <a:pt x="885" y="109"/>
                    </a:lnTo>
                    <a:lnTo>
                      <a:pt x="749" y="164"/>
                    </a:lnTo>
                    <a:lnTo>
                      <a:pt x="640" y="246"/>
                    </a:lnTo>
                    <a:lnTo>
                      <a:pt x="517" y="327"/>
                    </a:lnTo>
                    <a:lnTo>
                      <a:pt x="422" y="422"/>
                    </a:lnTo>
                    <a:lnTo>
                      <a:pt x="327" y="518"/>
                    </a:lnTo>
                    <a:lnTo>
                      <a:pt x="245" y="640"/>
                    </a:lnTo>
                    <a:lnTo>
                      <a:pt x="177" y="749"/>
                    </a:lnTo>
                    <a:lnTo>
                      <a:pt x="109" y="885"/>
                    </a:lnTo>
                    <a:lnTo>
                      <a:pt x="55" y="1007"/>
                    </a:lnTo>
                    <a:lnTo>
                      <a:pt x="28" y="1143"/>
                    </a:lnTo>
                    <a:lnTo>
                      <a:pt x="0" y="1293"/>
                    </a:lnTo>
                    <a:lnTo>
                      <a:pt x="0" y="1443"/>
                    </a:lnTo>
                    <a:lnTo>
                      <a:pt x="0" y="1592"/>
                    </a:lnTo>
                    <a:lnTo>
                      <a:pt x="28" y="1728"/>
                    </a:lnTo>
                    <a:lnTo>
                      <a:pt x="55" y="1864"/>
                    </a:lnTo>
                    <a:lnTo>
                      <a:pt x="109" y="2000"/>
                    </a:lnTo>
                    <a:lnTo>
                      <a:pt x="177" y="2123"/>
                    </a:lnTo>
                    <a:lnTo>
                      <a:pt x="245" y="2245"/>
                    </a:lnTo>
                    <a:lnTo>
                      <a:pt x="327" y="2354"/>
                    </a:lnTo>
                    <a:lnTo>
                      <a:pt x="422" y="2463"/>
                    </a:lnTo>
                    <a:lnTo>
                      <a:pt x="517" y="2558"/>
                    </a:lnTo>
                    <a:lnTo>
                      <a:pt x="640" y="2640"/>
                    </a:lnTo>
                    <a:lnTo>
                      <a:pt x="749" y="2708"/>
                    </a:lnTo>
                    <a:lnTo>
                      <a:pt x="885" y="2776"/>
                    </a:lnTo>
                    <a:lnTo>
                      <a:pt x="1007" y="2816"/>
                    </a:lnTo>
                    <a:lnTo>
                      <a:pt x="1157" y="2857"/>
                    </a:lnTo>
                    <a:lnTo>
                      <a:pt x="1293" y="2884"/>
                    </a:lnTo>
                    <a:lnTo>
                      <a:pt x="1592" y="2884"/>
                    </a:lnTo>
                    <a:lnTo>
                      <a:pt x="1728" y="2857"/>
                    </a:lnTo>
                    <a:lnTo>
                      <a:pt x="1864" y="2816"/>
                    </a:lnTo>
                    <a:lnTo>
                      <a:pt x="2000" y="2776"/>
                    </a:lnTo>
                    <a:lnTo>
                      <a:pt x="2136" y="2708"/>
                    </a:lnTo>
                    <a:lnTo>
                      <a:pt x="2245" y="2640"/>
                    </a:lnTo>
                    <a:lnTo>
                      <a:pt x="2354" y="2558"/>
                    </a:lnTo>
                    <a:lnTo>
                      <a:pt x="2463" y="2463"/>
                    </a:lnTo>
                    <a:lnTo>
                      <a:pt x="2558" y="2354"/>
                    </a:lnTo>
                    <a:lnTo>
                      <a:pt x="2639" y="2245"/>
                    </a:lnTo>
                    <a:lnTo>
                      <a:pt x="2707" y="2123"/>
                    </a:lnTo>
                    <a:lnTo>
                      <a:pt x="2775" y="2000"/>
                    </a:lnTo>
                    <a:lnTo>
                      <a:pt x="2816" y="1864"/>
                    </a:lnTo>
                    <a:lnTo>
                      <a:pt x="2857" y="1728"/>
                    </a:lnTo>
                    <a:lnTo>
                      <a:pt x="2884" y="1592"/>
                    </a:lnTo>
                    <a:lnTo>
                      <a:pt x="2884" y="1443"/>
                    </a:lnTo>
                    <a:lnTo>
                      <a:pt x="2884" y="1293"/>
                    </a:lnTo>
                    <a:lnTo>
                      <a:pt x="2857" y="1143"/>
                    </a:lnTo>
                    <a:lnTo>
                      <a:pt x="2816" y="1007"/>
                    </a:lnTo>
                    <a:lnTo>
                      <a:pt x="2775" y="885"/>
                    </a:lnTo>
                    <a:lnTo>
                      <a:pt x="2707" y="749"/>
                    </a:lnTo>
                    <a:lnTo>
                      <a:pt x="2639" y="640"/>
                    </a:lnTo>
                    <a:lnTo>
                      <a:pt x="2558" y="518"/>
                    </a:lnTo>
                    <a:lnTo>
                      <a:pt x="2463" y="422"/>
                    </a:lnTo>
                    <a:lnTo>
                      <a:pt x="2354" y="327"/>
                    </a:lnTo>
                    <a:lnTo>
                      <a:pt x="2245" y="246"/>
                    </a:lnTo>
                    <a:lnTo>
                      <a:pt x="2136" y="164"/>
                    </a:lnTo>
                    <a:lnTo>
                      <a:pt x="2000" y="109"/>
                    </a:lnTo>
                    <a:lnTo>
                      <a:pt x="1864" y="55"/>
                    </a:lnTo>
                    <a:lnTo>
                      <a:pt x="1728" y="28"/>
                    </a:lnTo>
                    <a:lnTo>
                      <a:pt x="159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40"/>
              <p:cNvSpPr/>
              <p:nvPr/>
            </p:nvSpPr>
            <p:spPr>
              <a:xfrm>
                <a:off x="1336918" y="3024995"/>
                <a:ext cx="25268" cy="8452"/>
              </a:xfrm>
              <a:custGeom>
                <a:rect b="b" l="l" r="r" t="t"/>
                <a:pathLst>
                  <a:path extrusionOk="0" h="287" w="858">
                    <a:moveTo>
                      <a:pt x="381" y="1"/>
                    </a:moveTo>
                    <a:lnTo>
                      <a:pt x="286" y="14"/>
                    </a:lnTo>
                    <a:lnTo>
                      <a:pt x="191" y="55"/>
                    </a:lnTo>
                    <a:lnTo>
                      <a:pt x="109" y="96"/>
                    </a:lnTo>
                    <a:lnTo>
                      <a:pt x="41" y="137"/>
                    </a:lnTo>
                    <a:lnTo>
                      <a:pt x="14" y="150"/>
                    </a:lnTo>
                    <a:lnTo>
                      <a:pt x="0" y="191"/>
                    </a:lnTo>
                    <a:lnTo>
                      <a:pt x="0" y="218"/>
                    </a:lnTo>
                    <a:lnTo>
                      <a:pt x="14" y="259"/>
                    </a:lnTo>
                    <a:lnTo>
                      <a:pt x="55" y="286"/>
                    </a:lnTo>
                    <a:lnTo>
                      <a:pt x="109" y="286"/>
                    </a:lnTo>
                    <a:lnTo>
                      <a:pt x="136" y="273"/>
                    </a:lnTo>
                    <a:lnTo>
                      <a:pt x="191" y="245"/>
                    </a:lnTo>
                    <a:lnTo>
                      <a:pt x="259" y="218"/>
                    </a:lnTo>
                    <a:lnTo>
                      <a:pt x="340" y="191"/>
                    </a:lnTo>
                    <a:lnTo>
                      <a:pt x="422" y="177"/>
                    </a:lnTo>
                    <a:lnTo>
                      <a:pt x="517" y="177"/>
                    </a:lnTo>
                    <a:lnTo>
                      <a:pt x="612" y="205"/>
                    </a:lnTo>
                    <a:lnTo>
                      <a:pt x="653" y="232"/>
                    </a:lnTo>
                    <a:lnTo>
                      <a:pt x="708" y="273"/>
                    </a:lnTo>
                    <a:lnTo>
                      <a:pt x="735" y="286"/>
                    </a:lnTo>
                    <a:lnTo>
                      <a:pt x="803" y="286"/>
                    </a:lnTo>
                    <a:lnTo>
                      <a:pt x="830" y="259"/>
                    </a:lnTo>
                    <a:lnTo>
                      <a:pt x="844" y="232"/>
                    </a:lnTo>
                    <a:lnTo>
                      <a:pt x="857" y="205"/>
                    </a:lnTo>
                    <a:lnTo>
                      <a:pt x="844" y="164"/>
                    </a:lnTo>
                    <a:lnTo>
                      <a:pt x="830" y="137"/>
                    </a:lnTo>
                    <a:lnTo>
                      <a:pt x="721" y="55"/>
                    </a:lnTo>
                    <a:lnTo>
                      <a:pt x="612" y="14"/>
                    </a:lnTo>
                    <a:lnTo>
                      <a:pt x="5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40"/>
              <p:cNvSpPr/>
              <p:nvPr/>
            </p:nvSpPr>
            <p:spPr>
              <a:xfrm>
                <a:off x="1436667" y="2998166"/>
                <a:ext cx="42496" cy="26446"/>
              </a:xfrm>
              <a:custGeom>
                <a:rect b="b" l="l" r="r" t="t"/>
                <a:pathLst>
                  <a:path extrusionOk="0" h="898" w="1443">
                    <a:moveTo>
                      <a:pt x="1238" y="0"/>
                    </a:moveTo>
                    <a:lnTo>
                      <a:pt x="1116" y="14"/>
                    </a:lnTo>
                    <a:lnTo>
                      <a:pt x="980" y="41"/>
                    </a:lnTo>
                    <a:lnTo>
                      <a:pt x="871" y="95"/>
                    </a:lnTo>
                    <a:lnTo>
                      <a:pt x="749" y="150"/>
                    </a:lnTo>
                    <a:lnTo>
                      <a:pt x="640" y="204"/>
                    </a:lnTo>
                    <a:lnTo>
                      <a:pt x="436" y="340"/>
                    </a:lnTo>
                    <a:lnTo>
                      <a:pt x="272" y="490"/>
                    </a:lnTo>
                    <a:lnTo>
                      <a:pt x="150" y="612"/>
                    </a:lnTo>
                    <a:lnTo>
                      <a:pt x="28" y="762"/>
                    </a:lnTo>
                    <a:lnTo>
                      <a:pt x="0" y="789"/>
                    </a:lnTo>
                    <a:lnTo>
                      <a:pt x="0" y="816"/>
                    </a:lnTo>
                    <a:lnTo>
                      <a:pt x="14" y="857"/>
                    </a:lnTo>
                    <a:lnTo>
                      <a:pt x="41" y="884"/>
                    </a:lnTo>
                    <a:lnTo>
                      <a:pt x="68" y="898"/>
                    </a:lnTo>
                    <a:lnTo>
                      <a:pt x="123" y="898"/>
                    </a:lnTo>
                    <a:lnTo>
                      <a:pt x="164" y="871"/>
                    </a:lnTo>
                    <a:lnTo>
                      <a:pt x="259" y="748"/>
                    </a:lnTo>
                    <a:lnTo>
                      <a:pt x="381" y="626"/>
                    </a:lnTo>
                    <a:lnTo>
                      <a:pt x="531" y="503"/>
                    </a:lnTo>
                    <a:lnTo>
                      <a:pt x="708" y="367"/>
                    </a:lnTo>
                    <a:lnTo>
                      <a:pt x="803" y="313"/>
                    </a:lnTo>
                    <a:lnTo>
                      <a:pt x="912" y="259"/>
                    </a:lnTo>
                    <a:lnTo>
                      <a:pt x="1021" y="218"/>
                    </a:lnTo>
                    <a:lnTo>
                      <a:pt x="1129" y="191"/>
                    </a:lnTo>
                    <a:lnTo>
                      <a:pt x="1238" y="177"/>
                    </a:lnTo>
                    <a:lnTo>
                      <a:pt x="1388" y="177"/>
                    </a:lnTo>
                    <a:lnTo>
                      <a:pt x="1415" y="163"/>
                    </a:lnTo>
                    <a:lnTo>
                      <a:pt x="1442" y="136"/>
                    </a:lnTo>
                    <a:lnTo>
                      <a:pt x="1442" y="95"/>
                    </a:lnTo>
                    <a:lnTo>
                      <a:pt x="1442" y="68"/>
                    </a:lnTo>
                    <a:lnTo>
                      <a:pt x="1429" y="41"/>
                    </a:lnTo>
                    <a:lnTo>
                      <a:pt x="1401" y="14"/>
                    </a:lnTo>
                    <a:lnTo>
                      <a:pt x="137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40"/>
              <p:cNvSpPr/>
              <p:nvPr/>
            </p:nvSpPr>
            <p:spPr>
              <a:xfrm>
                <a:off x="1212312" y="2998166"/>
                <a:ext cx="50919" cy="26446"/>
              </a:xfrm>
              <a:custGeom>
                <a:rect b="b" l="l" r="r" t="t"/>
                <a:pathLst>
                  <a:path extrusionOk="0" h="898" w="1729">
                    <a:moveTo>
                      <a:pt x="55" y="0"/>
                    </a:moveTo>
                    <a:lnTo>
                      <a:pt x="28" y="27"/>
                    </a:lnTo>
                    <a:lnTo>
                      <a:pt x="15" y="55"/>
                    </a:lnTo>
                    <a:lnTo>
                      <a:pt x="1" y="82"/>
                    </a:lnTo>
                    <a:lnTo>
                      <a:pt x="15" y="123"/>
                    </a:lnTo>
                    <a:lnTo>
                      <a:pt x="28" y="150"/>
                    </a:lnTo>
                    <a:lnTo>
                      <a:pt x="55" y="163"/>
                    </a:lnTo>
                    <a:lnTo>
                      <a:pt x="96" y="177"/>
                    </a:lnTo>
                    <a:lnTo>
                      <a:pt x="246" y="191"/>
                    </a:lnTo>
                    <a:lnTo>
                      <a:pt x="395" y="204"/>
                    </a:lnTo>
                    <a:lnTo>
                      <a:pt x="545" y="245"/>
                    </a:lnTo>
                    <a:lnTo>
                      <a:pt x="681" y="286"/>
                    </a:lnTo>
                    <a:lnTo>
                      <a:pt x="803" y="340"/>
                    </a:lnTo>
                    <a:lnTo>
                      <a:pt x="926" y="395"/>
                    </a:lnTo>
                    <a:lnTo>
                      <a:pt x="1144" y="517"/>
                    </a:lnTo>
                    <a:lnTo>
                      <a:pt x="1320" y="653"/>
                    </a:lnTo>
                    <a:lnTo>
                      <a:pt x="1456" y="762"/>
                    </a:lnTo>
                    <a:lnTo>
                      <a:pt x="1579" y="871"/>
                    </a:lnTo>
                    <a:lnTo>
                      <a:pt x="1606" y="898"/>
                    </a:lnTo>
                    <a:lnTo>
                      <a:pt x="1674" y="898"/>
                    </a:lnTo>
                    <a:lnTo>
                      <a:pt x="1701" y="871"/>
                    </a:lnTo>
                    <a:lnTo>
                      <a:pt x="1715" y="843"/>
                    </a:lnTo>
                    <a:lnTo>
                      <a:pt x="1728" y="816"/>
                    </a:lnTo>
                    <a:lnTo>
                      <a:pt x="1728" y="775"/>
                    </a:lnTo>
                    <a:lnTo>
                      <a:pt x="1701" y="748"/>
                    </a:lnTo>
                    <a:lnTo>
                      <a:pt x="1565" y="626"/>
                    </a:lnTo>
                    <a:lnTo>
                      <a:pt x="1416" y="503"/>
                    </a:lnTo>
                    <a:lnTo>
                      <a:pt x="1225" y="367"/>
                    </a:lnTo>
                    <a:lnTo>
                      <a:pt x="994" y="231"/>
                    </a:lnTo>
                    <a:lnTo>
                      <a:pt x="871" y="163"/>
                    </a:lnTo>
                    <a:lnTo>
                      <a:pt x="722" y="109"/>
                    </a:lnTo>
                    <a:lnTo>
                      <a:pt x="586" y="68"/>
                    </a:lnTo>
                    <a:lnTo>
                      <a:pt x="423" y="27"/>
                    </a:lnTo>
                    <a:lnTo>
                      <a:pt x="273" y="14"/>
                    </a:lnTo>
                    <a:lnTo>
                      <a:pt x="9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40"/>
              <p:cNvSpPr/>
              <p:nvPr/>
            </p:nvSpPr>
            <p:spPr>
              <a:xfrm>
                <a:off x="857786" y="3259333"/>
                <a:ext cx="410651" cy="1028365"/>
              </a:xfrm>
              <a:custGeom>
                <a:rect b="b" l="l" r="r" t="t"/>
                <a:pathLst>
                  <a:path extrusionOk="0" h="34919" w="13944">
                    <a:moveTo>
                      <a:pt x="8774" y="1"/>
                    </a:moveTo>
                    <a:lnTo>
                      <a:pt x="8597" y="15"/>
                    </a:lnTo>
                    <a:lnTo>
                      <a:pt x="8421" y="42"/>
                    </a:lnTo>
                    <a:lnTo>
                      <a:pt x="8257" y="69"/>
                    </a:lnTo>
                    <a:lnTo>
                      <a:pt x="8081" y="110"/>
                    </a:lnTo>
                    <a:lnTo>
                      <a:pt x="7917" y="151"/>
                    </a:lnTo>
                    <a:lnTo>
                      <a:pt x="7754" y="205"/>
                    </a:lnTo>
                    <a:lnTo>
                      <a:pt x="7591" y="273"/>
                    </a:lnTo>
                    <a:lnTo>
                      <a:pt x="7441" y="341"/>
                    </a:lnTo>
                    <a:lnTo>
                      <a:pt x="7278" y="423"/>
                    </a:lnTo>
                    <a:lnTo>
                      <a:pt x="7128" y="504"/>
                    </a:lnTo>
                    <a:lnTo>
                      <a:pt x="6992" y="599"/>
                    </a:lnTo>
                    <a:lnTo>
                      <a:pt x="6843" y="695"/>
                    </a:lnTo>
                    <a:lnTo>
                      <a:pt x="6707" y="804"/>
                    </a:lnTo>
                    <a:lnTo>
                      <a:pt x="6571" y="912"/>
                    </a:lnTo>
                    <a:lnTo>
                      <a:pt x="6448" y="1035"/>
                    </a:lnTo>
                    <a:lnTo>
                      <a:pt x="6326" y="1157"/>
                    </a:lnTo>
                    <a:lnTo>
                      <a:pt x="6203" y="1293"/>
                    </a:lnTo>
                    <a:lnTo>
                      <a:pt x="6095" y="1429"/>
                    </a:lnTo>
                    <a:lnTo>
                      <a:pt x="5986" y="1579"/>
                    </a:lnTo>
                    <a:lnTo>
                      <a:pt x="5891" y="1728"/>
                    </a:lnTo>
                    <a:lnTo>
                      <a:pt x="5809" y="1878"/>
                    </a:lnTo>
                    <a:lnTo>
                      <a:pt x="5727" y="2041"/>
                    </a:lnTo>
                    <a:lnTo>
                      <a:pt x="5646" y="2218"/>
                    </a:lnTo>
                    <a:lnTo>
                      <a:pt x="5428" y="2735"/>
                    </a:lnTo>
                    <a:lnTo>
                      <a:pt x="5224" y="3238"/>
                    </a:lnTo>
                    <a:lnTo>
                      <a:pt x="4830" y="4245"/>
                    </a:lnTo>
                    <a:lnTo>
                      <a:pt x="4435" y="5238"/>
                    </a:lnTo>
                    <a:lnTo>
                      <a:pt x="4054" y="6245"/>
                    </a:lnTo>
                    <a:lnTo>
                      <a:pt x="3687" y="7251"/>
                    </a:lnTo>
                    <a:lnTo>
                      <a:pt x="3320" y="8271"/>
                    </a:lnTo>
                    <a:lnTo>
                      <a:pt x="2966" y="9278"/>
                    </a:lnTo>
                    <a:lnTo>
                      <a:pt x="2612" y="10298"/>
                    </a:lnTo>
                    <a:lnTo>
                      <a:pt x="2272" y="11332"/>
                    </a:lnTo>
                    <a:lnTo>
                      <a:pt x="1946" y="12366"/>
                    </a:lnTo>
                    <a:lnTo>
                      <a:pt x="1633" y="13399"/>
                    </a:lnTo>
                    <a:lnTo>
                      <a:pt x="1334" y="14460"/>
                    </a:lnTo>
                    <a:lnTo>
                      <a:pt x="1034" y="15521"/>
                    </a:lnTo>
                    <a:lnTo>
                      <a:pt x="762" y="16596"/>
                    </a:lnTo>
                    <a:lnTo>
                      <a:pt x="518" y="17684"/>
                    </a:lnTo>
                    <a:lnTo>
                      <a:pt x="300" y="18800"/>
                    </a:lnTo>
                    <a:lnTo>
                      <a:pt x="191" y="19371"/>
                    </a:lnTo>
                    <a:lnTo>
                      <a:pt x="96" y="19942"/>
                    </a:lnTo>
                    <a:lnTo>
                      <a:pt x="55" y="20337"/>
                    </a:lnTo>
                    <a:lnTo>
                      <a:pt x="14" y="20745"/>
                    </a:lnTo>
                    <a:lnTo>
                      <a:pt x="1" y="21139"/>
                    </a:lnTo>
                    <a:lnTo>
                      <a:pt x="14" y="21534"/>
                    </a:lnTo>
                    <a:lnTo>
                      <a:pt x="28" y="21915"/>
                    </a:lnTo>
                    <a:lnTo>
                      <a:pt x="69" y="22309"/>
                    </a:lnTo>
                    <a:lnTo>
                      <a:pt x="123" y="22676"/>
                    </a:lnTo>
                    <a:lnTo>
                      <a:pt x="191" y="23057"/>
                    </a:lnTo>
                    <a:lnTo>
                      <a:pt x="273" y="23411"/>
                    </a:lnTo>
                    <a:lnTo>
                      <a:pt x="368" y="23765"/>
                    </a:lnTo>
                    <a:lnTo>
                      <a:pt x="477" y="24118"/>
                    </a:lnTo>
                    <a:lnTo>
                      <a:pt x="586" y="24445"/>
                    </a:lnTo>
                    <a:lnTo>
                      <a:pt x="722" y="24771"/>
                    </a:lnTo>
                    <a:lnTo>
                      <a:pt x="858" y="25098"/>
                    </a:lnTo>
                    <a:lnTo>
                      <a:pt x="994" y="25410"/>
                    </a:lnTo>
                    <a:lnTo>
                      <a:pt x="1143" y="25710"/>
                    </a:lnTo>
                    <a:lnTo>
                      <a:pt x="1293" y="26009"/>
                    </a:lnTo>
                    <a:lnTo>
                      <a:pt x="1456" y="26295"/>
                    </a:lnTo>
                    <a:lnTo>
                      <a:pt x="1796" y="26852"/>
                    </a:lnTo>
                    <a:lnTo>
                      <a:pt x="2150" y="27369"/>
                    </a:lnTo>
                    <a:lnTo>
                      <a:pt x="2517" y="27873"/>
                    </a:lnTo>
                    <a:lnTo>
                      <a:pt x="2898" y="28362"/>
                    </a:lnTo>
                    <a:lnTo>
                      <a:pt x="3292" y="28825"/>
                    </a:lnTo>
                    <a:lnTo>
                      <a:pt x="3687" y="29274"/>
                    </a:lnTo>
                    <a:lnTo>
                      <a:pt x="4095" y="29709"/>
                    </a:lnTo>
                    <a:lnTo>
                      <a:pt x="4517" y="30117"/>
                    </a:lnTo>
                    <a:lnTo>
                      <a:pt x="4938" y="30525"/>
                    </a:lnTo>
                    <a:lnTo>
                      <a:pt x="5360" y="30906"/>
                    </a:lnTo>
                    <a:lnTo>
                      <a:pt x="5795" y="31287"/>
                    </a:lnTo>
                    <a:lnTo>
                      <a:pt x="6231" y="31654"/>
                    </a:lnTo>
                    <a:lnTo>
                      <a:pt x="6666" y="32021"/>
                    </a:lnTo>
                    <a:lnTo>
                      <a:pt x="7115" y="32361"/>
                    </a:lnTo>
                    <a:lnTo>
                      <a:pt x="7564" y="32701"/>
                    </a:lnTo>
                    <a:lnTo>
                      <a:pt x="8026" y="33042"/>
                    </a:lnTo>
                    <a:lnTo>
                      <a:pt x="8489" y="33354"/>
                    </a:lnTo>
                    <a:lnTo>
                      <a:pt x="8951" y="33681"/>
                    </a:lnTo>
                    <a:lnTo>
                      <a:pt x="9427" y="33980"/>
                    </a:lnTo>
                    <a:lnTo>
                      <a:pt x="9903" y="34293"/>
                    </a:lnTo>
                    <a:lnTo>
                      <a:pt x="10148" y="34443"/>
                    </a:lnTo>
                    <a:lnTo>
                      <a:pt x="10434" y="34606"/>
                    </a:lnTo>
                    <a:lnTo>
                      <a:pt x="10624" y="34701"/>
                    </a:lnTo>
                    <a:lnTo>
                      <a:pt x="10828" y="34783"/>
                    </a:lnTo>
                    <a:lnTo>
                      <a:pt x="11032" y="34851"/>
                    </a:lnTo>
                    <a:lnTo>
                      <a:pt x="11250" y="34891"/>
                    </a:lnTo>
                    <a:lnTo>
                      <a:pt x="11454" y="34919"/>
                    </a:lnTo>
                    <a:lnTo>
                      <a:pt x="11672" y="34919"/>
                    </a:lnTo>
                    <a:lnTo>
                      <a:pt x="11876" y="34905"/>
                    </a:lnTo>
                    <a:lnTo>
                      <a:pt x="12093" y="34878"/>
                    </a:lnTo>
                    <a:lnTo>
                      <a:pt x="12297" y="34823"/>
                    </a:lnTo>
                    <a:lnTo>
                      <a:pt x="12501" y="34755"/>
                    </a:lnTo>
                    <a:lnTo>
                      <a:pt x="12692" y="34660"/>
                    </a:lnTo>
                    <a:lnTo>
                      <a:pt x="12869" y="34551"/>
                    </a:lnTo>
                    <a:lnTo>
                      <a:pt x="13046" y="34429"/>
                    </a:lnTo>
                    <a:lnTo>
                      <a:pt x="13222" y="34279"/>
                    </a:lnTo>
                    <a:lnTo>
                      <a:pt x="13372" y="34130"/>
                    </a:lnTo>
                    <a:lnTo>
                      <a:pt x="13508" y="33953"/>
                    </a:lnTo>
                    <a:lnTo>
                      <a:pt x="13644" y="33749"/>
                    </a:lnTo>
                    <a:lnTo>
                      <a:pt x="13739" y="33545"/>
                    </a:lnTo>
                    <a:lnTo>
                      <a:pt x="13821" y="33327"/>
                    </a:lnTo>
                    <a:lnTo>
                      <a:pt x="13889" y="33110"/>
                    </a:lnTo>
                    <a:lnTo>
                      <a:pt x="13930" y="32878"/>
                    </a:lnTo>
                    <a:lnTo>
                      <a:pt x="13943" y="32661"/>
                    </a:lnTo>
                    <a:lnTo>
                      <a:pt x="13930" y="32429"/>
                    </a:lnTo>
                    <a:lnTo>
                      <a:pt x="13916" y="32212"/>
                    </a:lnTo>
                    <a:lnTo>
                      <a:pt x="13862" y="31994"/>
                    </a:lnTo>
                    <a:lnTo>
                      <a:pt x="13794" y="31776"/>
                    </a:lnTo>
                    <a:lnTo>
                      <a:pt x="13712" y="31572"/>
                    </a:lnTo>
                    <a:lnTo>
                      <a:pt x="13603" y="31382"/>
                    </a:lnTo>
                    <a:lnTo>
                      <a:pt x="13467" y="31192"/>
                    </a:lnTo>
                    <a:lnTo>
                      <a:pt x="13318" y="31015"/>
                    </a:lnTo>
                    <a:lnTo>
                      <a:pt x="13154" y="30852"/>
                    </a:lnTo>
                    <a:lnTo>
                      <a:pt x="12964" y="30702"/>
                    </a:lnTo>
                    <a:lnTo>
                      <a:pt x="12855" y="30634"/>
                    </a:lnTo>
                    <a:lnTo>
                      <a:pt x="12501" y="30375"/>
                    </a:lnTo>
                    <a:lnTo>
                      <a:pt x="12121" y="30090"/>
                    </a:lnTo>
                    <a:lnTo>
                      <a:pt x="11740" y="29791"/>
                    </a:lnTo>
                    <a:lnTo>
                      <a:pt x="11359" y="29491"/>
                    </a:lnTo>
                    <a:lnTo>
                      <a:pt x="10624" y="28879"/>
                    </a:lnTo>
                    <a:lnTo>
                      <a:pt x="10257" y="28553"/>
                    </a:lnTo>
                    <a:lnTo>
                      <a:pt x="9903" y="28226"/>
                    </a:lnTo>
                    <a:lnTo>
                      <a:pt x="9550" y="27900"/>
                    </a:lnTo>
                    <a:lnTo>
                      <a:pt x="9210" y="27573"/>
                    </a:lnTo>
                    <a:lnTo>
                      <a:pt x="8883" y="27233"/>
                    </a:lnTo>
                    <a:lnTo>
                      <a:pt x="8557" y="26893"/>
                    </a:lnTo>
                    <a:lnTo>
                      <a:pt x="8257" y="26540"/>
                    </a:lnTo>
                    <a:lnTo>
                      <a:pt x="7958" y="26199"/>
                    </a:lnTo>
                    <a:lnTo>
                      <a:pt x="7672" y="25846"/>
                    </a:lnTo>
                    <a:lnTo>
                      <a:pt x="7400" y="25492"/>
                    </a:lnTo>
                    <a:lnTo>
                      <a:pt x="7142" y="25125"/>
                    </a:lnTo>
                    <a:lnTo>
                      <a:pt x="6897" y="24771"/>
                    </a:lnTo>
                    <a:lnTo>
                      <a:pt x="6679" y="24404"/>
                    </a:lnTo>
                    <a:lnTo>
                      <a:pt x="6475" y="24050"/>
                    </a:lnTo>
                    <a:lnTo>
                      <a:pt x="6299" y="23697"/>
                    </a:lnTo>
                    <a:lnTo>
                      <a:pt x="6135" y="23343"/>
                    </a:lnTo>
                    <a:lnTo>
                      <a:pt x="6013" y="23003"/>
                    </a:lnTo>
                    <a:lnTo>
                      <a:pt x="5904" y="22663"/>
                    </a:lnTo>
                    <a:lnTo>
                      <a:pt x="5836" y="22350"/>
                    </a:lnTo>
                    <a:lnTo>
                      <a:pt x="5782" y="22037"/>
                    </a:lnTo>
                    <a:lnTo>
                      <a:pt x="5768" y="21751"/>
                    </a:lnTo>
                    <a:lnTo>
                      <a:pt x="5768" y="21479"/>
                    </a:lnTo>
                    <a:lnTo>
                      <a:pt x="5795" y="21221"/>
                    </a:lnTo>
                    <a:lnTo>
                      <a:pt x="5850" y="20990"/>
                    </a:lnTo>
                    <a:lnTo>
                      <a:pt x="5959" y="20541"/>
                    </a:lnTo>
                    <a:lnTo>
                      <a:pt x="6081" y="20078"/>
                    </a:lnTo>
                    <a:lnTo>
                      <a:pt x="6339" y="19153"/>
                    </a:lnTo>
                    <a:lnTo>
                      <a:pt x="6625" y="18228"/>
                    </a:lnTo>
                    <a:lnTo>
                      <a:pt x="6938" y="17290"/>
                    </a:lnTo>
                    <a:lnTo>
                      <a:pt x="7264" y="16351"/>
                    </a:lnTo>
                    <a:lnTo>
                      <a:pt x="7618" y="15426"/>
                    </a:lnTo>
                    <a:lnTo>
                      <a:pt x="7985" y="14488"/>
                    </a:lnTo>
                    <a:lnTo>
                      <a:pt x="8366" y="13549"/>
                    </a:lnTo>
                    <a:lnTo>
                      <a:pt x="8747" y="12611"/>
                    </a:lnTo>
                    <a:lnTo>
                      <a:pt x="9142" y="11686"/>
                    </a:lnTo>
                    <a:lnTo>
                      <a:pt x="9550" y="10747"/>
                    </a:lnTo>
                    <a:lnTo>
                      <a:pt x="9971" y="9822"/>
                    </a:lnTo>
                    <a:lnTo>
                      <a:pt x="10393" y="8897"/>
                    </a:lnTo>
                    <a:lnTo>
                      <a:pt x="10828" y="7972"/>
                    </a:lnTo>
                    <a:lnTo>
                      <a:pt x="11264" y="7047"/>
                    </a:lnTo>
                    <a:lnTo>
                      <a:pt x="11712" y="6136"/>
                    </a:lnTo>
                    <a:lnTo>
                      <a:pt x="11944" y="5687"/>
                    </a:lnTo>
                    <a:lnTo>
                      <a:pt x="12161" y="5252"/>
                    </a:lnTo>
                    <a:lnTo>
                      <a:pt x="12175" y="5224"/>
                    </a:lnTo>
                    <a:lnTo>
                      <a:pt x="12284" y="4980"/>
                    </a:lnTo>
                    <a:lnTo>
                      <a:pt x="12352" y="4803"/>
                    </a:lnTo>
                    <a:lnTo>
                      <a:pt x="12406" y="4639"/>
                    </a:lnTo>
                    <a:lnTo>
                      <a:pt x="12461" y="4463"/>
                    </a:lnTo>
                    <a:lnTo>
                      <a:pt x="12501" y="4286"/>
                    </a:lnTo>
                    <a:lnTo>
                      <a:pt x="12529" y="4109"/>
                    </a:lnTo>
                    <a:lnTo>
                      <a:pt x="12542" y="3932"/>
                    </a:lnTo>
                    <a:lnTo>
                      <a:pt x="12556" y="3755"/>
                    </a:lnTo>
                    <a:lnTo>
                      <a:pt x="12569" y="3578"/>
                    </a:lnTo>
                    <a:lnTo>
                      <a:pt x="12556" y="3402"/>
                    </a:lnTo>
                    <a:lnTo>
                      <a:pt x="12542" y="3225"/>
                    </a:lnTo>
                    <a:lnTo>
                      <a:pt x="12529" y="3062"/>
                    </a:lnTo>
                    <a:lnTo>
                      <a:pt x="12488" y="2885"/>
                    </a:lnTo>
                    <a:lnTo>
                      <a:pt x="12461" y="2721"/>
                    </a:lnTo>
                    <a:lnTo>
                      <a:pt x="12406" y="2558"/>
                    </a:lnTo>
                    <a:lnTo>
                      <a:pt x="12352" y="2395"/>
                    </a:lnTo>
                    <a:lnTo>
                      <a:pt x="12297" y="2232"/>
                    </a:lnTo>
                    <a:lnTo>
                      <a:pt x="12216" y="2069"/>
                    </a:lnTo>
                    <a:lnTo>
                      <a:pt x="12148" y="1919"/>
                    </a:lnTo>
                    <a:lnTo>
                      <a:pt x="12066" y="1769"/>
                    </a:lnTo>
                    <a:lnTo>
                      <a:pt x="11971" y="1620"/>
                    </a:lnTo>
                    <a:lnTo>
                      <a:pt x="11876" y="1470"/>
                    </a:lnTo>
                    <a:lnTo>
                      <a:pt x="11767" y="1334"/>
                    </a:lnTo>
                    <a:lnTo>
                      <a:pt x="11658" y="1198"/>
                    </a:lnTo>
                    <a:lnTo>
                      <a:pt x="11536" y="1076"/>
                    </a:lnTo>
                    <a:lnTo>
                      <a:pt x="11413" y="953"/>
                    </a:lnTo>
                    <a:lnTo>
                      <a:pt x="11277" y="844"/>
                    </a:lnTo>
                    <a:lnTo>
                      <a:pt x="11141" y="722"/>
                    </a:lnTo>
                    <a:lnTo>
                      <a:pt x="10992" y="627"/>
                    </a:lnTo>
                    <a:lnTo>
                      <a:pt x="10842" y="531"/>
                    </a:lnTo>
                    <a:lnTo>
                      <a:pt x="10679" y="436"/>
                    </a:lnTo>
                    <a:lnTo>
                      <a:pt x="10515" y="355"/>
                    </a:lnTo>
                    <a:lnTo>
                      <a:pt x="10352" y="273"/>
                    </a:lnTo>
                    <a:lnTo>
                      <a:pt x="10175" y="205"/>
                    </a:lnTo>
                    <a:lnTo>
                      <a:pt x="9999" y="151"/>
                    </a:lnTo>
                    <a:lnTo>
                      <a:pt x="9822" y="110"/>
                    </a:lnTo>
                    <a:lnTo>
                      <a:pt x="9645" y="69"/>
                    </a:lnTo>
                    <a:lnTo>
                      <a:pt x="9482" y="42"/>
                    </a:lnTo>
                    <a:lnTo>
                      <a:pt x="9305" y="15"/>
                    </a:lnTo>
                    <a:lnTo>
                      <a:pt x="912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40"/>
              <p:cNvSpPr/>
              <p:nvPr/>
            </p:nvSpPr>
            <p:spPr>
              <a:xfrm>
                <a:off x="1444265" y="3259333"/>
                <a:ext cx="410651" cy="1028365"/>
              </a:xfrm>
              <a:custGeom>
                <a:rect b="b" l="l" r="r" t="t"/>
                <a:pathLst>
                  <a:path extrusionOk="0" h="34919" w="13944">
                    <a:moveTo>
                      <a:pt x="4898" y="1"/>
                    </a:moveTo>
                    <a:lnTo>
                      <a:pt x="4721" y="15"/>
                    </a:lnTo>
                    <a:lnTo>
                      <a:pt x="4544" y="28"/>
                    </a:lnTo>
                    <a:lnTo>
                      <a:pt x="4381" y="55"/>
                    </a:lnTo>
                    <a:lnTo>
                      <a:pt x="4204" y="83"/>
                    </a:lnTo>
                    <a:lnTo>
                      <a:pt x="4027" y="123"/>
                    </a:lnTo>
                    <a:lnTo>
                      <a:pt x="3850" y="178"/>
                    </a:lnTo>
                    <a:lnTo>
                      <a:pt x="3687" y="246"/>
                    </a:lnTo>
                    <a:lnTo>
                      <a:pt x="3510" y="314"/>
                    </a:lnTo>
                    <a:lnTo>
                      <a:pt x="3347" y="395"/>
                    </a:lnTo>
                    <a:lnTo>
                      <a:pt x="3184" y="477"/>
                    </a:lnTo>
                    <a:lnTo>
                      <a:pt x="3034" y="572"/>
                    </a:lnTo>
                    <a:lnTo>
                      <a:pt x="2885" y="681"/>
                    </a:lnTo>
                    <a:lnTo>
                      <a:pt x="2735" y="790"/>
                    </a:lnTo>
                    <a:lnTo>
                      <a:pt x="2599" y="899"/>
                    </a:lnTo>
                    <a:lnTo>
                      <a:pt x="2463" y="1021"/>
                    </a:lnTo>
                    <a:lnTo>
                      <a:pt x="2340" y="1144"/>
                    </a:lnTo>
                    <a:lnTo>
                      <a:pt x="2232" y="1280"/>
                    </a:lnTo>
                    <a:lnTo>
                      <a:pt x="2123" y="1416"/>
                    </a:lnTo>
                    <a:lnTo>
                      <a:pt x="2014" y="1552"/>
                    </a:lnTo>
                    <a:lnTo>
                      <a:pt x="1919" y="1701"/>
                    </a:lnTo>
                    <a:lnTo>
                      <a:pt x="1837" y="1851"/>
                    </a:lnTo>
                    <a:lnTo>
                      <a:pt x="1756" y="2001"/>
                    </a:lnTo>
                    <a:lnTo>
                      <a:pt x="1674" y="2164"/>
                    </a:lnTo>
                    <a:lnTo>
                      <a:pt x="1620" y="2313"/>
                    </a:lnTo>
                    <a:lnTo>
                      <a:pt x="1552" y="2477"/>
                    </a:lnTo>
                    <a:lnTo>
                      <a:pt x="1511" y="2653"/>
                    </a:lnTo>
                    <a:lnTo>
                      <a:pt x="1470" y="2817"/>
                    </a:lnTo>
                    <a:lnTo>
                      <a:pt x="1429" y="2980"/>
                    </a:lnTo>
                    <a:lnTo>
                      <a:pt x="1402" y="3157"/>
                    </a:lnTo>
                    <a:lnTo>
                      <a:pt x="1388" y="3334"/>
                    </a:lnTo>
                    <a:lnTo>
                      <a:pt x="1375" y="3497"/>
                    </a:lnTo>
                    <a:lnTo>
                      <a:pt x="1375" y="3674"/>
                    </a:lnTo>
                    <a:lnTo>
                      <a:pt x="1388" y="3850"/>
                    </a:lnTo>
                    <a:lnTo>
                      <a:pt x="1402" y="4027"/>
                    </a:lnTo>
                    <a:lnTo>
                      <a:pt x="1429" y="4204"/>
                    </a:lnTo>
                    <a:lnTo>
                      <a:pt x="1470" y="4381"/>
                    </a:lnTo>
                    <a:lnTo>
                      <a:pt x="1511" y="4544"/>
                    </a:lnTo>
                    <a:lnTo>
                      <a:pt x="1565" y="4721"/>
                    </a:lnTo>
                    <a:lnTo>
                      <a:pt x="1620" y="4884"/>
                    </a:lnTo>
                    <a:lnTo>
                      <a:pt x="1688" y="5061"/>
                    </a:lnTo>
                    <a:lnTo>
                      <a:pt x="1769" y="5224"/>
                    </a:lnTo>
                    <a:lnTo>
                      <a:pt x="1783" y="5252"/>
                    </a:lnTo>
                    <a:lnTo>
                      <a:pt x="2000" y="5687"/>
                    </a:lnTo>
                    <a:lnTo>
                      <a:pt x="2232" y="6136"/>
                    </a:lnTo>
                    <a:lnTo>
                      <a:pt x="2681" y="7047"/>
                    </a:lnTo>
                    <a:lnTo>
                      <a:pt x="3116" y="7972"/>
                    </a:lnTo>
                    <a:lnTo>
                      <a:pt x="3551" y="8897"/>
                    </a:lnTo>
                    <a:lnTo>
                      <a:pt x="3973" y="9822"/>
                    </a:lnTo>
                    <a:lnTo>
                      <a:pt x="4394" y="10747"/>
                    </a:lnTo>
                    <a:lnTo>
                      <a:pt x="4803" y="11686"/>
                    </a:lnTo>
                    <a:lnTo>
                      <a:pt x="5197" y="12611"/>
                    </a:lnTo>
                    <a:lnTo>
                      <a:pt x="5578" y="13549"/>
                    </a:lnTo>
                    <a:lnTo>
                      <a:pt x="5959" y="14488"/>
                    </a:lnTo>
                    <a:lnTo>
                      <a:pt x="6326" y="15426"/>
                    </a:lnTo>
                    <a:lnTo>
                      <a:pt x="6680" y="16351"/>
                    </a:lnTo>
                    <a:lnTo>
                      <a:pt x="7006" y="17290"/>
                    </a:lnTo>
                    <a:lnTo>
                      <a:pt x="7319" y="18228"/>
                    </a:lnTo>
                    <a:lnTo>
                      <a:pt x="7605" y="19153"/>
                    </a:lnTo>
                    <a:lnTo>
                      <a:pt x="7863" y="20078"/>
                    </a:lnTo>
                    <a:lnTo>
                      <a:pt x="7986" y="20541"/>
                    </a:lnTo>
                    <a:lnTo>
                      <a:pt x="8094" y="20990"/>
                    </a:lnTo>
                    <a:lnTo>
                      <a:pt x="8149" y="21221"/>
                    </a:lnTo>
                    <a:lnTo>
                      <a:pt x="8176" y="21479"/>
                    </a:lnTo>
                    <a:lnTo>
                      <a:pt x="8176" y="21751"/>
                    </a:lnTo>
                    <a:lnTo>
                      <a:pt x="8162" y="22037"/>
                    </a:lnTo>
                    <a:lnTo>
                      <a:pt x="8108" y="22350"/>
                    </a:lnTo>
                    <a:lnTo>
                      <a:pt x="8040" y="22663"/>
                    </a:lnTo>
                    <a:lnTo>
                      <a:pt x="7931" y="23003"/>
                    </a:lnTo>
                    <a:lnTo>
                      <a:pt x="7795" y="23343"/>
                    </a:lnTo>
                    <a:lnTo>
                      <a:pt x="7645" y="23697"/>
                    </a:lnTo>
                    <a:lnTo>
                      <a:pt x="7469" y="24050"/>
                    </a:lnTo>
                    <a:lnTo>
                      <a:pt x="7265" y="24404"/>
                    </a:lnTo>
                    <a:lnTo>
                      <a:pt x="7047" y="24771"/>
                    </a:lnTo>
                    <a:lnTo>
                      <a:pt x="6802" y="25125"/>
                    </a:lnTo>
                    <a:lnTo>
                      <a:pt x="6544" y="25492"/>
                    </a:lnTo>
                    <a:lnTo>
                      <a:pt x="6272" y="25846"/>
                    </a:lnTo>
                    <a:lnTo>
                      <a:pt x="5986" y="26199"/>
                    </a:lnTo>
                    <a:lnTo>
                      <a:pt x="5687" y="26540"/>
                    </a:lnTo>
                    <a:lnTo>
                      <a:pt x="5387" y="26893"/>
                    </a:lnTo>
                    <a:lnTo>
                      <a:pt x="5061" y="27233"/>
                    </a:lnTo>
                    <a:lnTo>
                      <a:pt x="4735" y="27573"/>
                    </a:lnTo>
                    <a:lnTo>
                      <a:pt x="4394" y="27900"/>
                    </a:lnTo>
                    <a:lnTo>
                      <a:pt x="4041" y="28226"/>
                    </a:lnTo>
                    <a:lnTo>
                      <a:pt x="3687" y="28553"/>
                    </a:lnTo>
                    <a:lnTo>
                      <a:pt x="3320" y="28879"/>
                    </a:lnTo>
                    <a:lnTo>
                      <a:pt x="2585" y="29491"/>
                    </a:lnTo>
                    <a:lnTo>
                      <a:pt x="2204" y="29791"/>
                    </a:lnTo>
                    <a:lnTo>
                      <a:pt x="1824" y="30090"/>
                    </a:lnTo>
                    <a:lnTo>
                      <a:pt x="1443" y="30375"/>
                    </a:lnTo>
                    <a:lnTo>
                      <a:pt x="1089" y="30634"/>
                    </a:lnTo>
                    <a:lnTo>
                      <a:pt x="967" y="30702"/>
                    </a:lnTo>
                    <a:lnTo>
                      <a:pt x="803" y="30838"/>
                    </a:lnTo>
                    <a:lnTo>
                      <a:pt x="640" y="31001"/>
                    </a:lnTo>
                    <a:lnTo>
                      <a:pt x="504" y="31164"/>
                    </a:lnTo>
                    <a:lnTo>
                      <a:pt x="368" y="31328"/>
                    </a:lnTo>
                    <a:lnTo>
                      <a:pt x="273" y="31518"/>
                    </a:lnTo>
                    <a:lnTo>
                      <a:pt x="178" y="31708"/>
                    </a:lnTo>
                    <a:lnTo>
                      <a:pt x="110" y="31913"/>
                    </a:lnTo>
                    <a:lnTo>
                      <a:pt x="55" y="32117"/>
                    </a:lnTo>
                    <a:lnTo>
                      <a:pt x="14" y="32321"/>
                    </a:lnTo>
                    <a:lnTo>
                      <a:pt x="1" y="32538"/>
                    </a:lnTo>
                    <a:lnTo>
                      <a:pt x="1" y="32742"/>
                    </a:lnTo>
                    <a:lnTo>
                      <a:pt x="28" y="32960"/>
                    </a:lnTo>
                    <a:lnTo>
                      <a:pt x="69" y="33164"/>
                    </a:lnTo>
                    <a:lnTo>
                      <a:pt x="137" y="33382"/>
                    </a:lnTo>
                    <a:lnTo>
                      <a:pt x="218" y="33586"/>
                    </a:lnTo>
                    <a:lnTo>
                      <a:pt x="327" y="33776"/>
                    </a:lnTo>
                    <a:lnTo>
                      <a:pt x="463" y="33980"/>
                    </a:lnTo>
                    <a:lnTo>
                      <a:pt x="599" y="34157"/>
                    </a:lnTo>
                    <a:lnTo>
                      <a:pt x="763" y="34320"/>
                    </a:lnTo>
                    <a:lnTo>
                      <a:pt x="939" y="34470"/>
                    </a:lnTo>
                    <a:lnTo>
                      <a:pt x="1130" y="34592"/>
                    </a:lnTo>
                    <a:lnTo>
                      <a:pt x="1334" y="34701"/>
                    </a:lnTo>
                    <a:lnTo>
                      <a:pt x="1538" y="34783"/>
                    </a:lnTo>
                    <a:lnTo>
                      <a:pt x="1756" y="34851"/>
                    </a:lnTo>
                    <a:lnTo>
                      <a:pt x="1973" y="34891"/>
                    </a:lnTo>
                    <a:lnTo>
                      <a:pt x="2191" y="34919"/>
                    </a:lnTo>
                    <a:lnTo>
                      <a:pt x="2422" y="34919"/>
                    </a:lnTo>
                    <a:lnTo>
                      <a:pt x="2640" y="34905"/>
                    </a:lnTo>
                    <a:lnTo>
                      <a:pt x="2871" y="34864"/>
                    </a:lnTo>
                    <a:lnTo>
                      <a:pt x="3089" y="34796"/>
                    </a:lnTo>
                    <a:lnTo>
                      <a:pt x="3306" y="34715"/>
                    </a:lnTo>
                    <a:lnTo>
                      <a:pt x="3510" y="34606"/>
                    </a:lnTo>
                    <a:lnTo>
                      <a:pt x="3796" y="34443"/>
                    </a:lnTo>
                    <a:lnTo>
                      <a:pt x="4041" y="34293"/>
                    </a:lnTo>
                    <a:lnTo>
                      <a:pt x="4517" y="33980"/>
                    </a:lnTo>
                    <a:lnTo>
                      <a:pt x="4993" y="33681"/>
                    </a:lnTo>
                    <a:lnTo>
                      <a:pt x="5455" y="33354"/>
                    </a:lnTo>
                    <a:lnTo>
                      <a:pt x="5918" y="33042"/>
                    </a:lnTo>
                    <a:lnTo>
                      <a:pt x="6380" y="32701"/>
                    </a:lnTo>
                    <a:lnTo>
                      <a:pt x="6829" y="32361"/>
                    </a:lnTo>
                    <a:lnTo>
                      <a:pt x="7278" y="32021"/>
                    </a:lnTo>
                    <a:lnTo>
                      <a:pt x="7714" y="31654"/>
                    </a:lnTo>
                    <a:lnTo>
                      <a:pt x="8149" y="31287"/>
                    </a:lnTo>
                    <a:lnTo>
                      <a:pt x="8584" y="30906"/>
                    </a:lnTo>
                    <a:lnTo>
                      <a:pt x="9006" y="30525"/>
                    </a:lnTo>
                    <a:lnTo>
                      <a:pt x="9427" y="30117"/>
                    </a:lnTo>
                    <a:lnTo>
                      <a:pt x="9849" y="29709"/>
                    </a:lnTo>
                    <a:lnTo>
                      <a:pt x="10257" y="29274"/>
                    </a:lnTo>
                    <a:lnTo>
                      <a:pt x="10652" y="28825"/>
                    </a:lnTo>
                    <a:lnTo>
                      <a:pt x="11046" y="28362"/>
                    </a:lnTo>
                    <a:lnTo>
                      <a:pt x="11427" y="27873"/>
                    </a:lnTo>
                    <a:lnTo>
                      <a:pt x="11794" y="27369"/>
                    </a:lnTo>
                    <a:lnTo>
                      <a:pt x="12148" y="26852"/>
                    </a:lnTo>
                    <a:lnTo>
                      <a:pt x="12488" y="26295"/>
                    </a:lnTo>
                    <a:lnTo>
                      <a:pt x="12638" y="26009"/>
                    </a:lnTo>
                    <a:lnTo>
                      <a:pt x="12801" y="25710"/>
                    </a:lnTo>
                    <a:lnTo>
                      <a:pt x="12951" y="25410"/>
                    </a:lnTo>
                    <a:lnTo>
                      <a:pt x="13087" y="25098"/>
                    </a:lnTo>
                    <a:lnTo>
                      <a:pt x="13223" y="24771"/>
                    </a:lnTo>
                    <a:lnTo>
                      <a:pt x="13345" y="24445"/>
                    </a:lnTo>
                    <a:lnTo>
                      <a:pt x="13467" y="24118"/>
                    </a:lnTo>
                    <a:lnTo>
                      <a:pt x="13576" y="23765"/>
                    </a:lnTo>
                    <a:lnTo>
                      <a:pt x="13671" y="23411"/>
                    </a:lnTo>
                    <a:lnTo>
                      <a:pt x="13753" y="23057"/>
                    </a:lnTo>
                    <a:lnTo>
                      <a:pt x="13821" y="22676"/>
                    </a:lnTo>
                    <a:lnTo>
                      <a:pt x="13875" y="22309"/>
                    </a:lnTo>
                    <a:lnTo>
                      <a:pt x="13916" y="21915"/>
                    </a:lnTo>
                    <a:lnTo>
                      <a:pt x="13930" y="21534"/>
                    </a:lnTo>
                    <a:lnTo>
                      <a:pt x="13944" y="21139"/>
                    </a:lnTo>
                    <a:lnTo>
                      <a:pt x="13930" y="20745"/>
                    </a:lnTo>
                    <a:lnTo>
                      <a:pt x="13889" y="20337"/>
                    </a:lnTo>
                    <a:lnTo>
                      <a:pt x="13848" y="19942"/>
                    </a:lnTo>
                    <a:lnTo>
                      <a:pt x="13753" y="19371"/>
                    </a:lnTo>
                    <a:lnTo>
                      <a:pt x="13644" y="18800"/>
                    </a:lnTo>
                    <a:lnTo>
                      <a:pt x="13427" y="17684"/>
                    </a:lnTo>
                    <a:lnTo>
                      <a:pt x="13182" y="16596"/>
                    </a:lnTo>
                    <a:lnTo>
                      <a:pt x="12910" y="15521"/>
                    </a:lnTo>
                    <a:lnTo>
                      <a:pt x="12610" y="14460"/>
                    </a:lnTo>
                    <a:lnTo>
                      <a:pt x="12311" y="13399"/>
                    </a:lnTo>
                    <a:lnTo>
                      <a:pt x="11998" y="12366"/>
                    </a:lnTo>
                    <a:lnTo>
                      <a:pt x="11672" y="11332"/>
                    </a:lnTo>
                    <a:lnTo>
                      <a:pt x="11332" y="10298"/>
                    </a:lnTo>
                    <a:lnTo>
                      <a:pt x="10978" y="9278"/>
                    </a:lnTo>
                    <a:lnTo>
                      <a:pt x="10624" y="8271"/>
                    </a:lnTo>
                    <a:lnTo>
                      <a:pt x="10257" y="7251"/>
                    </a:lnTo>
                    <a:lnTo>
                      <a:pt x="9890" y="6245"/>
                    </a:lnTo>
                    <a:lnTo>
                      <a:pt x="9509" y="5238"/>
                    </a:lnTo>
                    <a:lnTo>
                      <a:pt x="9115" y="4245"/>
                    </a:lnTo>
                    <a:lnTo>
                      <a:pt x="8720" y="3238"/>
                    </a:lnTo>
                    <a:lnTo>
                      <a:pt x="8516" y="2735"/>
                    </a:lnTo>
                    <a:lnTo>
                      <a:pt x="8298" y="2218"/>
                    </a:lnTo>
                    <a:lnTo>
                      <a:pt x="8190" y="1973"/>
                    </a:lnTo>
                    <a:lnTo>
                      <a:pt x="8094" y="1810"/>
                    </a:lnTo>
                    <a:lnTo>
                      <a:pt x="7999" y="1647"/>
                    </a:lnTo>
                    <a:lnTo>
                      <a:pt x="7904" y="1497"/>
                    </a:lnTo>
                    <a:lnTo>
                      <a:pt x="7795" y="1361"/>
                    </a:lnTo>
                    <a:lnTo>
                      <a:pt x="7673" y="1212"/>
                    </a:lnTo>
                    <a:lnTo>
                      <a:pt x="7550" y="1089"/>
                    </a:lnTo>
                    <a:lnTo>
                      <a:pt x="7428" y="967"/>
                    </a:lnTo>
                    <a:lnTo>
                      <a:pt x="7292" y="844"/>
                    </a:lnTo>
                    <a:lnTo>
                      <a:pt x="7156" y="736"/>
                    </a:lnTo>
                    <a:lnTo>
                      <a:pt x="7020" y="640"/>
                    </a:lnTo>
                    <a:lnTo>
                      <a:pt x="6870" y="545"/>
                    </a:lnTo>
                    <a:lnTo>
                      <a:pt x="6721" y="450"/>
                    </a:lnTo>
                    <a:lnTo>
                      <a:pt x="6571" y="368"/>
                    </a:lnTo>
                    <a:lnTo>
                      <a:pt x="6421" y="300"/>
                    </a:lnTo>
                    <a:lnTo>
                      <a:pt x="6258" y="232"/>
                    </a:lnTo>
                    <a:lnTo>
                      <a:pt x="6095" y="178"/>
                    </a:lnTo>
                    <a:lnTo>
                      <a:pt x="5932" y="123"/>
                    </a:lnTo>
                    <a:lnTo>
                      <a:pt x="5755" y="83"/>
                    </a:lnTo>
                    <a:lnTo>
                      <a:pt x="5592" y="55"/>
                    </a:lnTo>
                    <a:lnTo>
                      <a:pt x="5415" y="28"/>
                    </a:lnTo>
                    <a:lnTo>
                      <a:pt x="5251" y="15"/>
                    </a:lnTo>
                    <a:lnTo>
                      <a:pt x="507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40"/>
              <p:cNvSpPr/>
              <p:nvPr/>
            </p:nvSpPr>
            <p:spPr>
              <a:xfrm>
                <a:off x="967166" y="3914341"/>
                <a:ext cx="807224" cy="427054"/>
              </a:xfrm>
              <a:custGeom>
                <a:rect b="b" l="l" r="r" t="t"/>
                <a:pathLst>
                  <a:path extrusionOk="0" h="14501" w="27410">
                    <a:moveTo>
                      <a:pt x="993" y="0"/>
                    </a:moveTo>
                    <a:lnTo>
                      <a:pt x="857" y="27"/>
                    </a:lnTo>
                    <a:lnTo>
                      <a:pt x="735" y="68"/>
                    </a:lnTo>
                    <a:lnTo>
                      <a:pt x="612" y="123"/>
                    </a:lnTo>
                    <a:lnTo>
                      <a:pt x="503" y="177"/>
                    </a:lnTo>
                    <a:lnTo>
                      <a:pt x="408" y="259"/>
                    </a:lnTo>
                    <a:lnTo>
                      <a:pt x="313" y="340"/>
                    </a:lnTo>
                    <a:lnTo>
                      <a:pt x="231" y="435"/>
                    </a:lnTo>
                    <a:lnTo>
                      <a:pt x="163" y="544"/>
                    </a:lnTo>
                    <a:lnTo>
                      <a:pt x="95" y="653"/>
                    </a:lnTo>
                    <a:lnTo>
                      <a:pt x="55" y="762"/>
                    </a:lnTo>
                    <a:lnTo>
                      <a:pt x="14" y="884"/>
                    </a:lnTo>
                    <a:lnTo>
                      <a:pt x="0" y="1020"/>
                    </a:lnTo>
                    <a:lnTo>
                      <a:pt x="0" y="1143"/>
                    </a:lnTo>
                    <a:lnTo>
                      <a:pt x="0" y="1279"/>
                    </a:lnTo>
                    <a:lnTo>
                      <a:pt x="27" y="1415"/>
                    </a:lnTo>
                    <a:lnTo>
                      <a:pt x="3265" y="13657"/>
                    </a:lnTo>
                    <a:lnTo>
                      <a:pt x="3333" y="13834"/>
                    </a:lnTo>
                    <a:lnTo>
                      <a:pt x="3428" y="13997"/>
                    </a:lnTo>
                    <a:lnTo>
                      <a:pt x="3537" y="14133"/>
                    </a:lnTo>
                    <a:lnTo>
                      <a:pt x="3673" y="14256"/>
                    </a:lnTo>
                    <a:lnTo>
                      <a:pt x="3822" y="14364"/>
                    </a:lnTo>
                    <a:lnTo>
                      <a:pt x="3986" y="14432"/>
                    </a:lnTo>
                    <a:lnTo>
                      <a:pt x="4176" y="14473"/>
                    </a:lnTo>
                    <a:lnTo>
                      <a:pt x="4367" y="14500"/>
                    </a:lnTo>
                    <a:lnTo>
                      <a:pt x="23043" y="14500"/>
                    </a:lnTo>
                    <a:lnTo>
                      <a:pt x="23233" y="14473"/>
                    </a:lnTo>
                    <a:lnTo>
                      <a:pt x="23410" y="14432"/>
                    </a:lnTo>
                    <a:lnTo>
                      <a:pt x="23573" y="14364"/>
                    </a:lnTo>
                    <a:lnTo>
                      <a:pt x="23737" y="14256"/>
                    </a:lnTo>
                    <a:lnTo>
                      <a:pt x="23873" y="14133"/>
                    </a:lnTo>
                    <a:lnTo>
                      <a:pt x="23982" y="13997"/>
                    </a:lnTo>
                    <a:lnTo>
                      <a:pt x="24077" y="13834"/>
                    </a:lnTo>
                    <a:lnTo>
                      <a:pt x="24131" y="13657"/>
                    </a:lnTo>
                    <a:lnTo>
                      <a:pt x="27369" y="1415"/>
                    </a:lnTo>
                    <a:lnTo>
                      <a:pt x="27396" y="1279"/>
                    </a:lnTo>
                    <a:lnTo>
                      <a:pt x="27409" y="1143"/>
                    </a:lnTo>
                    <a:lnTo>
                      <a:pt x="27396" y="1020"/>
                    </a:lnTo>
                    <a:lnTo>
                      <a:pt x="27382" y="884"/>
                    </a:lnTo>
                    <a:lnTo>
                      <a:pt x="27355" y="762"/>
                    </a:lnTo>
                    <a:lnTo>
                      <a:pt x="27301" y="653"/>
                    </a:lnTo>
                    <a:lnTo>
                      <a:pt x="27246" y="544"/>
                    </a:lnTo>
                    <a:lnTo>
                      <a:pt x="27178" y="435"/>
                    </a:lnTo>
                    <a:lnTo>
                      <a:pt x="27097" y="340"/>
                    </a:lnTo>
                    <a:lnTo>
                      <a:pt x="27001" y="259"/>
                    </a:lnTo>
                    <a:lnTo>
                      <a:pt x="26892" y="177"/>
                    </a:lnTo>
                    <a:lnTo>
                      <a:pt x="26784" y="123"/>
                    </a:lnTo>
                    <a:lnTo>
                      <a:pt x="26675" y="68"/>
                    </a:lnTo>
                    <a:lnTo>
                      <a:pt x="26539" y="27"/>
                    </a:lnTo>
                    <a:lnTo>
                      <a:pt x="2641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40"/>
              <p:cNvSpPr/>
              <p:nvPr/>
            </p:nvSpPr>
            <p:spPr>
              <a:xfrm>
                <a:off x="1732704" y="2931667"/>
                <a:ext cx="297268" cy="297268"/>
              </a:xfrm>
              <a:custGeom>
                <a:rect b="b" l="l" r="r" t="t"/>
                <a:pathLst>
                  <a:path extrusionOk="0" h="10094" w="10094">
                    <a:moveTo>
                      <a:pt x="9808" y="0"/>
                    </a:moveTo>
                    <a:lnTo>
                      <a:pt x="9767" y="14"/>
                    </a:lnTo>
                    <a:lnTo>
                      <a:pt x="9727" y="27"/>
                    </a:lnTo>
                    <a:lnTo>
                      <a:pt x="9686" y="68"/>
                    </a:lnTo>
                    <a:lnTo>
                      <a:pt x="69" y="9685"/>
                    </a:lnTo>
                    <a:lnTo>
                      <a:pt x="28" y="9726"/>
                    </a:lnTo>
                    <a:lnTo>
                      <a:pt x="14" y="9767"/>
                    </a:lnTo>
                    <a:lnTo>
                      <a:pt x="1" y="9808"/>
                    </a:lnTo>
                    <a:lnTo>
                      <a:pt x="1" y="9848"/>
                    </a:lnTo>
                    <a:lnTo>
                      <a:pt x="1" y="9903"/>
                    </a:lnTo>
                    <a:lnTo>
                      <a:pt x="14" y="9944"/>
                    </a:lnTo>
                    <a:lnTo>
                      <a:pt x="28" y="9984"/>
                    </a:lnTo>
                    <a:lnTo>
                      <a:pt x="69" y="10025"/>
                    </a:lnTo>
                    <a:lnTo>
                      <a:pt x="96" y="10052"/>
                    </a:lnTo>
                    <a:lnTo>
                      <a:pt x="137" y="10066"/>
                    </a:lnTo>
                    <a:lnTo>
                      <a:pt x="191" y="10080"/>
                    </a:lnTo>
                    <a:lnTo>
                      <a:pt x="232" y="10093"/>
                    </a:lnTo>
                    <a:lnTo>
                      <a:pt x="273" y="10080"/>
                    </a:lnTo>
                    <a:lnTo>
                      <a:pt x="327" y="10066"/>
                    </a:lnTo>
                    <a:lnTo>
                      <a:pt x="368" y="10052"/>
                    </a:lnTo>
                    <a:lnTo>
                      <a:pt x="395" y="10025"/>
                    </a:lnTo>
                    <a:lnTo>
                      <a:pt x="10026" y="395"/>
                    </a:lnTo>
                    <a:lnTo>
                      <a:pt x="10053" y="367"/>
                    </a:lnTo>
                    <a:lnTo>
                      <a:pt x="10067" y="327"/>
                    </a:lnTo>
                    <a:lnTo>
                      <a:pt x="10080" y="272"/>
                    </a:lnTo>
                    <a:lnTo>
                      <a:pt x="10094" y="231"/>
                    </a:lnTo>
                    <a:lnTo>
                      <a:pt x="10080" y="191"/>
                    </a:lnTo>
                    <a:lnTo>
                      <a:pt x="10067" y="136"/>
                    </a:lnTo>
                    <a:lnTo>
                      <a:pt x="10053" y="95"/>
                    </a:lnTo>
                    <a:lnTo>
                      <a:pt x="10026" y="68"/>
                    </a:lnTo>
                    <a:lnTo>
                      <a:pt x="9985" y="27"/>
                    </a:lnTo>
                    <a:lnTo>
                      <a:pt x="9944" y="14"/>
                    </a:lnTo>
                    <a:lnTo>
                      <a:pt x="990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40"/>
              <p:cNvSpPr/>
              <p:nvPr/>
            </p:nvSpPr>
            <p:spPr>
              <a:xfrm>
                <a:off x="1833660" y="3070673"/>
                <a:ext cx="54512" cy="54512"/>
              </a:xfrm>
              <a:custGeom>
                <a:rect b="b" l="l" r="r" t="t"/>
                <a:pathLst>
                  <a:path extrusionOk="0" h="1851" w="1851">
                    <a:moveTo>
                      <a:pt x="830" y="0"/>
                    </a:moveTo>
                    <a:lnTo>
                      <a:pt x="735" y="14"/>
                    </a:lnTo>
                    <a:lnTo>
                      <a:pt x="640" y="41"/>
                    </a:lnTo>
                    <a:lnTo>
                      <a:pt x="558" y="68"/>
                    </a:lnTo>
                    <a:lnTo>
                      <a:pt x="477" y="109"/>
                    </a:lnTo>
                    <a:lnTo>
                      <a:pt x="409" y="150"/>
                    </a:lnTo>
                    <a:lnTo>
                      <a:pt x="327" y="204"/>
                    </a:lnTo>
                    <a:lnTo>
                      <a:pt x="259" y="259"/>
                    </a:lnTo>
                    <a:lnTo>
                      <a:pt x="205" y="327"/>
                    </a:lnTo>
                    <a:lnTo>
                      <a:pt x="150" y="408"/>
                    </a:lnTo>
                    <a:lnTo>
                      <a:pt x="109" y="476"/>
                    </a:lnTo>
                    <a:lnTo>
                      <a:pt x="69" y="558"/>
                    </a:lnTo>
                    <a:lnTo>
                      <a:pt x="41" y="640"/>
                    </a:lnTo>
                    <a:lnTo>
                      <a:pt x="14" y="735"/>
                    </a:lnTo>
                    <a:lnTo>
                      <a:pt x="1" y="830"/>
                    </a:lnTo>
                    <a:lnTo>
                      <a:pt x="1" y="925"/>
                    </a:lnTo>
                    <a:lnTo>
                      <a:pt x="1" y="1020"/>
                    </a:lnTo>
                    <a:lnTo>
                      <a:pt x="14" y="1102"/>
                    </a:lnTo>
                    <a:lnTo>
                      <a:pt x="41" y="1197"/>
                    </a:lnTo>
                    <a:lnTo>
                      <a:pt x="69" y="1279"/>
                    </a:lnTo>
                    <a:lnTo>
                      <a:pt x="109" y="1360"/>
                    </a:lnTo>
                    <a:lnTo>
                      <a:pt x="150" y="1442"/>
                    </a:lnTo>
                    <a:lnTo>
                      <a:pt x="205" y="1510"/>
                    </a:lnTo>
                    <a:lnTo>
                      <a:pt x="259" y="1578"/>
                    </a:lnTo>
                    <a:lnTo>
                      <a:pt x="327" y="1632"/>
                    </a:lnTo>
                    <a:lnTo>
                      <a:pt x="409" y="1687"/>
                    </a:lnTo>
                    <a:lnTo>
                      <a:pt x="477" y="1728"/>
                    </a:lnTo>
                    <a:lnTo>
                      <a:pt x="558" y="1769"/>
                    </a:lnTo>
                    <a:lnTo>
                      <a:pt x="640" y="1809"/>
                    </a:lnTo>
                    <a:lnTo>
                      <a:pt x="735" y="1823"/>
                    </a:lnTo>
                    <a:lnTo>
                      <a:pt x="830" y="1837"/>
                    </a:lnTo>
                    <a:lnTo>
                      <a:pt x="926" y="1850"/>
                    </a:lnTo>
                    <a:lnTo>
                      <a:pt x="1021" y="1837"/>
                    </a:lnTo>
                    <a:lnTo>
                      <a:pt x="1102" y="1823"/>
                    </a:lnTo>
                    <a:lnTo>
                      <a:pt x="1198" y="1809"/>
                    </a:lnTo>
                    <a:lnTo>
                      <a:pt x="1279" y="1769"/>
                    </a:lnTo>
                    <a:lnTo>
                      <a:pt x="1361" y="1728"/>
                    </a:lnTo>
                    <a:lnTo>
                      <a:pt x="1442" y="1687"/>
                    </a:lnTo>
                    <a:lnTo>
                      <a:pt x="1510" y="1632"/>
                    </a:lnTo>
                    <a:lnTo>
                      <a:pt x="1578" y="1578"/>
                    </a:lnTo>
                    <a:lnTo>
                      <a:pt x="1633" y="1510"/>
                    </a:lnTo>
                    <a:lnTo>
                      <a:pt x="1687" y="1442"/>
                    </a:lnTo>
                    <a:lnTo>
                      <a:pt x="1728" y="1360"/>
                    </a:lnTo>
                    <a:lnTo>
                      <a:pt x="1769" y="1279"/>
                    </a:lnTo>
                    <a:lnTo>
                      <a:pt x="1810" y="1197"/>
                    </a:lnTo>
                    <a:lnTo>
                      <a:pt x="1823" y="1102"/>
                    </a:lnTo>
                    <a:lnTo>
                      <a:pt x="1837" y="1020"/>
                    </a:lnTo>
                    <a:lnTo>
                      <a:pt x="1851" y="925"/>
                    </a:lnTo>
                    <a:lnTo>
                      <a:pt x="1837" y="830"/>
                    </a:lnTo>
                    <a:lnTo>
                      <a:pt x="1823" y="735"/>
                    </a:lnTo>
                    <a:lnTo>
                      <a:pt x="1810" y="640"/>
                    </a:lnTo>
                    <a:lnTo>
                      <a:pt x="1769" y="558"/>
                    </a:lnTo>
                    <a:lnTo>
                      <a:pt x="1728" y="476"/>
                    </a:lnTo>
                    <a:lnTo>
                      <a:pt x="1687" y="408"/>
                    </a:lnTo>
                    <a:lnTo>
                      <a:pt x="1633" y="327"/>
                    </a:lnTo>
                    <a:lnTo>
                      <a:pt x="1578" y="259"/>
                    </a:lnTo>
                    <a:lnTo>
                      <a:pt x="1510" y="204"/>
                    </a:lnTo>
                    <a:lnTo>
                      <a:pt x="1442" y="150"/>
                    </a:lnTo>
                    <a:lnTo>
                      <a:pt x="1361" y="109"/>
                    </a:lnTo>
                    <a:lnTo>
                      <a:pt x="1279" y="68"/>
                    </a:lnTo>
                    <a:lnTo>
                      <a:pt x="1198" y="41"/>
                    </a:lnTo>
                    <a:lnTo>
                      <a:pt x="1102" y="14"/>
                    </a:lnTo>
                    <a:lnTo>
                      <a:pt x="10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40"/>
              <p:cNvSpPr/>
              <p:nvPr/>
            </p:nvSpPr>
            <p:spPr>
              <a:xfrm>
                <a:off x="1907787" y="2710523"/>
                <a:ext cx="330105" cy="330105"/>
              </a:xfrm>
              <a:custGeom>
                <a:rect b="b" l="l" r="r" t="t"/>
                <a:pathLst>
                  <a:path extrusionOk="0" h="11209" w="11209">
                    <a:moveTo>
                      <a:pt x="5604" y="1"/>
                    </a:moveTo>
                    <a:lnTo>
                      <a:pt x="5319" y="14"/>
                    </a:lnTo>
                    <a:lnTo>
                      <a:pt x="5033" y="28"/>
                    </a:lnTo>
                    <a:lnTo>
                      <a:pt x="4747" y="69"/>
                    </a:lnTo>
                    <a:lnTo>
                      <a:pt x="4475" y="109"/>
                    </a:lnTo>
                    <a:lnTo>
                      <a:pt x="4203" y="177"/>
                    </a:lnTo>
                    <a:lnTo>
                      <a:pt x="3945" y="259"/>
                    </a:lnTo>
                    <a:lnTo>
                      <a:pt x="3686" y="341"/>
                    </a:lnTo>
                    <a:lnTo>
                      <a:pt x="3428" y="436"/>
                    </a:lnTo>
                    <a:lnTo>
                      <a:pt x="3183" y="558"/>
                    </a:lnTo>
                    <a:lnTo>
                      <a:pt x="2938" y="681"/>
                    </a:lnTo>
                    <a:lnTo>
                      <a:pt x="2707" y="817"/>
                    </a:lnTo>
                    <a:lnTo>
                      <a:pt x="2476" y="953"/>
                    </a:lnTo>
                    <a:lnTo>
                      <a:pt x="2258" y="1116"/>
                    </a:lnTo>
                    <a:lnTo>
                      <a:pt x="2040" y="1279"/>
                    </a:lnTo>
                    <a:lnTo>
                      <a:pt x="1836" y="1456"/>
                    </a:lnTo>
                    <a:lnTo>
                      <a:pt x="1646" y="1646"/>
                    </a:lnTo>
                    <a:lnTo>
                      <a:pt x="1456" y="1837"/>
                    </a:lnTo>
                    <a:lnTo>
                      <a:pt x="1279" y="2041"/>
                    </a:lnTo>
                    <a:lnTo>
                      <a:pt x="1115" y="2245"/>
                    </a:lnTo>
                    <a:lnTo>
                      <a:pt x="966" y="2476"/>
                    </a:lnTo>
                    <a:lnTo>
                      <a:pt x="816" y="2694"/>
                    </a:lnTo>
                    <a:lnTo>
                      <a:pt x="680" y="2939"/>
                    </a:lnTo>
                    <a:lnTo>
                      <a:pt x="558" y="3170"/>
                    </a:lnTo>
                    <a:lnTo>
                      <a:pt x="449" y="3428"/>
                    </a:lnTo>
                    <a:lnTo>
                      <a:pt x="340" y="3673"/>
                    </a:lnTo>
                    <a:lnTo>
                      <a:pt x="258" y="3932"/>
                    </a:lnTo>
                    <a:lnTo>
                      <a:pt x="177" y="4204"/>
                    </a:lnTo>
                    <a:lnTo>
                      <a:pt x="122" y="4476"/>
                    </a:lnTo>
                    <a:lnTo>
                      <a:pt x="68" y="4748"/>
                    </a:lnTo>
                    <a:lnTo>
                      <a:pt x="41" y="5033"/>
                    </a:lnTo>
                    <a:lnTo>
                      <a:pt x="14" y="5319"/>
                    </a:lnTo>
                    <a:lnTo>
                      <a:pt x="0" y="5605"/>
                    </a:lnTo>
                    <a:lnTo>
                      <a:pt x="14" y="5890"/>
                    </a:lnTo>
                    <a:lnTo>
                      <a:pt x="41" y="6176"/>
                    </a:lnTo>
                    <a:lnTo>
                      <a:pt x="68" y="6462"/>
                    </a:lnTo>
                    <a:lnTo>
                      <a:pt x="122" y="6734"/>
                    </a:lnTo>
                    <a:lnTo>
                      <a:pt x="177" y="7006"/>
                    </a:lnTo>
                    <a:lnTo>
                      <a:pt x="258" y="7264"/>
                    </a:lnTo>
                    <a:lnTo>
                      <a:pt x="340" y="7523"/>
                    </a:lnTo>
                    <a:lnTo>
                      <a:pt x="449" y="7781"/>
                    </a:lnTo>
                    <a:lnTo>
                      <a:pt x="558" y="8026"/>
                    </a:lnTo>
                    <a:lnTo>
                      <a:pt x="680" y="8271"/>
                    </a:lnTo>
                    <a:lnTo>
                      <a:pt x="816" y="8502"/>
                    </a:lnTo>
                    <a:lnTo>
                      <a:pt x="966" y="8733"/>
                    </a:lnTo>
                    <a:lnTo>
                      <a:pt x="1115" y="8951"/>
                    </a:lnTo>
                    <a:lnTo>
                      <a:pt x="1279" y="9169"/>
                    </a:lnTo>
                    <a:lnTo>
                      <a:pt x="1456" y="9373"/>
                    </a:lnTo>
                    <a:lnTo>
                      <a:pt x="1646" y="9563"/>
                    </a:lnTo>
                    <a:lnTo>
                      <a:pt x="1836" y="9754"/>
                    </a:lnTo>
                    <a:lnTo>
                      <a:pt x="2040" y="9930"/>
                    </a:lnTo>
                    <a:lnTo>
                      <a:pt x="2258" y="10094"/>
                    </a:lnTo>
                    <a:lnTo>
                      <a:pt x="2476" y="10243"/>
                    </a:lnTo>
                    <a:lnTo>
                      <a:pt x="2707" y="10393"/>
                    </a:lnTo>
                    <a:lnTo>
                      <a:pt x="2938" y="10529"/>
                    </a:lnTo>
                    <a:lnTo>
                      <a:pt x="3183" y="10651"/>
                    </a:lnTo>
                    <a:lnTo>
                      <a:pt x="3428" y="10760"/>
                    </a:lnTo>
                    <a:lnTo>
                      <a:pt x="3686" y="10869"/>
                    </a:lnTo>
                    <a:lnTo>
                      <a:pt x="3945" y="10951"/>
                    </a:lnTo>
                    <a:lnTo>
                      <a:pt x="4203" y="11032"/>
                    </a:lnTo>
                    <a:lnTo>
                      <a:pt x="4475" y="11087"/>
                    </a:lnTo>
                    <a:lnTo>
                      <a:pt x="4747" y="11141"/>
                    </a:lnTo>
                    <a:lnTo>
                      <a:pt x="5033" y="11168"/>
                    </a:lnTo>
                    <a:lnTo>
                      <a:pt x="5319" y="11195"/>
                    </a:lnTo>
                    <a:lnTo>
                      <a:pt x="5604" y="11209"/>
                    </a:lnTo>
                    <a:lnTo>
                      <a:pt x="5890" y="11195"/>
                    </a:lnTo>
                    <a:lnTo>
                      <a:pt x="6176" y="11168"/>
                    </a:lnTo>
                    <a:lnTo>
                      <a:pt x="6461" y="11141"/>
                    </a:lnTo>
                    <a:lnTo>
                      <a:pt x="6733" y="11087"/>
                    </a:lnTo>
                    <a:lnTo>
                      <a:pt x="7005" y="11032"/>
                    </a:lnTo>
                    <a:lnTo>
                      <a:pt x="7277" y="10951"/>
                    </a:lnTo>
                    <a:lnTo>
                      <a:pt x="7536" y="10869"/>
                    </a:lnTo>
                    <a:lnTo>
                      <a:pt x="7781" y="10760"/>
                    </a:lnTo>
                    <a:lnTo>
                      <a:pt x="8039" y="10651"/>
                    </a:lnTo>
                    <a:lnTo>
                      <a:pt x="8270" y="10529"/>
                    </a:lnTo>
                    <a:lnTo>
                      <a:pt x="8515" y="10393"/>
                    </a:lnTo>
                    <a:lnTo>
                      <a:pt x="8733" y="10243"/>
                    </a:lnTo>
                    <a:lnTo>
                      <a:pt x="8951" y="10094"/>
                    </a:lnTo>
                    <a:lnTo>
                      <a:pt x="9168" y="9930"/>
                    </a:lnTo>
                    <a:lnTo>
                      <a:pt x="9372" y="9754"/>
                    </a:lnTo>
                    <a:lnTo>
                      <a:pt x="9563" y="9563"/>
                    </a:lnTo>
                    <a:lnTo>
                      <a:pt x="9753" y="9373"/>
                    </a:lnTo>
                    <a:lnTo>
                      <a:pt x="9930" y="9169"/>
                    </a:lnTo>
                    <a:lnTo>
                      <a:pt x="10093" y="8951"/>
                    </a:lnTo>
                    <a:lnTo>
                      <a:pt x="10256" y="8733"/>
                    </a:lnTo>
                    <a:lnTo>
                      <a:pt x="10392" y="8502"/>
                    </a:lnTo>
                    <a:lnTo>
                      <a:pt x="10528" y="8271"/>
                    </a:lnTo>
                    <a:lnTo>
                      <a:pt x="10651" y="8026"/>
                    </a:lnTo>
                    <a:lnTo>
                      <a:pt x="10773" y="7781"/>
                    </a:lnTo>
                    <a:lnTo>
                      <a:pt x="10869" y="7523"/>
                    </a:lnTo>
                    <a:lnTo>
                      <a:pt x="10950" y="7264"/>
                    </a:lnTo>
                    <a:lnTo>
                      <a:pt x="11032" y="7006"/>
                    </a:lnTo>
                    <a:lnTo>
                      <a:pt x="11100" y="6734"/>
                    </a:lnTo>
                    <a:lnTo>
                      <a:pt x="11141" y="6462"/>
                    </a:lnTo>
                    <a:lnTo>
                      <a:pt x="11181" y="6176"/>
                    </a:lnTo>
                    <a:lnTo>
                      <a:pt x="11195" y="5890"/>
                    </a:lnTo>
                    <a:lnTo>
                      <a:pt x="11209" y="5605"/>
                    </a:lnTo>
                    <a:lnTo>
                      <a:pt x="11195" y="5319"/>
                    </a:lnTo>
                    <a:lnTo>
                      <a:pt x="11181" y="5033"/>
                    </a:lnTo>
                    <a:lnTo>
                      <a:pt x="11141" y="4748"/>
                    </a:lnTo>
                    <a:lnTo>
                      <a:pt x="11100" y="4476"/>
                    </a:lnTo>
                    <a:lnTo>
                      <a:pt x="11032" y="4204"/>
                    </a:lnTo>
                    <a:lnTo>
                      <a:pt x="10950" y="3932"/>
                    </a:lnTo>
                    <a:lnTo>
                      <a:pt x="10869" y="3673"/>
                    </a:lnTo>
                    <a:lnTo>
                      <a:pt x="10773" y="3428"/>
                    </a:lnTo>
                    <a:lnTo>
                      <a:pt x="10651" y="3170"/>
                    </a:lnTo>
                    <a:lnTo>
                      <a:pt x="10528" y="2939"/>
                    </a:lnTo>
                    <a:lnTo>
                      <a:pt x="10392" y="2694"/>
                    </a:lnTo>
                    <a:lnTo>
                      <a:pt x="10256" y="2476"/>
                    </a:lnTo>
                    <a:lnTo>
                      <a:pt x="10093" y="2245"/>
                    </a:lnTo>
                    <a:lnTo>
                      <a:pt x="9930" y="2041"/>
                    </a:lnTo>
                    <a:lnTo>
                      <a:pt x="9753" y="1837"/>
                    </a:lnTo>
                    <a:lnTo>
                      <a:pt x="9563" y="1646"/>
                    </a:lnTo>
                    <a:lnTo>
                      <a:pt x="9372" y="1456"/>
                    </a:lnTo>
                    <a:lnTo>
                      <a:pt x="9168" y="1279"/>
                    </a:lnTo>
                    <a:lnTo>
                      <a:pt x="8951" y="1116"/>
                    </a:lnTo>
                    <a:lnTo>
                      <a:pt x="8733" y="953"/>
                    </a:lnTo>
                    <a:lnTo>
                      <a:pt x="8515" y="817"/>
                    </a:lnTo>
                    <a:lnTo>
                      <a:pt x="8270" y="681"/>
                    </a:lnTo>
                    <a:lnTo>
                      <a:pt x="8039" y="558"/>
                    </a:lnTo>
                    <a:lnTo>
                      <a:pt x="7781" y="436"/>
                    </a:lnTo>
                    <a:lnTo>
                      <a:pt x="7536" y="341"/>
                    </a:lnTo>
                    <a:lnTo>
                      <a:pt x="7277" y="259"/>
                    </a:lnTo>
                    <a:lnTo>
                      <a:pt x="7005" y="177"/>
                    </a:lnTo>
                    <a:lnTo>
                      <a:pt x="6733" y="109"/>
                    </a:lnTo>
                    <a:lnTo>
                      <a:pt x="6461" y="69"/>
                    </a:lnTo>
                    <a:lnTo>
                      <a:pt x="6176" y="28"/>
                    </a:lnTo>
                    <a:lnTo>
                      <a:pt x="5890" y="14"/>
                    </a:lnTo>
                    <a:lnTo>
                      <a:pt x="560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40"/>
              <p:cNvSpPr/>
              <p:nvPr/>
            </p:nvSpPr>
            <p:spPr>
              <a:xfrm>
                <a:off x="1974669" y="2779820"/>
                <a:ext cx="189923" cy="190306"/>
              </a:xfrm>
              <a:custGeom>
                <a:rect b="b" l="l" r="r" t="t"/>
                <a:pathLst>
                  <a:path extrusionOk="0" h="6462" w="6449">
                    <a:moveTo>
                      <a:pt x="3320" y="2272"/>
                    </a:moveTo>
                    <a:lnTo>
                      <a:pt x="3415" y="2300"/>
                    </a:lnTo>
                    <a:lnTo>
                      <a:pt x="3510" y="2313"/>
                    </a:lnTo>
                    <a:lnTo>
                      <a:pt x="3592" y="2354"/>
                    </a:lnTo>
                    <a:lnTo>
                      <a:pt x="3687" y="2395"/>
                    </a:lnTo>
                    <a:lnTo>
                      <a:pt x="3755" y="2436"/>
                    </a:lnTo>
                    <a:lnTo>
                      <a:pt x="3837" y="2490"/>
                    </a:lnTo>
                    <a:lnTo>
                      <a:pt x="3905" y="2558"/>
                    </a:lnTo>
                    <a:lnTo>
                      <a:pt x="3959" y="2626"/>
                    </a:lnTo>
                    <a:lnTo>
                      <a:pt x="4027" y="2694"/>
                    </a:lnTo>
                    <a:lnTo>
                      <a:pt x="4068" y="2776"/>
                    </a:lnTo>
                    <a:lnTo>
                      <a:pt x="4109" y="2857"/>
                    </a:lnTo>
                    <a:lnTo>
                      <a:pt x="4136" y="2953"/>
                    </a:lnTo>
                    <a:lnTo>
                      <a:pt x="4163" y="3034"/>
                    </a:lnTo>
                    <a:lnTo>
                      <a:pt x="4177" y="3129"/>
                    </a:lnTo>
                    <a:lnTo>
                      <a:pt x="4190" y="3238"/>
                    </a:lnTo>
                    <a:lnTo>
                      <a:pt x="4177" y="3333"/>
                    </a:lnTo>
                    <a:lnTo>
                      <a:pt x="4163" y="3429"/>
                    </a:lnTo>
                    <a:lnTo>
                      <a:pt x="4136" y="3524"/>
                    </a:lnTo>
                    <a:lnTo>
                      <a:pt x="4109" y="3605"/>
                    </a:lnTo>
                    <a:lnTo>
                      <a:pt x="4068" y="3687"/>
                    </a:lnTo>
                    <a:lnTo>
                      <a:pt x="4027" y="3769"/>
                    </a:lnTo>
                    <a:lnTo>
                      <a:pt x="3959" y="3837"/>
                    </a:lnTo>
                    <a:lnTo>
                      <a:pt x="3905" y="3905"/>
                    </a:lnTo>
                    <a:lnTo>
                      <a:pt x="3837" y="3973"/>
                    </a:lnTo>
                    <a:lnTo>
                      <a:pt x="3755" y="4027"/>
                    </a:lnTo>
                    <a:lnTo>
                      <a:pt x="3687" y="4082"/>
                    </a:lnTo>
                    <a:lnTo>
                      <a:pt x="3592" y="4122"/>
                    </a:lnTo>
                    <a:lnTo>
                      <a:pt x="3510" y="4150"/>
                    </a:lnTo>
                    <a:lnTo>
                      <a:pt x="3415" y="4177"/>
                    </a:lnTo>
                    <a:lnTo>
                      <a:pt x="3320" y="4190"/>
                    </a:lnTo>
                    <a:lnTo>
                      <a:pt x="3129" y="4190"/>
                    </a:lnTo>
                    <a:lnTo>
                      <a:pt x="3034" y="4177"/>
                    </a:lnTo>
                    <a:lnTo>
                      <a:pt x="2939" y="4150"/>
                    </a:lnTo>
                    <a:lnTo>
                      <a:pt x="2857" y="4122"/>
                    </a:lnTo>
                    <a:lnTo>
                      <a:pt x="2762" y="4082"/>
                    </a:lnTo>
                    <a:lnTo>
                      <a:pt x="2694" y="4027"/>
                    </a:lnTo>
                    <a:lnTo>
                      <a:pt x="2612" y="3973"/>
                    </a:lnTo>
                    <a:lnTo>
                      <a:pt x="2544" y="3905"/>
                    </a:lnTo>
                    <a:lnTo>
                      <a:pt x="2490" y="3837"/>
                    </a:lnTo>
                    <a:lnTo>
                      <a:pt x="2436" y="3769"/>
                    </a:lnTo>
                    <a:lnTo>
                      <a:pt x="2381" y="3687"/>
                    </a:lnTo>
                    <a:lnTo>
                      <a:pt x="2340" y="3605"/>
                    </a:lnTo>
                    <a:lnTo>
                      <a:pt x="2313" y="3524"/>
                    </a:lnTo>
                    <a:lnTo>
                      <a:pt x="2286" y="3429"/>
                    </a:lnTo>
                    <a:lnTo>
                      <a:pt x="2272" y="3333"/>
                    </a:lnTo>
                    <a:lnTo>
                      <a:pt x="2259" y="3238"/>
                    </a:lnTo>
                    <a:lnTo>
                      <a:pt x="2272" y="3129"/>
                    </a:lnTo>
                    <a:lnTo>
                      <a:pt x="2286" y="3034"/>
                    </a:lnTo>
                    <a:lnTo>
                      <a:pt x="2313" y="2953"/>
                    </a:lnTo>
                    <a:lnTo>
                      <a:pt x="2340" y="2857"/>
                    </a:lnTo>
                    <a:lnTo>
                      <a:pt x="2381" y="2776"/>
                    </a:lnTo>
                    <a:lnTo>
                      <a:pt x="2436" y="2694"/>
                    </a:lnTo>
                    <a:lnTo>
                      <a:pt x="2490" y="2626"/>
                    </a:lnTo>
                    <a:lnTo>
                      <a:pt x="2544" y="2558"/>
                    </a:lnTo>
                    <a:lnTo>
                      <a:pt x="2612" y="2490"/>
                    </a:lnTo>
                    <a:lnTo>
                      <a:pt x="2694" y="2436"/>
                    </a:lnTo>
                    <a:lnTo>
                      <a:pt x="2762" y="2395"/>
                    </a:lnTo>
                    <a:lnTo>
                      <a:pt x="2857" y="2354"/>
                    </a:lnTo>
                    <a:lnTo>
                      <a:pt x="2939" y="2313"/>
                    </a:lnTo>
                    <a:lnTo>
                      <a:pt x="3034" y="2300"/>
                    </a:lnTo>
                    <a:lnTo>
                      <a:pt x="3129" y="2272"/>
                    </a:lnTo>
                    <a:close/>
                    <a:moveTo>
                      <a:pt x="2612" y="1"/>
                    </a:moveTo>
                    <a:lnTo>
                      <a:pt x="2612" y="967"/>
                    </a:lnTo>
                    <a:lnTo>
                      <a:pt x="2436" y="1021"/>
                    </a:lnTo>
                    <a:lnTo>
                      <a:pt x="2245" y="1089"/>
                    </a:lnTo>
                    <a:lnTo>
                      <a:pt x="2082" y="1171"/>
                    </a:lnTo>
                    <a:lnTo>
                      <a:pt x="1919" y="1279"/>
                    </a:lnTo>
                    <a:lnTo>
                      <a:pt x="1225" y="586"/>
                    </a:lnTo>
                    <a:lnTo>
                      <a:pt x="490" y="1320"/>
                    </a:lnTo>
                    <a:lnTo>
                      <a:pt x="1198" y="2041"/>
                    </a:lnTo>
                    <a:lnTo>
                      <a:pt x="1130" y="2177"/>
                    </a:lnTo>
                    <a:lnTo>
                      <a:pt x="1062" y="2313"/>
                    </a:lnTo>
                    <a:lnTo>
                      <a:pt x="994" y="2463"/>
                    </a:lnTo>
                    <a:lnTo>
                      <a:pt x="953" y="2626"/>
                    </a:lnTo>
                    <a:lnTo>
                      <a:pt x="1" y="2626"/>
                    </a:lnTo>
                    <a:lnTo>
                      <a:pt x="1" y="3673"/>
                    </a:lnTo>
                    <a:lnTo>
                      <a:pt x="912" y="3673"/>
                    </a:lnTo>
                    <a:lnTo>
                      <a:pt x="953" y="3837"/>
                    </a:lnTo>
                    <a:lnTo>
                      <a:pt x="1007" y="4000"/>
                    </a:lnTo>
                    <a:lnTo>
                      <a:pt x="1062" y="4163"/>
                    </a:lnTo>
                    <a:lnTo>
                      <a:pt x="1143" y="4313"/>
                    </a:lnTo>
                    <a:lnTo>
                      <a:pt x="382" y="5074"/>
                    </a:lnTo>
                    <a:lnTo>
                      <a:pt x="1116" y="5823"/>
                    </a:lnTo>
                    <a:lnTo>
                      <a:pt x="1823" y="5115"/>
                    </a:lnTo>
                    <a:lnTo>
                      <a:pt x="2000" y="5238"/>
                    </a:lnTo>
                    <a:lnTo>
                      <a:pt x="2191" y="5347"/>
                    </a:lnTo>
                    <a:lnTo>
                      <a:pt x="2395" y="5442"/>
                    </a:lnTo>
                    <a:lnTo>
                      <a:pt x="2612" y="5510"/>
                    </a:lnTo>
                    <a:lnTo>
                      <a:pt x="2612" y="6462"/>
                    </a:lnTo>
                    <a:lnTo>
                      <a:pt x="3660" y="6462"/>
                    </a:lnTo>
                    <a:lnTo>
                      <a:pt x="3660" y="5551"/>
                    </a:lnTo>
                    <a:lnTo>
                      <a:pt x="3864" y="5496"/>
                    </a:lnTo>
                    <a:lnTo>
                      <a:pt x="4054" y="5428"/>
                    </a:lnTo>
                    <a:lnTo>
                      <a:pt x="4245" y="5360"/>
                    </a:lnTo>
                    <a:lnTo>
                      <a:pt x="4422" y="5251"/>
                    </a:lnTo>
                    <a:lnTo>
                      <a:pt x="5047" y="5891"/>
                    </a:lnTo>
                    <a:lnTo>
                      <a:pt x="5795" y="5143"/>
                    </a:lnTo>
                    <a:lnTo>
                      <a:pt x="5183" y="4544"/>
                    </a:lnTo>
                    <a:lnTo>
                      <a:pt x="5306" y="4340"/>
                    </a:lnTo>
                    <a:lnTo>
                      <a:pt x="5401" y="4122"/>
                    </a:lnTo>
                    <a:lnTo>
                      <a:pt x="5483" y="3905"/>
                    </a:lnTo>
                    <a:lnTo>
                      <a:pt x="5537" y="3673"/>
                    </a:lnTo>
                    <a:lnTo>
                      <a:pt x="6448" y="3673"/>
                    </a:lnTo>
                    <a:lnTo>
                      <a:pt x="6448" y="2626"/>
                    </a:lnTo>
                    <a:lnTo>
                      <a:pt x="5496" y="2626"/>
                    </a:lnTo>
                    <a:lnTo>
                      <a:pt x="5455" y="2463"/>
                    </a:lnTo>
                    <a:lnTo>
                      <a:pt x="5387" y="2313"/>
                    </a:lnTo>
                    <a:lnTo>
                      <a:pt x="5333" y="2177"/>
                    </a:lnTo>
                    <a:lnTo>
                      <a:pt x="5251" y="2041"/>
                    </a:lnTo>
                    <a:lnTo>
                      <a:pt x="5959" y="1320"/>
                    </a:lnTo>
                    <a:lnTo>
                      <a:pt x="5224" y="586"/>
                    </a:lnTo>
                    <a:lnTo>
                      <a:pt x="4530" y="1279"/>
                    </a:lnTo>
                    <a:lnTo>
                      <a:pt x="4326" y="1157"/>
                    </a:lnTo>
                    <a:lnTo>
                      <a:pt x="4122" y="1048"/>
                    </a:lnTo>
                    <a:lnTo>
                      <a:pt x="3891" y="980"/>
                    </a:lnTo>
                    <a:lnTo>
                      <a:pt x="3660" y="926"/>
                    </a:lnTo>
                    <a:lnTo>
                      <a:pt x="366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40"/>
              <p:cNvSpPr/>
              <p:nvPr/>
            </p:nvSpPr>
            <p:spPr>
              <a:xfrm>
                <a:off x="638262" y="2931667"/>
                <a:ext cx="297681" cy="297268"/>
              </a:xfrm>
              <a:custGeom>
                <a:rect b="b" l="l" r="r" t="t"/>
                <a:pathLst>
                  <a:path extrusionOk="0" h="10094" w="10108">
                    <a:moveTo>
                      <a:pt x="204" y="0"/>
                    </a:moveTo>
                    <a:lnTo>
                      <a:pt x="150" y="14"/>
                    </a:lnTo>
                    <a:lnTo>
                      <a:pt x="109" y="27"/>
                    </a:lnTo>
                    <a:lnTo>
                      <a:pt x="82" y="68"/>
                    </a:lnTo>
                    <a:lnTo>
                      <a:pt x="41" y="95"/>
                    </a:lnTo>
                    <a:lnTo>
                      <a:pt x="28" y="136"/>
                    </a:lnTo>
                    <a:lnTo>
                      <a:pt x="14" y="191"/>
                    </a:lnTo>
                    <a:lnTo>
                      <a:pt x="0" y="231"/>
                    </a:lnTo>
                    <a:lnTo>
                      <a:pt x="14" y="272"/>
                    </a:lnTo>
                    <a:lnTo>
                      <a:pt x="28" y="327"/>
                    </a:lnTo>
                    <a:lnTo>
                      <a:pt x="41" y="367"/>
                    </a:lnTo>
                    <a:lnTo>
                      <a:pt x="82" y="395"/>
                    </a:lnTo>
                    <a:lnTo>
                      <a:pt x="9699" y="10025"/>
                    </a:lnTo>
                    <a:lnTo>
                      <a:pt x="9740" y="10052"/>
                    </a:lnTo>
                    <a:lnTo>
                      <a:pt x="9781" y="10066"/>
                    </a:lnTo>
                    <a:lnTo>
                      <a:pt x="9821" y="10080"/>
                    </a:lnTo>
                    <a:lnTo>
                      <a:pt x="9862" y="10093"/>
                    </a:lnTo>
                    <a:lnTo>
                      <a:pt x="9903" y="10080"/>
                    </a:lnTo>
                    <a:lnTo>
                      <a:pt x="9957" y="10066"/>
                    </a:lnTo>
                    <a:lnTo>
                      <a:pt x="9998" y="10052"/>
                    </a:lnTo>
                    <a:lnTo>
                      <a:pt x="10026" y="10025"/>
                    </a:lnTo>
                    <a:lnTo>
                      <a:pt x="10066" y="9984"/>
                    </a:lnTo>
                    <a:lnTo>
                      <a:pt x="10080" y="9944"/>
                    </a:lnTo>
                    <a:lnTo>
                      <a:pt x="10094" y="9903"/>
                    </a:lnTo>
                    <a:lnTo>
                      <a:pt x="10107" y="9848"/>
                    </a:lnTo>
                    <a:lnTo>
                      <a:pt x="10094" y="9808"/>
                    </a:lnTo>
                    <a:lnTo>
                      <a:pt x="10080" y="9767"/>
                    </a:lnTo>
                    <a:lnTo>
                      <a:pt x="10066" y="9726"/>
                    </a:lnTo>
                    <a:lnTo>
                      <a:pt x="10026" y="9685"/>
                    </a:lnTo>
                    <a:lnTo>
                      <a:pt x="408" y="68"/>
                    </a:lnTo>
                    <a:lnTo>
                      <a:pt x="368" y="27"/>
                    </a:lnTo>
                    <a:lnTo>
                      <a:pt x="327" y="14"/>
                    </a:lnTo>
                    <a:lnTo>
                      <a:pt x="2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40"/>
              <p:cNvSpPr/>
              <p:nvPr/>
            </p:nvSpPr>
            <p:spPr>
              <a:xfrm>
                <a:off x="780066" y="3070673"/>
                <a:ext cx="54924" cy="54512"/>
              </a:xfrm>
              <a:custGeom>
                <a:rect b="b" l="l" r="r" t="t"/>
                <a:pathLst>
                  <a:path extrusionOk="0" h="1851" w="1865">
                    <a:moveTo>
                      <a:pt x="844" y="0"/>
                    </a:moveTo>
                    <a:lnTo>
                      <a:pt x="749" y="14"/>
                    </a:lnTo>
                    <a:lnTo>
                      <a:pt x="654" y="41"/>
                    </a:lnTo>
                    <a:lnTo>
                      <a:pt x="572" y="68"/>
                    </a:lnTo>
                    <a:lnTo>
                      <a:pt x="490" y="109"/>
                    </a:lnTo>
                    <a:lnTo>
                      <a:pt x="409" y="150"/>
                    </a:lnTo>
                    <a:lnTo>
                      <a:pt x="341" y="204"/>
                    </a:lnTo>
                    <a:lnTo>
                      <a:pt x="273" y="259"/>
                    </a:lnTo>
                    <a:lnTo>
                      <a:pt x="218" y="327"/>
                    </a:lnTo>
                    <a:lnTo>
                      <a:pt x="164" y="408"/>
                    </a:lnTo>
                    <a:lnTo>
                      <a:pt x="123" y="476"/>
                    </a:lnTo>
                    <a:lnTo>
                      <a:pt x="82" y="558"/>
                    </a:lnTo>
                    <a:lnTo>
                      <a:pt x="55" y="640"/>
                    </a:lnTo>
                    <a:lnTo>
                      <a:pt x="28" y="735"/>
                    </a:lnTo>
                    <a:lnTo>
                      <a:pt x="14" y="830"/>
                    </a:lnTo>
                    <a:lnTo>
                      <a:pt x="1" y="925"/>
                    </a:lnTo>
                    <a:lnTo>
                      <a:pt x="14" y="1020"/>
                    </a:lnTo>
                    <a:lnTo>
                      <a:pt x="28" y="1102"/>
                    </a:lnTo>
                    <a:lnTo>
                      <a:pt x="55" y="1197"/>
                    </a:lnTo>
                    <a:lnTo>
                      <a:pt x="82" y="1279"/>
                    </a:lnTo>
                    <a:lnTo>
                      <a:pt x="123" y="1360"/>
                    </a:lnTo>
                    <a:lnTo>
                      <a:pt x="164" y="1442"/>
                    </a:lnTo>
                    <a:lnTo>
                      <a:pt x="218" y="1510"/>
                    </a:lnTo>
                    <a:lnTo>
                      <a:pt x="273" y="1578"/>
                    </a:lnTo>
                    <a:lnTo>
                      <a:pt x="341" y="1632"/>
                    </a:lnTo>
                    <a:lnTo>
                      <a:pt x="409" y="1687"/>
                    </a:lnTo>
                    <a:lnTo>
                      <a:pt x="490" y="1728"/>
                    </a:lnTo>
                    <a:lnTo>
                      <a:pt x="572" y="1769"/>
                    </a:lnTo>
                    <a:lnTo>
                      <a:pt x="654" y="1809"/>
                    </a:lnTo>
                    <a:lnTo>
                      <a:pt x="749" y="1823"/>
                    </a:lnTo>
                    <a:lnTo>
                      <a:pt x="844" y="1837"/>
                    </a:lnTo>
                    <a:lnTo>
                      <a:pt x="939" y="1850"/>
                    </a:lnTo>
                    <a:lnTo>
                      <a:pt x="1035" y="1837"/>
                    </a:lnTo>
                    <a:lnTo>
                      <a:pt x="1116" y="1823"/>
                    </a:lnTo>
                    <a:lnTo>
                      <a:pt x="1211" y="1809"/>
                    </a:lnTo>
                    <a:lnTo>
                      <a:pt x="1293" y="1769"/>
                    </a:lnTo>
                    <a:lnTo>
                      <a:pt x="1375" y="1728"/>
                    </a:lnTo>
                    <a:lnTo>
                      <a:pt x="1456" y="1687"/>
                    </a:lnTo>
                    <a:lnTo>
                      <a:pt x="1524" y="1632"/>
                    </a:lnTo>
                    <a:lnTo>
                      <a:pt x="1592" y="1578"/>
                    </a:lnTo>
                    <a:lnTo>
                      <a:pt x="1647" y="1510"/>
                    </a:lnTo>
                    <a:lnTo>
                      <a:pt x="1701" y="1442"/>
                    </a:lnTo>
                    <a:lnTo>
                      <a:pt x="1742" y="1360"/>
                    </a:lnTo>
                    <a:lnTo>
                      <a:pt x="1783" y="1279"/>
                    </a:lnTo>
                    <a:lnTo>
                      <a:pt x="1823" y="1197"/>
                    </a:lnTo>
                    <a:lnTo>
                      <a:pt x="1837" y="1102"/>
                    </a:lnTo>
                    <a:lnTo>
                      <a:pt x="1851" y="1020"/>
                    </a:lnTo>
                    <a:lnTo>
                      <a:pt x="1864" y="925"/>
                    </a:lnTo>
                    <a:lnTo>
                      <a:pt x="1851" y="830"/>
                    </a:lnTo>
                    <a:lnTo>
                      <a:pt x="1837" y="735"/>
                    </a:lnTo>
                    <a:lnTo>
                      <a:pt x="1823" y="640"/>
                    </a:lnTo>
                    <a:lnTo>
                      <a:pt x="1783" y="558"/>
                    </a:lnTo>
                    <a:lnTo>
                      <a:pt x="1742" y="476"/>
                    </a:lnTo>
                    <a:lnTo>
                      <a:pt x="1701" y="408"/>
                    </a:lnTo>
                    <a:lnTo>
                      <a:pt x="1647" y="327"/>
                    </a:lnTo>
                    <a:lnTo>
                      <a:pt x="1592" y="259"/>
                    </a:lnTo>
                    <a:lnTo>
                      <a:pt x="1524" y="204"/>
                    </a:lnTo>
                    <a:lnTo>
                      <a:pt x="1456" y="150"/>
                    </a:lnTo>
                    <a:lnTo>
                      <a:pt x="1375" y="109"/>
                    </a:lnTo>
                    <a:lnTo>
                      <a:pt x="1293" y="68"/>
                    </a:lnTo>
                    <a:lnTo>
                      <a:pt x="1211" y="41"/>
                    </a:lnTo>
                    <a:lnTo>
                      <a:pt x="1116" y="14"/>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40"/>
              <p:cNvSpPr/>
              <p:nvPr/>
            </p:nvSpPr>
            <p:spPr>
              <a:xfrm>
                <a:off x="457200" y="2719329"/>
                <a:ext cx="330105" cy="329722"/>
              </a:xfrm>
              <a:custGeom>
                <a:rect b="b" l="l" r="r" t="t"/>
                <a:pathLst>
                  <a:path extrusionOk="0" h="11196" w="11209">
                    <a:moveTo>
                      <a:pt x="5319" y="1"/>
                    </a:moveTo>
                    <a:lnTo>
                      <a:pt x="5033" y="28"/>
                    </a:lnTo>
                    <a:lnTo>
                      <a:pt x="4747" y="55"/>
                    </a:lnTo>
                    <a:lnTo>
                      <a:pt x="4475" y="110"/>
                    </a:lnTo>
                    <a:lnTo>
                      <a:pt x="4203" y="178"/>
                    </a:lnTo>
                    <a:lnTo>
                      <a:pt x="3931" y="246"/>
                    </a:lnTo>
                    <a:lnTo>
                      <a:pt x="3673" y="341"/>
                    </a:lnTo>
                    <a:lnTo>
                      <a:pt x="3428" y="436"/>
                    </a:lnTo>
                    <a:lnTo>
                      <a:pt x="3169" y="545"/>
                    </a:lnTo>
                    <a:lnTo>
                      <a:pt x="2938" y="667"/>
                    </a:lnTo>
                    <a:lnTo>
                      <a:pt x="2693" y="803"/>
                    </a:lnTo>
                    <a:lnTo>
                      <a:pt x="2476" y="953"/>
                    </a:lnTo>
                    <a:lnTo>
                      <a:pt x="2244" y="1103"/>
                    </a:lnTo>
                    <a:lnTo>
                      <a:pt x="2040" y="1279"/>
                    </a:lnTo>
                    <a:lnTo>
                      <a:pt x="1836" y="1456"/>
                    </a:lnTo>
                    <a:lnTo>
                      <a:pt x="1646" y="1633"/>
                    </a:lnTo>
                    <a:lnTo>
                      <a:pt x="1455" y="1837"/>
                    </a:lnTo>
                    <a:lnTo>
                      <a:pt x="1279" y="2041"/>
                    </a:lnTo>
                    <a:lnTo>
                      <a:pt x="1115" y="2245"/>
                    </a:lnTo>
                    <a:lnTo>
                      <a:pt x="952" y="2463"/>
                    </a:lnTo>
                    <a:lnTo>
                      <a:pt x="816" y="2694"/>
                    </a:lnTo>
                    <a:lnTo>
                      <a:pt x="680" y="2925"/>
                    </a:lnTo>
                    <a:lnTo>
                      <a:pt x="558" y="3170"/>
                    </a:lnTo>
                    <a:lnTo>
                      <a:pt x="435" y="3415"/>
                    </a:lnTo>
                    <a:lnTo>
                      <a:pt x="340" y="3673"/>
                    </a:lnTo>
                    <a:lnTo>
                      <a:pt x="258" y="3932"/>
                    </a:lnTo>
                    <a:lnTo>
                      <a:pt x="177" y="4204"/>
                    </a:lnTo>
                    <a:lnTo>
                      <a:pt x="109" y="4462"/>
                    </a:lnTo>
                    <a:lnTo>
                      <a:pt x="68" y="4748"/>
                    </a:lnTo>
                    <a:lnTo>
                      <a:pt x="27" y="5020"/>
                    </a:lnTo>
                    <a:lnTo>
                      <a:pt x="14" y="5306"/>
                    </a:lnTo>
                    <a:lnTo>
                      <a:pt x="0" y="5591"/>
                    </a:lnTo>
                    <a:lnTo>
                      <a:pt x="14" y="5891"/>
                    </a:lnTo>
                    <a:lnTo>
                      <a:pt x="27" y="6176"/>
                    </a:lnTo>
                    <a:lnTo>
                      <a:pt x="68" y="6448"/>
                    </a:lnTo>
                    <a:lnTo>
                      <a:pt x="109" y="6720"/>
                    </a:lnTo>
                    <a:lnTo>
                      <a:pt x="177" y="6992"/>
                    </a:lnTo>
                    <a:lnTo>
                      <a:pt x="258" y="7265"/>
                    </a:lnTo>
                    <a:lnTo>
                      <a:pt x="340" y="7523"/>
                    </a:lnTo>
                    <a:lnTo>
                      <a:pt x="435" y="7781"/>
                    </a:lnTo>
                    <a:lnTo>
                      <a:pt x="558" y="8026"/>
                    </a:lnTo>
                    <a:lnTo>
                      <a:pt x="680" y="8271"/>
                    </a:lnTo>
                    <a:lnTo>
                      <a:pt x="816" y="8502"/>
                    </a:lnTo>
                    <a:lnTo>
                      <a:pt x="952" y="8734"/>
                    </a:lnTo>
                    <a:lnTo>
                      <a:pt x="1115" y="8951"/>
                    </a:lnTo>
                    <a:lnTo>
                      <a:pt x="1279" y="9155"/>
                    </a:lnTo>
                    <a:lnTo>
                      <a:pt x="1455" y="9359"/>
                    </a:lnTo>
                    <a:lnTo>
                      <a:pt x="1646" y="9563"/>
                    </a:lnTo>
                    <a:lnTo>
                      <a:pt x="1836" y="9740"/>
                    </a:lnTo>
                    <a:lnTo>
                      <a:pt x="2040" y="9917"/>
                    </a:lnTo>
                    <a:lnTo>
                      <a:pt x="2244" y="10080"/>
                    </a:lnTo>
                    <a:lnTo>
                      <a:pt x="2476" y="10243"/>
                    </a:lnTo>
                    <a:lnTo>
                      <a:pt x="2693" y="10393"/>
                    </a:lnTo>
                    <a:lnTo>
                      <a:pt x="2938" y="10516"/>
                    </a:lnTo>
                    <a:lnTo>
                      <a:pt x="3169" y="10652"/>
                    </a:lnTo>
                    <a:lnTo>
                      <a:pt x="3428" y="10760"/>
                    </a:lnTo>
                    <a:lnTo>
                      <a:pt x="3673" y="10856"/>
                    </a:lnTo>
                    <a:lnTo>
                      <a:pt x="3931" y="10951"/>
                    </a:lnTo>
                    <a:lnTo>
                      <a:pt x="4203" y="11019"/>
                    </a:lnTo>
                    <a:lnTo>
                      <a:pt x="4475" y="11087"/>
                    </a:lnTo>
                    <a:lnTo>
                      <a:pt x="4747" y="11128"/>
                    </a:lnTo>
                    <a:lnTo>
                      <a:pt x="5033" y="11168"/>
                    </a:lnTo>
                    <a:lnTo>
                      <a:pt x="5319" y="11196"/>
                    </a:lnTo>
                    <a:lnTo>
                      <a:pt x="5890" y="11196"/>
                    </a:lnTo>
                    <a:lnTo>
                      <a:pt x="6176" y="11168"/>
                    </a:lnTo>
                    <a:lnTo>
                      <a:pt x="6448" y="11128"/>
                    </a:lnTo>
                    <a:lnTo>
                      <a:pt x="6733" y="11087"/>
                    </a:lnTo>
                    <a:lnTo>
                      <a:pt x="7005" y="11019"/>
                    </a:lnTo>
                    <a:lnTo>
                      <a:pt x="7264" y="10951"/>
                    </a:lnTo>
                    <a:lnTo>
                      <a:pt x="7522" y="10856"/>
                    </a:lnTo>
                    <a:lnTo>
                      <a:pt x="7781" y="10760"/>
                    </a:lnTo>
                    <a:lnTo>
                      <a:pt x="8026" y="10652"/>
                    </a:lnTo>
                    <a:lnTo>
                      <a:pt x="8270" y="10516"/>
                    </a:lnTo>
                    <a:lnTo>
                      <a:pt x="8502" y="10393"/>
                    </a:lnTo>
                    <a:lnTo>
                      <a:pt x="8733" y="10243"/>
                    </a:lnTo>
                    <a:lnTo>
                      <a:pt x="8951" y="10080"/>
                    </a:lnTo>
                    <a:lnTo>
                      <a:pt x="9168" y="9917"/>
                    </a:lnTo>
                    <a:lnTo>
                      <a:pt x="9372" y="9740"/>
                    </a:lnTo>
                    <a:lnTo>
                      <a:pt x="9563" y="9563"/>
                    </a:lnTo>
                    <a:lnTo>
                      <a:pt x="9753" y="9359"/>
                    </a:lnTo>
                    <a:lnTo>
                      <a:pt x="9916" y="9155"/>
                    </a:lnTo>
                    <a:lnTo>
                      <a:pt x="10093" y="8951"/>
                    </a:lnTo>
                    <a:lnTo>
                      <a:pt x="10243" y="8734"/>
                    </a:lnTo>
                    <a:lnTo>
                      <a:pt x="10392" y="8502"/>
                    </a:lnTo>
                    <a:lnTo>
                      <a:pt x="10528" y="8271"/>
                    </a:lnTo>
                    <a:lnTo>
                      <a:pt x="10651" y="8026"/>
                    </a:lnTo>
                    <a:lnTo>
                      <a:pt x="10760" y="7781"/>
                    </a:lnTo>
                    <a:lnTo>
                      <a:pt x="10868" y="7523"/>
                    </a:lnTo>
                    <a:lnTo>
                      <a:pt x="10950" y="7265"/>
                    </a:lnTo>
                    <a:lnTo>
                      <a:pt x="11032" y="6992"/>
                    </a:lnTo>
                    <a:lnTo>
                      <a:pt x="11086" y="6720"/>
                    </a:lnTo>
                    <a:lnTo>
                      <a:pt x="11141" y="6448"/>
                    </a:lnTo>
                    <a:lnTo>
                      <a:pt x="11168" y="6176"/>
                    </a:lnTo>
                    <a:lnTo>
                      <a:pt x="11195" y="5891"/>
                    </a:lnTo>
                    <a:lnTo>
                      <a:pt x="11209" y="5591"/>
                    </a:lnTo>
                    <a:lnTo>
                      <a:pt x="11195" y="5306"/>
                    </a:lnTo>
                    <a:lnTo>
                      <a:pt x="11168" y="5020"/>
                    </a:lnTo>
                    <a:lnTo>
                      <a:pt x="11141" y="4748"/>
                    </a:lnTo>
                    <a:lnTo>
                      <a:pt x="11086" y="4462"/>
                    </a:lnTo>
                    <a:lnTo>
                      <a:pt x="11032" y="4204"/>
                    </a:lnTo>
                    <a:lnTo>
                      <a:pt x="10950" y="3932"/>
                    </a:lnTo>
                    <a:lnTo>
                      <a:pt x="10868" y="3673"/>
                    </a:lnTo>
                    <a:lnTo>
                      <a:pt x="10760" y="3415"/>
                    </a:lnTo>
                    <a:lnTo>
                      <a:pt x="10651" y="3170"/>
                    </a:lnTo>
                    <a:lnTo>
                      <a:pt x="10528" y="2925"/>
                    </a:lnTo>
                    <a:lnTo>
                      <a:pt x="10392" y="2694"/>
                    </a:lnTo>
                    <a:lnTo>
                      <a:pt x="10243" y="2463"/>
                    </a:lnTo>
                    <a:lnTo>
                      <a:pt x="10093" y="2245"/>
                    </a:lnTo>
                    <a:lnTo>
                      <a:pt x="9916" y="2041"/>
                    </a:lnTo>
                    <a:lnTo>
                      <a:pt x="9753" y="1837"/>
                    </a:lnTo>
                    <a:lnTo>
                      <a:pt x="9563" y="1633"/>
                    </a:lnTo>
                    <a:lnTo>
                      <a:pt x="9372" y="1456"/>
                    </a:lnTo>
                    <a:lnTo>
                      <a:pt x="9168" y="1279"/>
                    </a:lnTo>
                    <a:lnTo>
                      <a:pt x="8951" y="1103"/>
                    </a:lnTo>
                    <a:lnTo>
                      <a:pt x="8733" y="953"/>
                    </a:lnTo>
                    <a:lnTo>
                      <a:pt x="8502" y="803"/>
                    </a:lnTo>
                    <a:lnTo>
                      <a:pt x="8270" y="667"/>
                    </a:lnTo>
                    <a:lnTo>
                      <a:pt x="8026" y="545"/>
                    </a:lnTo>
                    <a:lnTo>
                      <a:pt x="7781" y="436"/>
                    </a:lnTo>
                    <a:lnTo>
                      <a:pt x="7522" y="341"/>
                    </a:lnTo>
                    <a:lnTo>
                      <a:pt x="7264" y="246"/>
                    </a:lnTo>
                    <a:lnTo>
                      <a:pt x="7005" y="178"/>
                    </a:lnTo>
                    <a:lnTo>
                      <a:pt x="6733" y="110"/>
                    </a:lnTo>
                    <a:lnTo>
                      <a:pt x="6448" y="55"/>
                    </a:lnTo>
                    <a:lnTo>
                      <a:pt x="6176" y="28"/>
                    </a:lnTo>
                    <a:lnTo>
                      <a:pt x="589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40"/>
              <p:cNvSpPr/>
              <p:nvPr/>
            </p:nvSpPr>
            <p:spPr>
              <a:xfrm>
                <a:off x="558952" y="2780233"/>
                <a:ext cx="121010" cy="207946"/>
              </a:xfrm>
              <a:custGeom>
                <a:rect b="b" l="l" r="r" t="t"/>
                <a:pathLst>
                  <a:path extrusionOk="0" h="7061" w="4109">
                    <a:moveTo>
                      <a:pt x="3305" y="327"/>
                    </a:moveTo>
                    <a:lnTo>
                      <a:pt x="3401" y="354"/>
                    </a:lnTo>
                    <a:lnTo>
                      <a:pt x="3496" y="408"/>
                    </a:lnTo>
                    <a:lnTo>
                      <a:pt x="3578" y="504"/>
                    </a:lnTo>
                    <a:lnTo>
                      <a:pt x="3646" y="612"/>
                    </a:lnTo>
                    <a:lnTo>
                      <a:pt x="3700" y="762"/>
                    </a:lnTo>
                    <a:lnTo>
                      <a:pt x="3741" y="925"/>
                    </a:lnTo>
                    <a:lnTo>
                      <a:pt x="3768" y="1116"/>
                    </a:lnTo>
                    <a:lnTo>
                      <a:pt x="3782" y="1333"/>
                    </a:lnTo>
                    <a:lnTo>
                      <a:pt x="3782" y="1565"/>
                    </a:lnTo>
                    <a:lnTo>
                      <a:pt x="3754" y="1809"/>
                    </a:lnTo>
                    <a:lnTo>
                      <a:pt x="3727" y="2082"/>
                    </a:lnTo>
                    <a:lnTo>
                      <a:pt x="3673" y="2367"/>
                    </a:lnTo>
                    <a:lnTo>
                      <a:pt x="3605" y="2666"/>
                    </a:lnTo>
                    <a:lnTo>
                      <a:pt x="3523" y="2993"/>
                    </a:lnTo>
                    <a:lnTo>
                      <a:pt x="3414" y="3319"/>
                    </a:lnTo>
                    <a:lnTo>
                      <a:pt x="3292" y="3659"/>
                    </a:lnTo>
                    <a:lnTo>
                      <a:pt x="3156" y="4000"/>
                    </a:lnTo>
                    <a:lnTo>
                      <a:pt x="3006" y="4340"/>
                    </a:lnTo>
                    <a:lnTo>
                      <a:pt x="2843" y="4666"/>
                    </a:lnTo>
                    <a:lnTo>
                      <a:pt x="2680" y="4965"/>
                    </a:lnTo>
                    <a:lnTo>
                      <a:pt x="2517" y="5237"/>
                    </a:lnTo>
                    <a:lnTo>
                      <a:pt x="2340" y="5496"/>
                    </a:lnTo>
                    <a:lnTo>
                      <a:pt x="2163" y="5741"/>
                    </a:lnTo>
                    <a:lnTo>
                      <a:pt x="2000" y="5945"/>
                    </a:lnTo>
                    <a:lnTo>
                      <a:pt x="1823" y="6135"/>
                    </a:lnTo>
                    <a:lnTo>
                      <a:pt x="1660" y="6298"/>
                    </a:lnTo>
                    <a:lnTo>
                      <a:pt x="1496" y="6434"/>
                    </a:lnTo>
                    <a:lnTo>
                      <a:pt x="1347" y="6543"/>
                    </a:lnTo>
                    <a:lnTo>
                      <a:pt x="1197" y="6638"/>
                    </a:lnTo>
                    <a:lnTo>
                      <a:pt x="1047" y="6693"/>
                    </a:lnTo>
                    <a:lnTo>
                      <a:pt x="925" y="6720"/>
                    </a:lnTo>
                    <a:lnTo>
                      <a:pt x="803" y="6734"/>
                    </a:lnTo>
                    <a:lnTo>
                      <a:pt x="707" y="6706"/>
                    </a:lnTo>
                    <a:lnTo>
                      <a:pt x="612" y="6638"/>
                    </a:lnTo>
                    <a:lnTo>
                      <a:pt x="531" y="6557"/>
                    </a:lnTo>
                    <a:lnTo>
                      <a:pt x="463" y="6448"/>
                    </a:lnTo>
                    <a:lnTo>
                      <a:pt x="408" y="6298"/>
                    </a:lnTo>
                    <a:lnTo>
                      <a:pt x="367" y="6135"/>
                    </a:lnTo>
                    <a:lnTo>
                      <a:pt x="340" y="5945"/>
                    </a:lnTo>
                    <a:lnTo>
                      <a:pt x="327" y="5727"/>
                    </a:lnTo>
                    <a:lnTo>
                      <a:pt x="327" y="5496"/>
                    </a:lnTo>
                    <a:lnTo>
                      <a:pt x="354" y="5237"/>
                    </a:lnTo>
                    <a:lnTo>
                      <a:pt x="381" y="4979"/>
                    </a:lnTo>
                    <a:lnTo>
                      <a:pt x="435" y="4680"/>
                    </a:lnTo>
                    <a:lnTo>
                      <a:pt x="503" y="4380"/>
                    </a:lnTo>
                    <a:lnTo>
                      <a:pt x="585" y="4068"/>
                    </a:lnTo>
                    <a:lnTo>
                      <a:pt x="694" y="3741"/>
                    </a:lnTo>
                    <a:lnTo>
                      <a:pt x="816" y="3401"/>
                    </a:lnTo>
                    <a:lnTo>
                      <a:pt x="952" y="3061"/>
                    </a:lnTo>
                    <a:lnTo>
                      <a:pt x="1102" y="2721"/>
                    </a:lnTo>
                    <a:lnTo>
                      <a:pt x="1265" y="2394"/>
                    </a:lnTo>
                    <a:lnTo>
                      <a:pt x="1428" y="2095"/>
                    </a:lnTo>
                    <a:lnTo>
                      <a:pt x="1592" y="1809"/>
                    </a:lnTo>
                    <a:lnTo>
                      <a:pt x="1768" y="1565"/>
                    </a:lnTo>
                    <a:lnTo>
                      <a:pt x="1945" y="1320"/>
                    </a:lnTo>
                    <a:lnTo>
                      <a:pt x="2108" y="1116"/>
                    </a:lnTo>
                    <a:lnTo>
                      <a:pt x="2285" y="925"/>
                    </a:lnTo>
                    <a:lnTo>
                      <a:pt x="2449" y="762"/>
                    </a:lnTo>
                    <a:lnTo>
                      <a:pt x="2612" y="626"/>
                    </a:lnTo>
                    <a:lnTo>
                      <a:pt x="2761" y="504"/>
                    </a:lnTo>
                    <a:lnTo>
                      <a:pt x="2911" y="422"/>
                    </a:lnTo>
                    <a:lnTo>
                      <a:pt x="3061" y="368"/>
                    </a:lnTo>
                    <a:lnTo>
                      <a:pt x="3183" y="327"/>
                    </a:lnTo>
                    <a:close/>
                    <a:moveTo>
                      <a:pt x="3129" y="0"/>
                    </a:moveTo>
                    <a:lnTo>
                      <a:pt x="3033" y="28"/>
                    </a:lnTo>
                    <a:lnTo>
                      <a:pt x="2843" y="82"/>
                    </a:lnTo>
                    <a:lnTo>
                      <a:pt x="2653" y="177"/>
                    </a:lnTo>
                    <a:lnTo>
                      <a:pt x="2462" y="313"/>
                    </a:lnTo>
                    <a:lnTo>
                      <a:pt x="2258" y="476"/>
                    </a:lnTo>
                    <a:lnTo>
                      <a:pt x="2040" y="680"/>
                    </a:lnTo>
                    <a:lnTo>
                      <a:pt x="1850" y="898"/>
                    </a:lnTo>
                    <a:lnTo>
                      <a:pt x="1660" y="1129"/>
                    </a:lnTo>
                    <a:lnTo>
                      <a:pt x="1483" y="1388"/>
                    </a:lnTo>
                    <a:lnTo>
                      <a:pt x="1292" y="1673"/>
                    </a:lnTo>
                    <a:lnTo>
                      <a:pt x="1115" y="1959"/>
                    </a:lnTo>
                    <a:lnTo>
                      <a:pt x="952" y="2272"/>
                    </a:lnTo>
                    <a:lnTo>
                      <a:pt x="789" y="2598"/>
                    </a:lnTo>
                    <a:lnTo>
                      <a:pt x="639" y="2925"/>
                    </a:lnTo>
                    <a:lnTo>
                      <a:pt x="503" y="3265"/>
                    </a:lnTo>
                    <a:lnTo>
                      <a:pt x="381" y="3605"/>
                    </a:lnTo>
                    <a:lnTo>
                      <a:pt x="272" y="3945"/>
                    </a:lnTo>
                    <a:lnTo>
                      <a:pt x="190" y="4272"/>
                    </a:lnTo>
                    <a:lnTo>
                      <a:pt x="109" y="4598"/>
                    </a:lnTo>
                    <a:lnTo>
                      <a:pt x="54" y="4911"/>
                    </a:lnTo>
                    <a:lnTo>
                      <a:pt x="14" y="5210"/>
                    </a:lnTo>
                    <a:lnTo>
                      <a:pt x="0" y="5496"/>
                    </a:lnTo>
                    <a:lnTo>
                      <a:pt x="0" y="5781"/>
                    </a:lnTo>
                    <a:lnTo>
                      <a:pt x="14" y="6040"/>
                    </a:lnTo>
                    <a:lnTo>
                      <a:pt x="54" y="6285"/>
                    </a:lnTo>
                    <a:lnTo>
                      <a:pt x="122" y="6489"/>
                    </a:lnTo>
                    <a:lnTo>
                      <a:pt x="204" y="6666"/>
                    </a:lnTo>
                    <a:lnTo>
                      <a:pt x="245" y="6747"/>
                    </a:lnTo>
                    <a:lnTo>
                      <a:pt x="299" y="6815"/>
                    </a:lnTo>
                    <a:lnTo>
                      <a:pt x="367" y="6870"/>
                    </a:lnTo>
                    <a:lnTo>
                      <a:pt x="422" y="6924"/>
                    </a:lnTo>
                    <a:lnTo>
                      <a:pt x="490" y="6965"/>
                    </a:lnTo>
                    <a:lnTo>
                      <a:pt x="571" y="7006"/>
                    </a:lnTo>
                    <a:lnTo>
                      <a:pt x="653" y="7033"/>
                    </a:lnTo>
                    <a:lnTo>
                      <a:pt x="721" y="7060"/>
                    </a:lnTo>
                    <a:lnTo>
                      <a:pt x="979" y="7060"/>
                    </a:lnTo>
                    <a:lnTo>
                      <a:pt x="1075" y="7033"/>
                    </a:lnTo>
                    <a:lnTo>
                      <a:pt x="1252" y="6978"/>
                    </a:lnTo>
                    <a:lnTo>
                      <a:pt x="1456" y="6870"/>
                    </a:lnTo>
                    <a:lnTo>
                      <a:pt x="1646" y="6747"/>
                    </a:lnTo>
                    <a:lnTo>
                      <a:pt x="1850" y="6570"/>
                    </a:lnTo>
                    <a:lnTo>
                      <a:pt x="2054" y="6380"/>
                    </a:lnTo>
                    <a:lnTo>
                      <a:pt x="2258" y="6162"/>
                    </a:lnTo>
                    <a:lnTo>
                      <a:pt x="2449" y="5917"/>
                    </a:lnTo>
                    <a:lnTo>
                      <a:pt x="2625" y="5673"/>
                    </a:lnTo>
                    <a:lnTo>
                      <a:pt x="2816" y="5387"/>
                    </a:lnTo>
                    <a:lnTo>
                      <a:pt x="2993" y="5101"/>
                    </a:lnTo>
                    <a:lnTo>
                      <a:pt x="3156" y="4788"/>
                    </a:lnTo>
                    <a:lnTo>
                      <a:pt x="3319" y="4462"/>
                    </a:lnTo>
                    <a:lnTo>
                      <a:pt x="3469" y="4136"/>
                    </a:lnTo>
                    <a:lnTo>
                      <a:pt x="3605" y="3795"/>
                    </a:lnTo>
                    <a:lnTo>
                      <a:pt x="3727" y="3455"/>
                    </a:lnTo>
                    <a:lnTo>
                      <a:pt x="3836" y="3115"/>
                    </a:lnTo>
                    <a:lnTo>
                      <a:pt x="3918" y="2789"/>
                    </a:lnTo>
                    <a:lnTo>
                      <a:pt x="3999" y="2462"/>
                    </a:lnTo>
                    <a:lnTo>
                      <a:pt x="4054" y="2150"/>
                    </a:lnTo>
                    <a:lnTo>
                      <a:pt x="4094" y="1850"/>
                    </a:lnTo>
                    <a:lnTo>
                      <a:pt x="4108" y="1565"/>
                    </a:lnTo>
                    <a:lnTo>
                      <a:pt x="4108" y="1279"/>
                    </a:lnTo>
                    <a:lnTo>
                      <a:pt x="4094" y="1007"/>
                    </a:lnTo>
                    <a:lnTo>
                      <a:pt x="4054" y="776"/>
                    </a:lnTo>
                    <a:lnTo>
                      <a:pt x="3986" y="572"/>
                    </a:lnTo>
                    <a:lnTo>
                      <a:pt x="3904" y="395"/>
                    </a:lnTo>
                    <a:lnTo>
                      <a:pt x="3863" y="313"/>
                    </a:lnTo>
                    <a:lnTo>
                      <a:pt x="3809" y="245"/>
                    </a:lnTo>
                    <a:lnTo>
                      <a:pt x="3741" y="191"/>
                    </a:lnTo>
                    <a:lnTo>
                      <a:pt x="3686" y="136"/>
                    </a:lnTo>
                    <a:lnTo>
                      <a:pt x="3605" y="82"/>
                    </a:lnTo>
                    <a:lnTo>
                      <a:pt x="3537" y="55"/>
                    </a:lnTo>
                    <a:lnTo>
                      <a:pt x="3455" y="28"/>
                    </a:lnTo>
                    <a:lnTo>
                      <a:pt x="338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40"/>
              <p:cNvSpPr/>
              <p:nvPr/>
            </p:nvSpPr>
            <p:spPr>
              <a:xfrm>
                <a:off x="538513" y="2794663"/>
                <a:ext cx="161857" cy="179085"/>
              </a:xfrm>
              <a:custGeom>
                <a:rect b="b" l="l" r="r" t="t"/>
                <a:pathLst>
                  <a:path extrusionOk="0" h="6081" w="5496">
                    <a:moveTo>
                      <a:pt x="871" y="327"/>
                    </a:moveTo>
                    <a:lnTo>
                      <a:pt x="993" y="340"/>
                    </a:lnTo>
                    <a:lnTo>
                      <a:pt x="1129" y="381"/>
                    </a:lnTo>
                    <a:lnTo>
                      <a:pt x="1279" y="422"/>
                    </a:lnTo>
                    <a:lnTo>
                      <a:pt x="1442" y="476"/>
                    </a:lnTo>
                    <a:lnTo>
                      <a:pt x="1728" y="626"/>
                    </a:lnTo>
                    <a:lnTo>
                      <a:pt x="1959" y="762"/>
                    </a:lnTo>
                    <a:lnTo>
                      <a:pt x="2204" y="911"/>
                    </a:lnTo>
                    <a:lnTo>
                      <a:pt x="2449" y="1102"/>
                    </a:lnTo>
                    <a:lnTo>
                      <a:pt x="2694" y="1292"/>
                    </a:lnTo>
                    <a:lnTo>
                      <a:pt x="2938" y="1510"/>
                    </a:lnTo>
                    <a:lnTo>
                      <a:pt x="3183" y="1741"/>
                    </a:lnTo>
                    <a:lnTo>
                      <a:pt x="3415" y="1986"/>
                    </a:lnTo>
                    <a:lnTo>
                      <a:pt x="3659" y="2258"/>
                    </a:lnTo>
                    <a:lnTo>
                      <a:pt x="3891" y="2544"/>
                    </a:lnTo>
                    <a:lnTo>
                      <a:pt x="4108" y="2829"/>
                    </a:lnTo>
                    <a:lnTo>
                      <a:pt x="4312" y="3101"/>
                    </a:lnTo>
                    <a:lnTo>
                      <a:pt x="4489" y="3373"/>
                    </a:lnTo>
                    <a:lnTo>
                      <a:pt x="4639" y="3646"/>
                    </a:lnTo>
                    <a:lnTo>
                      <a:pt x="4775" y="3904"/>
                    </a:lnTo>
                    <a:lnTo>
                      <a:pt x="4897" y="4149"/>
                    </a:lnTo>
                    <a:lnTo>
                      <a:pt x="4992" y="4380"/>
                    </a:lnTo>
                    <a:lnTo>
                      <a:pt x="5061" y="4611"/>
                    </a:lnTo>
                    <a:lnTo>
                      <a:pt x="5115" y="4815"/>
                    </a:lnTo>
                    <a:lnTo>
                      <a:pt x="5156" y="5006"/>
                    </a:lnTo>
                    <a:lnTo>
                      <a:pt x="5169" y="5169"/>
                    </a:lnTo>
                    <a:lnTo>
                      <a:pt x="5156" y="5319"/>
                    </a:lnTo>
                    <a:lnTo>
                      <a:pt x="5129" y="5455"/>
                    </a:lnTo>
                    <a:lnTo>
                      <a:pt x="5074" y="5563"/>
                    </a:lnTo>
                    <a:lnTo>
                      <a:pt x="5006" y="5645"/>
                    </a:lnTo>
                    <a:lnTo>
                      <a:pt x="4911" y="5700"/>
                    </a:lnTo>
                    <a:lnTo>
                      <a:pt x="4802" y="5740"/>
                    </a:lnTo>
                    <a:lnTo>
                      <a:pt x="4666" y="5754"/>
                    </a:lnTo>
                    <a:lnTo>
                      <a:pt x="4516" y="5740"/>
                    </a:lnTo>
                    <a:lnTo>
                      <a:pt x="4353" y="5700"/>
                    </a:lnTo>
                    <a:lnTo>
                      <a:pt x="4176" y="5645"/>
                    </a:lnTo>
                    <a:lnTo>
                      <a:pt x="3972" y="5563"/>
                    </a:lnTo>
                    <a:lnTo>
                      <a:pt x="3768" y="5455"/>
                    </a:lnTo>
                    <a:lnTo>
                      <a:pt x="3537" y="5319"/>
                    </a:lnTo>
                    <a:lnTo>
                      <a:pt x="3292" y="5155"/>
                    </a:lnTo>
                    <a:lnTo>
                      <a:pt x="3047" y="4979"/>
                    </a:lnTo>
                    <a:lnTo>
                      <a:pt x="2802" y="4788"/>
                    </a:lnTo>
                    <a:lnTo>
                      <a:pt x="2558" y="4570"/>
                    </a:lnTo>
                    <a:lnTo>
                      <a:pt x="2313" y="4339"/>
                    </a:lnTo>
                    <a:lnTo>
                      <a:pt x="2082" y="4081"/>
                    </a:lnTo>
                    <a:lnTo>
                      <a:pt x="1837" y="3822"/>
                    </a:lnTo>
                    <a:lnTo>
                      <a:pt x="1619" y="3550"/>
                    </a:lnTo>
                    <a:lnTo>
                      <a:pt x="1401" y="3278"/>
                    </a:lnTo>
                    <a:lnTo>
                      <a:pt x="1211" y="3006"/>
                    </a:lnTo>
                    <a:lnTo>
                      <a:pt x="1034" y="2734"/>
                    </a:lnTo>
                    <a:lnTo>
                      <a:pt x="871" y="2462"/>
                    </a:lnTo>
                    <a:lnTo>
                      <a:pt x="721" y="2204"/>
                    </a:lnTo>
                    <a:lnTo>
                      <a:pt x="599" y="1932"/>
                    </a:lnTo>
                    <a:lnTo>
                      <a:pt x="504" y="1687"/>
                    </a:lnTo>
                    <a:lnTo>
                      <a:pt x="422" y="1469"/>
                    </a:lnTo>
                    <a:lnTo>
                      <a:pt x="368" y="1251"/>
                    </a:lnTo>
                    <a:lnTo>
                      <a:pt x="340" y="1075"/>
                    </a:lnTo>
                    <a:lnTo>
                      <a:pt x="327" y="898"/>
                    </a:lnTo>
                    <a:lnTo>
                      <a:pt x="340" y="748"/>
                    </a:lnTo>
                    <a:lnTo>
                      <a:pt x="368" y="626"/>
                    </a:lnTo>
                    <a:lnTo>
                      <a:pt x="422" y="517"/>
                    </a:lnTo>
                    <a:lnTo>
                      <a:pt x="490" y="435"/>
                    </a:lnTo>
                    <a:lnTo>
                      <a:pt x="558" y="381"/>
                    </a:lnTo>
                    <a:lnTo>
                      <a:pt x="653" y="354"/>
                    </a:lnTo>
                    <a:lnTo>
                      <a:pt x="748" y="327"/>
                    </a:lnTo>
                    <a:close/>
                    <a:moveTo>
                      <a:pt x="735" y="0"/>
                    </a:moveTo>
                    <a:lnTo>
                      <a:pt x="653" y="14"/>
                    </a:lnTo>
                    <a:lnTo>
                      <a:pt x="558" y="27"/>
                    </a:lnTo>
                    <a:lnTo>
                      <a:pt x="476" y="54"/>
                    </a:lnTo>
                    <a:lnTo>
                      <a:pt x="408" y="95"/>
                    </a:lnTo>
                    <a:lnTo>
                      <a:pt x="340" y="136"/>
                    </a:lnTo>
                    <a:lnTo>
                      <a:pt x="272" y="177"/>
                    </a:lnTo>
                    <a:lnTo>
                      <a:pt x="218" y="245"/>
                    </a:lnTo>
                    <a:lnTo>
                      <a:pt x="164" y="299"/>
                    </a:lnTo>
                    <a:lnTo>
                      <a:pt x="109" y="367"/>
                    </a:lnTo>
                    <a:lnTo>
                      <a:pt x="82" y="449"/>
                    </a:lnTo>
                    <a:lnTo>
                      <a:pt x="41" y="531"/>
                    </a:lnTo>
                    <a:lnTo>
                      <a:pt x="28" y="626"/>
                    </a:lnTo>
                    <a:lnTo>
                      <a:pt x="0" y="816"/>
                    </a:lnTo>
                    <a:lnTo>
                      <a:pt x="0" y="1034"/>
                    </a:lnTo>
                    <a:lnTo>
                      <a:pt x="41" y="1265"/>
                    </a:lnTo>
                    <a:lnTo>
                      <a:pt x="96" y="1524"/>
                    </a:lnTo>
                    <a:lnTo>
                      <a:pt x="191" y="1796"/>
                    </a:lnTo>
                    <a:lnTo>
                      <a:pt x="300" y="2068"/>
                    </a:lnTo>
                    <a:lnTo>
                      <a:pt x="422" y="2340"/>
                    </a:lnTo>
                    <a:lnTo>
                      <a:pt x="572" y="2625"/>
                    </a:lnTo>
                    <a:lnTo>
                      <a:pt x="748" y="2911"/>
                    </a:lnTo>
                    <a:lnTo>
                      <a:pt x="925" y="3197"/>
                    </a:lnTo>
                    <a:lnTo>
                      <a:pt x="1129" y="3482"/>
                    </a:lnTo>
                    <a:lnTo>
                      <a:pt x="1347" y="3768"/>
                    </a:lnTo>
                    <a:lnTo>
                      <a:pt x="1592" y="4040"/>
                    </a:lnTo>
                    <a:lnTo>
                      <a:pt x="1837" y="4312"/>
                    </a:lnTo>
                    <a:lnTo>
                      <a:pt x="2082" y="4570"/>
                    </a:lnTo>
                    <a:lnTo>
                      <a:pt x="2340" y="4815"/>
                    </a:lnTo>
                    <a:lnTo>
                      <a:pt x="2598" y="5047"/>
                    </a:lnTo>
                    <a:lnTo>
                      <a:pt x="2857" y="5251"/>
                    </a:lnTo>
                    <a:lnTo>
                      <a:pt x="3115" y="5441"/>
                    </a:lnTo>
                    <a:lnTo>
                      <a:pt x="3360" y="5604"/>
                    </a:lnTo>
                    <a:lnTo>
                      <a:pt x="3619" y="5754"/>
                    </a:lnTo>
                    <a:lnTo>
                      <a:pt x="3918" y="5904"/>
                    </a:lnTo>
                    <a:lnTo>
                      <a:pt x="4122" y="5972"/>
                    </a:lnTo>
                    <a:lnTo>
                      <a:pt x="4326" y="6040"/>
                    </a:lnTo>
                    <a:lnTo>
                      <a:pt x="4503" y="6067"/>
                    </a:lnTo>
                    <a:lnTo>
                      <a:pt x="4680" y="6080"/>
                    </a:lnTo>
                    <a:lnTo>
                      <a:pt x="4843" y="6067"/>
                    </a:lnTo>
                    <a:lnTo>
                      <a:pt x="4979" y="6040"/>
                    </a:lnTo>
                    <a:lnTo>
                      <a:pt x="5115" y="5972"/>
                    </a:lnTo>
                    <a:lnTo>
                      <a:pt x="5224" y="5890"/>
                    </a:lnTo>
                    <a:lnTo>
                      <a:pt x="5278" y="5836"/>
                    </a:lnTo>
                    <a:lnTo>
                      <a:pt x="5333" y="5781"/>
                    </a:lnTo>
                    <a:lnTo>
                      <a:pt x="5387" y="5700"/>
                    </a:lnTo>
                    <a:lnTo>
                      <a:pt x="5414" y="5631"/>
                    </a:lnTo>
                    <a:lnTo>
                      <a:pt x="5441" y="5550"/>
                    </a:lnTo>
                    <a:lnTo>
                      <a:pt x="5469" y="5455"/>
                    </a:lnTo>
                    <a:lnTo>
                      <a:pt x="5496" y="5264"/>
                    </a:lnTo>
                    <a:lnTo>
                      <a:pt x="5496" y="5047"/>
                    </a:lnTo>
                    <a:lnTo>
                      <a:pt x="5455" y="4815"/>
                    </a:lnTo>
                    <a:lnTo>
                      <a:pt x="5401" y="4557"/>
                    </a:lnTo>
                    <a:lnTo>
                      <a:pt x="5305" y="4285"/>
                    </a:lnTo>
                    <a:lnTo>
                      <a:pt x="5197" y="4013"/>
                    </a:lnTo>
                    <a:lnTo>
                      <a:pt x="5074" y="3741"/>
                    </a:lnTo>
                    <a:lnTo>
                      <a:pt x="4924" y="3455"/>
                    </a:lnTo>
                    <a:lnTo>
                      <a:pt x="4748" y="3169"/>
                    </a:lnTo>
                    <a:lnTo>
                      <a:pt x="4571" y="2884"/>
                    </a:lnTo>
                    <a:lnTo>
                      <a:pt x="4367" y="2598"/>
                    </a:lnTo>
                    <a:lnTo>
                      <a:pt x="4136" y="2312"/>
                    </a:lnTo>
                    <a:lnTo>
                      <a:pt x="3904" y="2040"/>
                    </a:lnTo>
                    <a:lnTo>
                      <a:pt x="3659" y="1755"/>
                    </a:lnTo>
                    <a:lnTo>
                      <a:pt x="3415" y="1510"/>
                    </a:lnTo>
                    <a:lnTo>
                      <a:pt x="3156" y="1265"/>
                    </a:lnTo>
                    <a:lnTo>
                      <a:pt x="2898" y="1034"/>
                    </a:lnTo>
                    <a:lnTo>
                      <a:pt x="2639" y="830"/>
                    </a:lnTo>
                    <a:lnTo>
                      <a:pt x="2381" y="639"/>
                    </a:lnTo>
                    <a:lnTo>
                      <a:pt x="2136" y="476"/>
                    </a:lnTo>
                    <a:lnTo>
                      <a:pt x="1877" y="327"/>
                    </a:lnTo>
                    <a:lnTo>
                      <a:pt x="1619" y="204"/>
                    </a:lnTo>
                    <a:lnTo>
                      <a:pt x="1374" y="109"/>
                    </a:lnTo>
                    <a:lnTo>
                      <a:pt x="1143" y="41"/>
                    </a:lnTo>
                    <a:lnTo>
                      <a:pt x="93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40"/>
              <p:cNvSpPr/>
              <p:nvPr/>
            </p:nvSpPr>
            <p:spPr>
              <a:xfrm>
                <a:off x="508061" y="2838721"/>
                <a:ext cx="222760" cy="90971"/>
              </a:xfrm>
              <a:custGeom>
                <a:rect b="b" l="l" r="r" t="t"/>
                <a:pathLst>
                  <a:path extrusionOk="0" h="3089" w="7564">
                    <a:moveTo>
                      <a:pt x="4068" y="327"/>
                    </a:moveTo>
                    <a:lnTo>
                      <a:pt x="4421" y="340"/>
                    </a:lnTo>
                    <a:lnTo>
                      <a:pt x="4748" y="354"/>
                    </a:lnTo>
                    <a:lnTo>
                      <a:pt x="5074" y="381"/>
                    </a:lnTo>
                    <a:lnTo>
                      <a:pt x="5387" y="422"/>
                    </a:lnTo>
                    <a:lnTo>
                      <a:pt x="5686" y="463"/>
                    </a:lnTo>
                    <a:lnTo>
                      <a:pt x="5972" y="531"/>
                    </a:lnTo>
                    <a:lnTo>
                      <a:pt x="6231" y="612"/>
                    </a:lnTo>
                    <a:lnTo>
                      <a:pt x="6530" y="721"/>
                    </a:lnTo>
                    <a:lnTo>
                      <a:pt x="6679" y="789"/>
                    </a:lnTo>
                    <a:lnTo>
                      <a:pt x="6815" y="871"/>
                    </a:lnTo>
                    <a:lnTo>
                      <a:pt x="6938" y="939"/>
                    </a:lnTo>
                    <a:lnTo>
                      <a:pt x="7033" y="1021"/>
                    </a:lnTo>
                    <a:lnTo>
                      <a:pt x="7115" y="1102"/>
                    </a:lnTo>
                    <a:lnTo>
                      <a:pt x="7169" y="1197"/>
                    </a:lnTo>
                    <a:lnTo>
                      <a:pt x="7210" y="1279"/>
                    </a:lnTo>
                    <a:lnTo>
                      <a:pt x="7224" y="1374"/>
                    </a:lnTo>
                    <a:lnTo>
                      <a:pt x="7210" y="1483"/>
                    </a:lnTo>
                    <a:lnTo>
                      <a:pt x="7169" y="1592"/>
                    </a:lnTo>
                    <a:lnTo>
                      <a:pt x="7101" y="1701"/>
                    </a:lnTo>
                    <a:lnTo>
                      <a:pt x="6992" y="1809"/>
                    </a:lnTo>
                    <a:lnTo>
                      <a:pt x="6856" y="1918"/>
                    </a:lnTo>
                    <a:lnTo>
                      <a:pt x="6707" y="2027"/>
                    </a:lnTo>
                    <a:lnTo>
                      <a:pt x="6516" y="2136"/>
                    </a:lnTo>
                    <a:lnTo>
                      <a:pt x="6312" y="2231"/>
                    </a:lnTo>
                    <a:lnTo>
                      <a:pt x="6067" y="2326"/>
                    </a:lnTo>
                    <a:lnTo>
                      <a:pt x="5809" y="2408"/>
                    </a:lnTo>
                    <a:lnTo>
                      <a:pt x="5537" y="2490"/>
                    </a:lnTo>
                    <a:lnTo>
                      <a:pt x="5238" y="2558"/>
                    </a:lnTo>
                    <a:lnTo>
                      <a:pt x="4911" y="2626"/>
                    </a:lnTo>
                    <a:lnTo>
                      <a:pt x="4571" y="2680"/>
                    </a:lnTo>
                    <a:lnTo>
                      <a:pt x="4217" y="2721"/>
                    </a:lnTo>
                    <a:lnTo>
                      <a:pt x="3836" y="2748"/>
                    </a:lnTo>
                    <a:lnTo>
                      <a:pt x="3143" y="2748"/>
                    </a:lnTo>
                    <a:lnTo>
                      <a:pt x="2816" y="2734"/>
                    </a:lnTo>
                    <a:lnTo>
                      <a:pt x="2490" y="2707"/>
                    </a:lnTo>
                    <a:lnTo>
                      <a:pt x="2177" y="2666"/>
                    </a:lnTo>
                    <a:lnTo>
                      <a:pt x="1878" y="2612"/>
                    </a:lnTo>
                    <a:lnTo>
                      <a:pt x="1592" y="2558"/>
                    </a:lnTo>
                    <a:lnTo>
                      <a:pt x="1334" y="2476"/>
                    </a:lnTo>
                    <a:lnTo>
                      <a:pt x="1116" y="2394"/>
                    </a:lnTo>
                    <a:lnTo>
                      <a:pt x="912" y="2313"/>
                    </a:lnTo>
                    <a:lnTo>
                      <a:pt x="749" y="2231"/>
                    </a:lnTo>
                    <a:lnTo>
                      <a:pt x="613" y="2136"/>
                    </a:lnTo>
                    <a:lnTo>
                      <a:pt x="490" y="2027"/>
                    </a:lnTo>
                    <a:lnTo>
                      <a:pt x="409" y="1932"/>
                    </a:lnTo>
                    <a:lnTo>
                      <a:pt x="354" y="1823"/>
                    </a:lnTo>
                    <a:lnTo>
                      <a:pt x="341" y="1714"/>
                    </a:lnTo>
                    <a:lnTo>
                      <a:pt x="354" y="1605"/>
                    </a:lnTo>
                    <a:lnTo>
                      <a:pt x="395" y="1497"/>
                    </a:lnTo>
                    <a:lnTo>
                      <a:pt x="463" y="1388"/>
                    </a:lnTo>
                    <a:lnTo>
                      <a:pt x="558" y="1279"/>
                    </a:lnTo>
                    <a:lnTo>
                      <a:pt x="694" y="1170"/>
                    </a:lnTo>
                    <a:lnTo>
                      <a:pt x="857" y="1061"/>
                    </a:lnTo>
                    <a:lnTo>
                      <a:pt x="1034" y="953"/>
                    </a:lnTo>
                    <a:lnTo>
                      <a:pt x="1252" y="857"/>
                    </a:lnTo>
                    <a:lnTo>
                      <a:pt x="1497" y="762"/>
                    </a:lnTo>
                    <a:lnTo>
                      <a:pt x="1769" y="667"/>
                    </a:lnTo>
                    <a:lnTo>
                      <a:pt x="2068" y="585"/>
                    </a:lnTo>
                    <a:lnTo>
                      <a:pt x="2367" y="517"/>
                    </a:lnTo>
                    <a:lnTo>
                      <a:pt x="2694" y="449"/>
                    </a:lnTo>
                    <a:lnTo>
                      <a:pt x="3034" y="408"/>
                    </a:lnTo>
                    <a:lnTo>
                      <a:pt x="3374" y="368"/>
                    </a:lnTo>
                    <a:lnTo>
                      <a:pt x="3728" y="340"/>
                    </a:lnTo>
                    <a:lnTo>
                      <a:pt x="4068" y="327"/>
                    </a:lnTo>
                    <a:close/>
                    <a:moveTo>
                      <a:pt x="4068" y="0"/>
                    </a:moveTo>
                    <a:lnTo>
                      <a:pt x="3700" y="14"/>
                    </a:lnTo>
                    <a:lnTo>
                      <a:pt x="3333" y="41"/>
                    </a:lnTo>
                    <a:lnTo>
                      <a:pt x="2980" y="68"/>
                    </a:lnTo>
                    <a:lnTo>
                      <a:pt x="2639" y="123"/>
                    </a:lnTo>
                    <a:lnTo>
                      <a:pt x="2299" y="191"/>
                    </a:lnTo>
                    <a:lnTo>
                      <a:pt x="1973" y="259"/>
                    </a:lnTo>
                    <a:lnTo>
                      <a:pt x="1674" y="354"/>
                    </a:lnTo>
                    <a:lnTo>
                      <a:pt x="1388" y="449"/>
                    </a:lnTo>
                    <a:lnTo>
                      <a:pt x="1116" y="558"/>
                    </a:lnTo>
                    <a:lnTo>
                      <a:pt x="857" y="680"/>
                    </a:lnTo>
                    <a:lnTo>
                      <a:pt x="626" y="816"/>
                    </a:lnTo>
                    <a:lnTo>
                      <a:pt x="436" y="953"/>
                    </a:lnTo>
                    <a:lnTo>
                      <a:pt x="273" y="1102"/>
                    </a:lnTo>
                    <a:lnTo>
                      <a:pt x="150" y="1252"/>
                    </a:lnTo>
                    <a:lnTo>
                      <a:pt x="109" y="1333"/>
                    </a:lnTo>
                    <a:lnTo>
                      <a:pt x="69" y="1401"/>
                    </a:lnTo>
                    <a:lnTo>
                      <a:pt x="41" y="1483"/>
                    </a:lnTo>
                    <a:lnTo>
                      <a:pt x="14" y="1565"/>
                    </a:lnTo>
                    <a:lnTo>
                      <a:pt x="1" y="1646"/>
                    </a:lnTo>
                    <a:lnTo>
                      <a:pt x="1" y="1728"/>
                    </a:lnTo>
                    <a:lnTo>
                      <a:pt x="28" y="1864"/>
                    </a:lnTo>
                    <a:lnTo>
                      <a:pt x="69" y="2000"/>
                    </a:lnTo>
                    <a:lnTo>
                      <a:pt x="150" y="2136"/>
                    </a:lnTo>
                    <a:lnTo>
                      <a:pt x="245" y="2258"/>
                    </a:lnTo>
                    <a:lnTo>
                      <a:pt x="381" y="2367"/>
                    </a:lnTo>
                    <a:lnTo>
                      <a:pt x="531" y="2476"/>
                    </a:lnTo>
                    <a:lnTo>
                      <a:pt x="708" y="2585"/>
                    </a:lnTo>
                    <a:lnTo>
                      <a:pt x="912" y="2680"/>
                    </a:lnTo>
                    <a:lnTo>
                      <a:pt x="1225" y="2789"/>
                    </a:lnTo>
                    <a:lnTo>
                      <a:pt x="1497" y="2870"/>
                    </a:lnTo>
                    <a:lnTo>
                      <a:pt x="1796" y="2938"/>
                    </a:lnTo>
                    <a:lnTo>
                      <a:pt x="2109" y="2993"/>
                    </a:lnTo>
                    <a:lnTo>
                      <a:pt x="2435" y="3034"/>
                    </a:lnTo>
                    <a:lnTo>
                      <a:pt x="2775" y="3074"/>
                    </a:lnTo>
                    <a:lnTo>
                      <a:pt x="3129" y="3088"/>
                    </a:lnTo>
                    <a:lnTo>
                      <a:pt x="3496" y="3088"/>
                    </a:lnTo>
                    <a:lnTo>
                      <a:pt x="3864" y="3074"/>
                    </a:lnTo>
                    <a:lnTo>
                      <a:pt x="4231" y="3047"/>
                    </a:lnTo>
                    <a:lnTo>
                      <a:pt x="4585" y="3006"/>
                    </a:lnTo>
                    <a:lnTo>
                      <a:pt x="4925" y="2966"/>
                    </a:lnTo>
                    <a:lnTo>
                      <a:pt x="5265" y="2898"/>
                    </a:lnTo>
                    <a:lnTo>
                      <a:pt x="5591" y="2830"/>
                    </a:lnTo>
                    <a:lnTo>
                      <a:pt x="5890" y="2734"/>
                    </a:lnTo>
                    <a:lnTo>
                      <a:pt x="6176" y="2639"/>
                    </a:lnTo>
                    <a:lnTo>
                      <a:pt x="6448" y="2530"/>
                    </a:lnTo>
                    <a:lnTo>
                      <a:pt x="6707" y="2408"/>
                    </a:lnTo>
                    <a:lnTo>
                      <a:pt x="6938" y="2272"/>
                    </a:lnTo>
                    <a:lnTo>
                      <a:pt x="7128" y="2136"/>
                    </a:lnTo>
                    <a:lnTo>
                      <a:pt x="7292" y="1986"/>
                    </a:lnTo>
                    <a:lnTo>
                      <a:pt x="7414" y="1837"/>
                    </a:lnTo>
                    <a:lnTo>
                      <a:pt x="7455" y="1755"/>
                    </a:lnTo>
                    <a:lnTo>
                      <a:pt x="7496" y="1673"/>
                    </a:lnTo>
                    <a:lnTo>
                      <a:pt x="7523" y="1592"/>
                    </a:lnTo>
                    <a:lnTo>
                      <a:pt x="7550" y="1510"/>
                    </a:lnTo>
                    <a:lnTo>
                      <a:pt x="7564" y="1429"/>
                    </a:lnTo>
                    <a:lnTo>
                      <a:pt x="7564" y="1347"/>
                    </a:lnTo>
                    <a:lnTo>
                      <a:pt x="7550" y="1265"/>
                    </a:lnTo>
                    <a:lnTo>
                      <a:pt x="7536" y="1197"/>
                    </a:lnTo>
                    <a:lnTo>
                      <a:pt x="7509" y="1116"/>
                    </a:lnTo>
                    <a:lnTo>
                      <a:pt x="7468" y="1034"/>
                    </a:lnTo>
                    <a:lnTo>
                      <a:pt x="7414" y="966"/>
                    </a:lnTo>
                    <a:lnTo>
                      <a:pt x="7360" y="884"/>
                    </a:lnTo>
                    <a:lnTo>
                      <a:pt x="7224" y="748"/>
                    </a:lnTo>
                    <a:lnTo>
                      <a:pt x="7060" y="612"/>
                    </a:lnTo>
                    <a:lnTo>
                      <a:pt x="6843" y="504"/>
                    </a:lnTo>
                    <a:lnTo>
                      <a:pt x="6611" y="395"/>
                    </a:lnTo>
                    <a:lnTo>
                      <a:pt x="6339" y="286"/>
                    </a:lnTo>
                    <a:lnTo>
                      <a:pt x="6054" y="204"/>
                    </a:lnTo>
                    <a:lnTo>
                      <a:pt x="5768" y="136"/>
                    </a:lnTo>
                    <a:lnTo>
                      <a:pt x="5455" y="82"/>
                    </a:lnTo>
                    <a:lnTo>
                      <a:pt x="5129" y="41"/>
                    </a:lnTo>
                    <a:lnTo>
                      <a:pt x="4789" y="14"/>
                    </a:lnTo>
                    <a:lnTo>
                      <a:pt x="44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40"/>
              <p:cNvSpPr/>
              <p:nvPr/>
            </p:nvSpPr>
            <p:spPr>
              <a:xfrm>
                <a:off x="594999" y="2859543"/>
                <a:ext cx="48887" cy="48916"/>
              </a:xfrm>
              <a:custGeom>
                <a:rect b="b" l="l" r="r" t="t"/>
                <a:pathLst>
                  <a:path extrusionOk="0" h="1661" w="1660">
                    <a:moveTo>
                      <a:pt x="830" y="1"/>
                    </a:moveTo>
                    <a:lnTo>
                      <a:pt x="667" y="28"/>
                    </a:lnTo>
                    <a:lnTo>
                      <a:pt x="517" y="69"/>
                    </a:lnTo>
                    <a:lnTo>
                      <a:pt x="381" y="137"/>
                    </a:lnTo>
                    <a:lnTo>
                      <a:pt x="259" y="246"/>
                    </a:lnTo>
                    <a:lnTo>
                      <a:pt x="191" y="300"/>
                    </a:lnTo>
                    <a:lnTo>
                      <a:pt x="150" y="368"/>
                    </a:lnTo>
                    <a:lnTo>
                      <a:pt x="109" y="436"/>
                    </a:lnTo>
                    <a:lnTo>
                      <a:pt x="68" y="504"/>
                    </a:lnTo>
                    <a:lnTo>
                      <a:pt x="41" y="586"/>
                    </a:lnTo>
                    <a:lnTo>
                      <a:pt x="14" y="667"/>
                    </a:lnTo>
                    <a:lnTo>
                      <a:pt x="0" y="749"/>
                    </a:lnTo>
                    <a:lnTo>
                      <a:pt x="0" y="830"/>
                    </a:lnTo>
                    <a:lnTo>
                      <a:pt x="14" y="994"/>
                    </a:lnTo>
                    <a:lnTo>
                      <a:pt x="55" y="1143"/>
                    </a:lnTo>
                    <a:lnTo>
                      <a:pt x="136" y="1293"/>
                    </a:lnTo>
                    <a:lnTo>
                      <a:pt x="232" y="1415"/>
                    </a:lnTo>
                    <a:lnTo>
                      <a:pt x="286" y="1470"/>
                    </a:lnTo>
                    <a:lnTo>
                      <a:pt x="354" y="1511"/>
                    </a:lnTo>
                    <a:lnTo>
                      <a:pt x="422" y="1565"/>
                    </a:lnTo>
                    <a:lnTo>
                      <a:pt x="504" y="1592"/>
                    </a:lnTo>
                    <a:lnTo>
                      <a:pt x="585" y="1633"/>
                    </a:lnTo>
                    <a:lnTo>
                      <a:pt x="667" y="1647"/>
                    </a:lnTo>
                    <a:lnTo>
                      <a:pt x="748" y="1660"/>
                    </a:lnTo>
                    <a:lnTo>
                      <a:pt x="830" y="1660"/>
                    </a:lnTo>
                    <a:lnTo>
                      <a:pt x="980" y="1647"/>
                    </a:lnTo>
                    <a:lnTo>
                      <a:pt x="1143" y="1606"/>
                    </a:lnTo>
                    <a:lnTo>
                      <a:pt x="1279" y="1538"/>
                    </a:lnTo>
                    <a:lnTo>
                      <a:pt x="1401" y="1429"/>
                    </a:lnTo>
                    <a:lnTo>
                      <a:pt x="1456" y="1375"/>
                    </a:lnTo>
                    <a:lnTo>
                      <a:pt x="1510" y="1307"/>
                    </a:lnTo>
                    <a:lnTo>
                      <a:pt x="1551" y="1238"/>
                    </a:lnTo>
                    <a:lnTo>
                      <a:pt x="1592" y="1157"/>
                    </a:lnTo>
                    <a:lnTo>
                      <a:pt x="1619" y="1075"/>
                    </a:lnTo>
                    <a:lnTo>
                      <a:pt x="1646" y="1007"/>
                    </a:lnTo>
                    <a:lnTo>
                      <a:pt x="1660" y="926"/>
                    </a:lnTo>
                    <a:lnTo>
                      <a:pt x="1660" y="844"/>
                    </a:lnTo>
                    <a:lnTo>
                      <a:pt x="1646" y="681"/>
                    </a:lnTo>
                    <a:lnTo>
                      <a:pt x="1592" y="531"/>
                    </a:lnTo>
                    <a:lnTo>
                      <a:pt x="1524" y="382"/>
                    </a:lnTo>
                    <a:lnTo>
                      <a:pt x="1429" y="259"/>
                    </a:lnTo>
                    <a:lnTo>
                      <a:pt x="1361" y="205"/>
                    </a:lnTo>
                    <a:lnTo>
                      <a:pt x="1306" y="150"/>
                    </a:lnTo>
                    <a:lnTo>
                      <a:pt x="1225" y="109"/>
                    </a:lnTo>
                    <a:lnTo>
                      <a:pt x="1157" y="69"/>
                    </a:lnTo>
                    <a:lnTo>
                      <a:pt x="1075" y="41"/>
                    </a:lnTo>
                    <a:lnTo>
                      <a:pt x="993" y="28"/>
                    </a:lnTo>
                    <a:lnTo>
                      <a:pt x="912" y="14"/>
                    </a:lnTo>
                    <a:lnTo>
                      <a:pt x="83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40"/>
              <p:cNvSpPr/>
              <p:nvPr/>
            </p:nvSpPr>
            <p:spPr>
              <a:xfrm>
                <a:off x="661086" y="2790658"/>
                <a:ext cx="28890" cy="28449"/>
              </a:xfrm>
              <a:custGeom>
                <a:rect b="b" l="l" r="r" t="t"/>
                <a:pathLst>
                  <a:path extrusionOk="0" h="966" w="981">
                    <a:moveTo>
                      <a:pt x="395" y="0"/>
                    </a:moveTo>
                    <a:lnTo>
                      <a:pt x="314" y="27"/>
                    </a:lnTo>
                    <a:lnTo>
                      <a:pt x="232" y="68"/>
                    </a:lnTo>
                    <a:lnTo>
                      <a:pt x="150" y="136"/>
                    </a:lnTo>
                    <a:lnTo>
                      <a:pt x="96" y="204"/>
                    </a:lnTo>
                    <a:lnTo>
                      <a:pt x="42" y="286"/>
                    </a:lnTo>
                    <a:lnTo>
                      <a:pt x="14" y="381"/>
                    </a:lnTo>
                    <a:lnTo>
                      <a:pt x="1" y="476"/>
                    </a:lnTo>
                    <a:lnTo>
                      <a:pt x="14" y="571"/>
                    </a:lnTo>
                    <a:lnTo>
                      <a:pt x="42" y="667"/>
                    </a:lnTo>
                    <a:lnTo>
                      <a:pt x="82" y="748"/>
                    </a:lnTo>
                    <a:lnTo>
                      <a:pt x="137" y="816"/>
                    </a:lnTo>
                    <a:lnTo>
                      <a:pt x="218" y="884"/>
                    </a:lnTo>
                    <a:lnTo>
                      <a:pt x="300" y="925"/>
                    </a:lnTo>
                    <a:lnTo>
                      <a:pt x="395" y="966"/>
                    </a:lnTo>
                    <a:lnTo>
                      <a:pt x="586" y="966"/>
                    </a:lnTo>
                    <a:lnTo>
                      <a:pt x="681" y="939"/>
                    </a:lnTo>
                    <a:lnTo>
                      <a:pt x="762" y="884"/>
                    </a:lnTo>
                    <a:lnTo>
                      <a:pt x="830" y="830"/>
                    </a:lnTo>
                    <a:lnTo>
                      <a:pt x="899" y="762"/>
                    </a:lnTo>
                    <a:lnTo>
                      <a:pt x="939" y="667"/>
                    </a:lnTo>
                    <a:lnTo>
                      <a:pt x="967" y="585"/>
                    </a:lnTo>
                    <a:lnTo>
                      <a:pt x="980" y="490"/>
                    </a:lnTo>
                    <a:lnTo>
                      <a:pt x="967" y="394"/>
                    </a:lnTo>
                    <a:lnTo>
                      <a:pt x="939" y="299"/>
                    </a:lnTo>
                    <a:lnTo>
                      <a:pt x="899" y="218"/>
                    </a:lnTo>
                    <a:lnTo>
                      <a:pt x="844" y="150"/>
                    </a:lnTo>
                    <a:lnTo>
                      <a:pt x="776" y="82"/>
                    </a:lnTo>
                    <a:lnTo>
                      <a:pt x="681" y="27"/>
                    </a:lnTo>
                    <a:lnTo>
                      <a:pt x="5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40"/>
              <p:cNvSpPr/>
              <p:nvPr/>
            </p:nvSpPr>
            <p:spPr>
              <a:xfrm>
                <a:off x="506471" y="2860750"/>
                <a:ext cx="28449" cy="28861"/>
              </a:xfrm>
              <a:custGeom>
                <a:rect b="b" l="l" r="r" t="t"/>
                <a:pathLst>
                  <a:path extrusionOk="0" h="980" w="966">
                    <a:moveTo>
                      <a:pt x="490" y="0"/>
                    </a:moveTo>
                    <a:lnTo>
                      <a:pt x="395" y="14"/>
                    </a:lnTo>
                    <a:lnTo>
                      <a:pt x="299" y="41"/>
                    </a:lnTo>
                    <a:lnTo>
                      <a:pt x="218" y="82"/>
                    </a:lnTo>
                    <a:lnTo>
                      <a:pt x="150" y="136"/>
                    </a:lnTo>
                    <a:lnTo>
                      <a:pt x="82" y="218"/>
                    </a:lnTo>
                    <a:lnTo>
                      <a:pt x="27" y="300"/>
                    </a:lnTo>
                    <a:lnTo>
                      <a:pt x="0" y="395"/>
                    </a:lnTo>
                    <a:lnTo>
                      <a:pt x="0" y="490"/>
                    </a:lnTo>
                    <a:lnTo>
                      <a:pt x="0" y="585"/>
                    </a:lnTo>
                    <a:lnTo>
                      <a:pt x="27" y="667"/>
                    </a:lnTo>
                    <a:lnTo>
                      <a:pt x="68" y="762"/>
                    </a:lnTo>
                    <a:lnTo>
                      <a:pt x="136" y="830"/>
                    </a:lnTo>
                    <a:lnTo>
                      <a:pt x="204" y="898"/>
                    </a:lnTo>
                    <a:lnTo>
                      <a:pt x="286" y="939"/>
                    </a:lnTo>
                    <a:lnTo>
                      <a:pt x="381" y="966"/>
                    </a:lnTo>
                    <a:lnTo>
                      <a:pt x="476" y="980"/>
                    </a:lnTo>
                    <a:lnTo>
                      <a:pt x="571" y="966"/>
                    </a:lnTo>
                    <a:lnTo>
                      <a:pt x="667" y="939"/>
                    </a:lnTo>
                    <a:lnTo>
                      <a:pt x="748" y="898"/>
                    </a:lnTo>
                    <a:lnTo>
                      <a:pt x="816" y="844"/>
                    </a:lnTo>
                    <a:lnTo>
                      <a:pt x="884" y="762"/>
                    </a:lnTo>
                    <a:lnTo>
                      <a:pt x="925" y="681"/>
                    </a:lnTo>
                    <a:lnTo>
                      <a:pt x="966" y="585"/>
                    </a:lnTo>
                    <a:lnTo>
                      <a:pt x="966" y="490"/>
                    </a:lnTo>
                    <a:lnTo>
                      <a:pt x="966" y="395"/>
                    </a:lnTo>
                    <a:lnTo>
                      <a:pt x="939" y="313"/>
                    </a:lnTo>
                    <a:lnTo>
                      <a:pt x="898" y="232"/>
                    </a:lnTo>
                    <a:lnTo>
                      <a:pt x="830" y="150"/>
                    </a:lnTo>
                    <a:lnTo>
                      <a:pt x="762" y="96"/>
                    </a:lnTo>
                    <a:lnTo>
                      <a:pt x="667" y="41"/>
                    </a:lnTo>
                    <a:lnTo>
                      <a:pt x="585"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40"/>
              <p:cNvSpPr/>
              <p:nvPr/>
            </p:nvSpPr>
            <p:spPr>
              <a:xfrm>
                <a:off x="678315" y="2916441"/>
                <a:ext cx="28478" cy="28861"/>
              </a:xfrm>
              <a:custGeom>
                <a:rect b="b" l="l" r="r" t="t"/>
                <a:pathLst>
                  <a:path extrusionOk="0" h="980" w="967">
                    <a:moveTo>
                      <a:pt x="490" y="0"/>
                    </a:moveTo>
                    <a:lnTo>
                      <a:pt x="395" y="14"/>
                    </a:lnTo>
                    <a:lnTo>
                      <a:pt x="300" y="41"/>
                    </a:lnTo>
                    <a:lnTo>
                      <a:pt x="218" y="82"/>
                    </a:lnTo>
                    <a:lnTo>
                      <a:pt x="150" y="136"/>
                    </a:lnTo>
                    <a:lnTo>
                      <a:pt x="82" y="218"/>
                    </a:lnTo>
                    <a:lnTo>
                      <a:pt x="41" y="299"/>
                    </a:lnTo>
                    <a:lnTo>
                      <a:pt x="1" y="395"/>
                    </a:lnTo>
                    <a:lnTo>
                      <a:pt x="1" y="490"/>
                    </a:lnTo>
                    <a:lnTo>
                      <a:pt x="1" y="585"/>
                    </a:lnTo>
                    <a:lnTo>
                      <a:pt x="28" y="680"/>
                    </a:lnTo>
                    <a:lnTo>
                      <a:pt x="82" y="762"/>
                    </a:lnTo>
                    <a:lnTo>
                      <a:pt x="137" y="830"/>
                    </a:lnTo>
                    <a:lnTo>
                      <a:pt x="205" y="898"/>
                    </a:lnTo>
                    <a:lnTo>
                      <a:pt x="300" y="939"/>
                    </a:lnTo>
                    <a:lnTo>
                      <a:pt x="382" y="966"/>
                    </a:lnTo>
                    <a:lnTo>
                      <a:pt x="477" y="980"/>
                    </a:lnTo>
                    <a:lnTo>
                      <a:pt x="572" y="966"/>
                    </a:lnTo>
                    <a:lnTo>
                      <a:pt x="667" y="939"/>
                    </a:lnTo>
                    <a:lnTo>
                      <a:pt x="749" y="898"/>
                    </a:lnTo>
                    <a:lnTo>
                      <a:pt x="817" y="844"/>
                    </a:lnTo>
                    <a:lnTo>
                      <a:pt x="885" y="776"/>
                    </a:lnTo>
                    <a:lnTo>
                      <a:pt x="939" y="680"/>
                    </a:lnTo>
                    <a:lnTo>
                      <a:pt x="966" y="585"/>
                    </a:lnTo>
                    <a:lnTo>
                      <a:pt x="966" y="490"/>
                    </a:lnTo>
                    <a:lnTo>
                      <a:pt x="966" y="395"/>
                    </a:lnTo>
                    <a:lnTo>
                      <a:pt x="939" y="313"/>
                    </a:lnTo>
                    <a:lnTo>
                      <a:pt x="898" y="231"/>
                    </a:lnTo>
                    <a:lnTo>
                      <a:pt x="830" y="150"/>
                    </a:lnTo>
                    <a:lnTo>
                      <a:pt x="762" y="95"/>
                    </a:lnTo>
                    <a:lnTo>
                      <a:pt x="681" y="41"/>
                    </a:lnTo>
                    <a:lnTo>
                      <a:pt x="586" y="14"/>
                    </a:lnTo>
                    <a:lnTo>
                      <a:pt x="49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2" name="Google Shape;842;p40"/>
            <p:cNvSpPr/>
            <p:nvPr/>
          </p:nvSpPr>
          <p:spPr>
            <a:xfrm>
              <a:off x="3542850"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40"/>
            <p:cNvSpPr/>
            <p:nvPr/>
          </p:nvSpPr>
          <p:spPr>
            <a:xfrm>
              <a:off x="5475175" y="2749725"/>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40"/>
            <p:cNvSpPr/>
            <p:nvPr/>
          </p:nvSpPr>
          <p:spPr>
            <a:xfrm>
              <a:off x="5160850" y="1646150"/>
              <a:ext cx="126000" cy="1260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845" name="Google Shape;845;p40"/>
          <p:cNvPicPr preferRelativeResize="0"/>
          <p:nvPr/>
        </p:nvPicPr>
        <p:blipFill rotWithShape="1">
          <a:blip r:embed="rId3">
            <a:alphaModFix/>
          </a:blip>
          <a:srcRect b="0" l="0" r="0" t="0"/>
          <a:stretch/>
        </p:blipFill>
        <p:spPr>
          <a:xfrm>
            <a:off x="7407675" y="7675"/>
            <a:ext cx="1650600" cy="1179000"/>
          </a:xfrm>
          <a:prstGeom prst="rect">
            <a:avLst/>
          </a:prstGeom>
          <a:noFill/>
          <a:ln>
            <a:noFill/>
          </a:ln>
        </p:spPr>
      </p:pic>
      <p:pic>
        <p:nvPicPr>
          <p:cNvPr id="846" name="Google Shape;846;p40"/>
          <p:cNvPicPr preferRelativeResize="0"/>
          <p:nvPr/>
        </p:nvPicPr>
        <p:blipFill>
          <a:blip r:embed="rId4">
            <a:alphaModFix/>
          </a:blip>
          <a:stretch>
            <a:fillRect/>
          </a:stretch>
        </p:blipFill>
        <p:spPr>
          <a:xfrm>
            <a:off x="4557387" y="11249"/>
            <a:ext cx="2058325" cy="1651733"/>
          </a:xfrm>
          <a:prstGeom prst="rect">
            <a:avLst/>
          </a:prstGeom>
          <a:noFill/>
          <a:ln>
            <a:noFill/>
          </a:ln>
        </p:spPr>
      </p:pic>
      <p:pic>
        <p:nvPicPr>
          <p:cNvPr id="847" name="Google Shape;847;p40"/>
          <p:cNvPicPr preferRelativeResize="0"/>
          <p:nvPr/>
        </p:nvPicPr>
        <p:blipFill>
          <a:blip r:embed="rId5">
            <a:alphaModFix/>
          </a:blip>
          <a:stretch>
            <a:fillRect/>
          </a:stretch>
        </p:blipFill>
        <p:spPr>
          <a:xfrm>
            <a:off x="4557375" y="1681250"/>
            <a:ext cx="2125750" cy="1673874"/>
          </a:xfrm>
          <a:prstGeom prst="rect">
            <a:avLst/>
          </a:prstGeom>
          <a:noFill/>
          <a:ln>
            <a:noFill/>
          </a:ln>
        </p:spPr>
      </p:pic>
      <p:pic>
        <p:nvPicPr>
          <p:cNvPr id="848" name="Google Shape;848;p40"/>
          <p:cNvPicPr preferRelativeResize="0"/>
          <p:nvPr/>
        </p:nvPicPr>
        <p:blipFill>
          <a:blip r:embed="rId6">
            <a:alphaModFix/>
          </a:blip>
          <a:stretch>
            <a:fillRect/>
          </a:stretch>
        </p:blipFill>
        <p:spPr>
          <a:xfrm>
            <a:off x="4624800" y="3407800"/>
            <a:ext cx="1990899" cy="1555375"/>
          </a:xfrm>
          <a:prstGeom prst="rect">
            <a:avLst/>
          </a:prstGeom>
          <a:noFill/>
          <a:ln>
            <a:noFill/>
          </a:ln>
        </p:spPr>
      </p:pic>
      <p:pic>
        <p:nvPicPr>
          <p:cNvPr id="849" name="Google Shape;849;p40"/>
          <p:cNvPicPr preferRelativeResize="0"/>
          <p:nvPr/>
        </p:nvPicPr>
        <p:blipFill>
          <a:blip r:embed="rId7">
            <a:alphaModFix/>
          </a:blip>
          <a:stretch>
            <a:fillRect/>
          </a:stretch>
        </p:blipFill>
        <p:spPr>
          <a:xfrm>
            <a:off x="590400" y="1084775"/>
            <a:ext cx="3582751" cy="3755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41"/>
          <p:cNvSpPr/>
          <p:nvPr/>
        </p:nvSpPr>
        <p:spPr>
          <a:xfrm>
            <a:off x="457200" y="1324425"/>
            <a:ext cx="2889300" cy="3407700"/>
          </a:xfrm>
          <a:prstGeom prst="roundRect">
            <a:avLst>
              <a:gd fmla="val 14082" name="adj"/>
            </a:avLst>
          </a:prstGeom>
          <a:solidFill>
            <a:srgbClr val="E4EA27">
              <a:alpha val="2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41"/>
          <p:cNvSpPr txBox="1"/>
          <p:nvPr/>
        </p:nvSpPr>
        <p:spPr>
          <a:xfrm>
            <a:off x="646237" y="1841625"/>
            <a:ext cx="2546700" cy="65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100"/>
              <a:buFont typeface="Arial"/>
              <a:buNone/>
            </a:pPr>
            <a:r>
              <a:rPr b="1" i="0" lang="en-GB" sz="2100" u="none" cap="none" strike="noStrike">
                <a:solidFill>
                  <a:srgbClr val="000000"/>
                </a:solidFill>
                <a:latin typeface="Fira Sans Extra Condensed"/>
                <a:ea typeface="Fira Sans Extra Condensed"/>
                <a:cs typeface="Fira Sans Extra Condensed"/>
                <a:sym typeface="Fira Sans Extra Condensed"/>
              </a:rPr>
              <a:t>Model Predictions</a:t>
            </a:r>
            <a:endParaRPr b="1" i="0" sz="21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856" name="Google Shape;856;p41"/>
          <p:cNvGrpSpPr/>
          <p:nvPr/>
        </p:nvGrpSpPr>
        <p:grpSpPr>
          <a:xfrm>
            <a:off x="851113" y="2915825"/>
            <a:ext cx="2133450" cy="1431550"/>
            <a:chOff x="851113" y="2915825"/>
            <a:chExt cx="2133450" cy="1431550"/>
          </a:xfrm>
        </p:grpSpPr>
        <p:sp>
          <p:nvSpPr>
            <p:cNvPr id="857" name="Google Shape;857;p41"/>
            <p:cNvSpPr/>
            <p:nvPr/>
          </p:nvSpPr>
          <p:spPr>
            <a:xfrm>
              <a:off x="863938" y="3086225"/>
              <a:ext cx="2076150" cy="1071900"/>
            </a:xfrm>
            <a:custGeom>
              <a:rect b="b" l="l" r="r" t="t"/>
              <a:pathLst>
                <a:path extrusionOk="0" h="42876" w="83046">
                  <a:moveTo>
                    <a:pt x="40299" y="1"/>
                  </a:moveTo>
                  <a:lnTo>
                    <a:pt x="39445" y="15"/>
                  </a:lnTo>
                  <a:lnTo>
                    <a:pt x="38592" y="44"/>
                  </a:lnTo>
                  <a:lnTo>
                    <a:pt x="37752" y="100"/>
                  </a:lnTo>
                  <a:lnTo>
                    <a:pt x="36912" y="157"/>
                  </a:lnTo>
                  <a:lnTo>
                    <a:pt x="36087" y="243"/>
                  </a:lnTo>
                  <a:lnTo>
                    <a:pt x="35262" y="328"/>
                  </a:lnTo>
                  <a:lnTo>
                    <a:pt x="34436" y="442"/>
                  </a:lnTo>
                  <a:lnTo>
                    <a:pt x="33640" y="570"/>
                  </a:lnTo>
                  <a:lnTo>
                    <a:pt x="32843" y="698"/>
                  </a:lnTo>
                  <a:lnTo>
                    <a:pt x="32046" y="855"/>
                  </a:lnTo>
                  <a:lnTo>
                    <a:pt x="31263" y="1025"/>
                  </a:lnTo>
                  <a:lnTo>
                    <a:pt x="30481" y="1196"/>
                  </a:lnTo>
                  <a:lnTo>
                    <a:pt x="29712" y="1395"/>
                  </a:lnTo>
                  <a:lnTo>
                    <a:pt x="28958" y="1595"/>
                  </a:lnTo>
                  <a:lnTo>
                    <a:pt x="28204" y="1808"/>
                  </a:lnTo>
                  <a:lnTo>
                    <a:pt x="27464" y="2036"/>
                  </a:lnTo>
                  <a:lnTo>
                    <a:pt x="26724" y="2263"/>
                  </a:lnTo>
                  <a:lnTo>
                    <a:pt x="25998" y="2520"/>
                  </a:lnTo>
                  <a:lnTo>
                    <a:pt x="25272" y="2776"/>
                  </a:lnTo>
                  <a:lnTo>
                    <a:pt x="24575" y="3032"/>
                  </a:lnTo>
                  <a:lnTo>
                    <a:pt x="23864" y="3316"/>
                  </a:lnTo>
                  <a:lnTo>
                    <a:pt x="23181" y="3601"/>
                  </a:lnTo>
                  <a:lnTo>
                    <a:pt x="22483" y="3886"/>
                  </a:lnTo>
                  <a:lnTo>
                    <a:pt x="21815" y="4184"/>
                  </a:lnTo>
                  <a:lnTo>
                    <a:pt x="21146" y="4497"/>
                  </a:lnTo>
                  <a:lnTo>
                    <a:pt x="20491" y="4811"/>
                  </a:lnTo>
                  <a:lnTo>
                    <a:pt x="19837" y="5138"/>
                  </a:lnTo>
                  <a:lnTo>
                    <a:pt x="19196" y="5465"/>
                  </a:lnTo>
                  <a:lnTo>
                    <a:pt x="18570" y="5792"/>
                  </a:lnTo>
                  <a:lnTo>
                    <a:pt x="17944" y="6134"/>
                  </a:lnTo>
                  <a:lnTo>
                    <a:pt x="17332" y="6475"/>
                  </a:lnTo>
                  <a:lnTo>
                    <a:pt x="16137" y="7187"/>
                  </a:lnTo>
                  <a:lnTo>
                    <a:pt x="14984" y="7898"/>
                  </a:lnTo>
                  <a:lnTo>
                    <a:pt x="13860" y="8624"/>
                  </a:lnTo>
                  <a:lnTo>
                    <a:pt x="12779" y="9364"/>
                  </a:lnTo>
                  <a:lnTo>
                    <a:pt x="11740" y="10104"/>
                  </a:lnTo>
                  <a:lnTo>
                    <a:pt x="10729" y="10858"/>
                  </a:lnTo>
                  <a:lnTo>
                    <a:pt x="9776" y="11598"/>
                  </a:lnTo>
                  <a:lnTo>
                    <a:pt x="8851" y="12338"/>
                  </a:lnTo>
                  <a:lnTo>
                    <a:pt x="7983" y="13078"/>
                  </a:lnTo>
                  <a:lnTo>
                    <a:pt x="7143" y="13790"/>
                  </a:lnTo>
                  <a:lnTo>
                    <a:pt x="6347" y="14501"/>
                  </a:lnTo>
                  <a:lnTo>
                    <a:pt x="5607" y="15184"/>
                  </a:lnTo>
                  <a:lnTo>
                    <a:pt x="4895" y="15853"/>
                  </a:lnTo>
                  <a:lnTo>
                    <a:pt x="4241" y="16508"/>
                  </a:lnTo>
                  <a:lnTo>
                    <a:pt x="3629" y="17119"/>
                  </a:lnTo>
                  <a:lnTo>
                    <a:pt x="3060" y="17717"/>
                  </a:lnTo>
                  <a:lnTo>
                    <a:pt x="2533" y="18258"/>
                  </a:lnTo>
                  <a:lnTo>
                    <a:pt x="2063" y="18784"/>
                  </a:lnTo>
                  <a:lnTo>
                    <a:pt x="1637" y="19254"/>
                  </a:lnTo>
                  <a:lnTo>
                    <a:pt x="925" y="20079"/>
                  </a:lnTo>
                  <a:lnTo>
                    <a:pt x="413" y="20691"/>
                  </a:lnTo>
                  <a:lnTo>
                    <a:pt x="0" y="21218"/>
                  </a:lnTo>
                  <a:lnTo>
                    <a:pt x="1039" y="22342"/>
                  </a:lnTo>
                  <a:lnTo>
                    <a:pt x="2078" y="23423"/>
                  </a:lnTo>
                  <a:lnTo>
                    <a:pt x="3102" y="24476"/>
                  </a:lnTo>
                  <a:lnTo>
                    <a:pt x="4141" y="25501"/>
                  </a:lnTo>
                  <a:lnTo>
                    <a:pt x="5166" y="26483"/>
                  </a:lnTo>
                  <a:lnTo>
                    <a:pt x="6204" y="27436"/>
                  </a:lnTo>
                  <a:lnTo>
                    <a:pt x="7229" y="28361"/>
                  </a:lnTo>
                  <a:lnTo>
                    <a:pt x="8253" y="29243"/>
                  </a:lnTo>
                  <a:lnTo>
                    <a:pt x="9264" y="30097"/>
                  </a:lnTo>
                  <a:lnTo>
                    <a:pt x="10288" y="30922"/>
                  </a:lnTo>
                  <a:lnTo>
                    <a:pt x="11299" y="31719"/>
                  </a:lnTo>
                  <a:lnTo>
                    <a:pt x="12309" y="32474"/>
                  </a:lnTo>
                  <a:lnTo>
                    <a:pt x="13319" y="33199"/>
                  </a:lnTo>
                  <a:lnTo>
                    <a:pt x="14315" y="33897"/>
                  </a:lnTo>
                  <a:lnTo>
                    <a:pt x="15326" y="34565"/>
                  </a:lnTo>
                  <a:lnTo>
                    <a:pt x="16322" y="35206"/>
                  </a:lnTo>
                  <a:lnTo>
                    <a:pt x="17304" y="35818"/>
                  </a:lnTo>
                  <a:lnTo>
                    <a:pt x="18300" y="36401"/>
                  </a:lnTo>
                  <a:lnTo>
                    <a:pt x="19282" y="36956"/>
                  </a:lnTo>
                  <a:lnTo>
                    <a:pt x="20263" y="37482"/>
                  </a:lnTo>
                  <a:lnTo>
                    <a:pt x="21245" y="37981"/>
                  </a:lnTo>
                  <a:lnTo>
                    <a:pt x="22213" y="38450"/>
                  </a:lnTo>
                  <a:lnTo>
                    <a:pt x="23195" y="38891"/>
                  </a:lnTo>
                  <a:lnTo>
                    <a:pt x="24148" y="39318"/>
                  </a:lnTo>
                  <a:lnTo>
                    <a:pt x="25116" y="39702"/>
                  </a:lnTo>
                  <a:lnTo>
                    <a:pt x="26069" y="40072"/>
                  </a:lnTo>
                  <a:lnTo>
                    <a:pt x="27023" y="40414"/>
                  </a:lnTo>
                  <a:lnTo>
                    <a:pt x="27976" y="40741"/>
                  </a:lnTo>
                  <a:lnTo>
                    <a:pt x="28915" y="41040"/>
                  </a:lnTo>
                  <a:lnTo>
                    <a:pt x="29854" y="41310"/>
                  </a:lnTo>
                  <a:lnTo>
                    <a:pt x="30779" y="41552"/>
                  </a:lnTo>
                  <a:lnTo>
                    <a:pt x="31704" y="41780"/>
                  </a:lnTo>
                  <a:lnTo>
                    <a:pt x="32629" y="41979"/>
                  </a:lnTo>
                  <a:lnTo>
                    <a:pt x="33554" y="42164"/>
                  </a:lnTo>
                  <a:lnTo>
                    <a:pt x="34465" y="42321"/>
                  </a:lnTo>
                  <a:lnTo>
                    <a:pt x="35376" y="42463"/>
                  </a:lnTo>
                  <a:lnTo>
                    <a:pt x="36272" y="42577"/>
                  </a:lnTo>
                  <a:lnTo>
                    <a:pt x="37169" y="42676"/>
                  </a:lnTo>
                  <a:lnTo>
                    <a:pt x="38051" y="42762"/>
                  </a:lnTo>
                  <a:lnTo>
                    <a:pt x="38933" y="42819"/>
                  </a:lnTo>
                  <a:lnTo>
                    <a:pt x="39815" y="42847"/>
                  </a:lnTo>
                  <a:lnTo>
                    <a:pt x="40683" y="42876"/>
                  </a:lnTo>
                  <a:lnTo>
                    <a:pt x="41551" y="42876"/>
                  </a:lnTo>
                  <a:lnTo>
                    <a:pt x="42419" y="42861"/>
                  </a:lnTo>
                  <a:lnTo>
                    <a:pt x="43273" y="42833"/>
                  </a:lnTo>
                  <a:lnTo>
                    <a:pt x="44113" y="42776"/>
                  </a:lnTo>
                  <a:lnTo>
                    <a:pt x="44952" y="42719"/>
                  </a:lnTo>
                  <a:lnTo>
                    <a:pt x="45792" y="42634"/>
                  </a:lnTo>
                  <a:lnTo>
                    <a:pt x="46617" y="42534"/>
                  </a:lnTo>
                  <a:lnTo>
                    <a:pt x="47443" y="42420"/>
                  </a:lnTo>
                  <a:lnTo>
                    <a:pt x="48254" y="42306"/>
                  </a:lnTo>
                  <a:lnTo>
                    <a:pt x="49065" y="42164"/>
                  </a:lnTo>
                  <a:lnTo>
                    <a:pt x="49862" y="42008"/>
                  </a:lnTo>
                  <a:lnTo>
                    <a:pt x="50659" y="41837"/>
                  </a:lnTo>
                  <a:lnTo>
                    <a:pt x="51441" y="41652"/>
                  </a:lnTo>
                  <a:lnTo>
                    <a:pt x="52224" y="41453"/>
                  </a:lnTo>
                  <a:lnTo>
                    <a:pt x="52992" y="41253"/>
                  </a:lnTo>
                  <a:lnTo>
                    <a:pt x="53761" y="41026"/>
                  </a:lnTo>
                  <a:lnTo>
                    <a:pt x="54515" y="40798"/>
                  </a:lnTo>
                  <a:lnTo>
                    <a:pt x="55255" y="40556"/>
                  </a:lnTo>
                  <a:lnTo>
                    <a:pt x="55995" y="40314"/>
                  </a:lnTo>
                  <a:lnTo>
                    <a:pt x="56735" y="40044"/>
                  </a:lnTo>
                  <a:lnTo>
                    <a:pt x="57460" y="39773"/>
                  </a:lnTo>
                  <a:lnTo>
                    <a:pt x="58172" y="39489"/>
                  </a:lnTo>
                  <a:lnTo>
                    <a:pt x="58883" y="39204"/>
                  </a:lnTo>
                  <a:lnTo>
                    <a:pt x="59581" y="38905"/>
                  </a:lnTo>
                  <a:lnTo>
                    <a:pt x="60278" y="38592"/>
                  </a:lnTo>
                  <a:lnTo>
                    <a:pt x="60961" y="38279"/>
                  </a:lnTo>
                  <a:lnTo>
                    <a:pt x="61644" y="37966"/>
                  </a:lnTo>
                  <a:lnTo>
                    <a:pt x="62299" y="37639"/>
                  </a:lnTo>
                  <a:lnTo>
                    <a:pt x="62967" y="37297"/>
                  </a:lnTo>
                  <a:lnTo>
                    <a:pt x="63608" y="36956"/>
                  </a:lnTo>
                  <a:lnTo>
                    <a:pt x="64248" y="36614"/>
                  </a:lnTo>
                  <a:lnTo>
                    <a:pt x="64888" y="36259"/>
                  </a:lnTo>
                  <a:lnTo>
                    <a:pt x="66112" y="35547"/>
                  </a:lnTo>
                  <a:lnTo>
                    <a:pt x="67322" y="34807"/>
                  </a:lnTo>
                  <a:lnTo>
                    <a:pt x="68474" y="34067"/>
                  </a:lnTo>
                  <a:lnTo>
                    <a:pt x="69599" y="33313"/>
                  </a:lnTo>
                  <a:lnTo>
                    <a:pt x="70680" y="32559"/>
                  </a:lnTo>
                  <a:lnTo>
                    <a:pt x="71719" y="31790"/>
                  </a:lnTo>
                  <a:lnTo>
                    <a:pt x="72729" y="31036"/>
                  </a:lnTo>
                  <a:lnTo>
                    <a:pt x="73682" y="30282"/>
                  </a:lnTo>
                  <a:lnTo>
                    <a:pt x="74607" y="29528"/>
                  </a:lnTo>
                  <a:lnTo>
                    <a:pt x="75475" y="28788"/>
                  </a:lnTo>
                  <a:lnTo>
                    <a:pt x="76315" y="28062"/>
                  </a:lnTo>
                  <a:lnTo>
                    <a:pt x="77098" y="27365"/>
                  </a:lnTo>
                  <a:lnTo>
                    <a:pt x="77838" y="26682"/>
                  </a:lnTo>
                  <a:lnTo>
                    <a:pt x="78535" y="26027"/>
                  </a:lnTo>
                  <a:lnTo>
                    <a:pt x="79189" y="25387"/>
                  </a:lnTo>
                  <a:lnTo>
                    <a:pt x="79787" y="24789"/>
                  </a:lnTo>
                  <a:lnTo>
                    <a:pt x="80342" y="24220"/>
                  </a:lnTo>
                  <a:lnTo>
                    <a:pt x="81295" y="23210"/>
                  </a:lnTo>
                  <a:lnTo>
                    <a:pt x="82050" y="22385"/>
                  </a:lnTo>
                  <a:lnTo>
                    <a:pt x="82590" y="21744"/>
                  </a:lnTo>
                  <a:lnTo>
                    <a:pt x="83046" y="21218"/>
                  </a:lnTo>
                  <a:lnTo>
                    <a:pt x="81936" y="20108"/>
                  </a:lnTo>
                  <a:lnTo>
                    <a:pt x="80840" y="19040"/>
                  </a:lnTo>
                  <a:lnTo>
                    <a:pt x="79744" y="18016"/>
                  </a:lnTo>
                  <a:lnTo>
                    <a:pt x="78663" y="17020"/>
                  </a:lnTo>
                  <a:lnTo>
                    <a:pt x="77581" y="16052"/>
                  </a:lnTo>
                  <a:lnTo>
                    <a:pt x="76500" y="15113"/>
                  </a:lnTo>
                  <a:lnTo>
                    <a:pt x="75419" y="14217"/>
                  </a:lnTo>
                  <a:lnTo>
                    <a:pt x="74351" y="13348"/>
                  </a:lnTo>
                  <a:lnTo>
                    <a:pt x="73284" y="12509"/>
                  </a:lnTo>
                  <a:lnTo>
                    <a:pt x="72231" y="11712"/>
                  </a:lnTo>
                  <a:lnTo>
                    <a:pt x="71164" y="10929"/>
                  </a:lnTo>
                  <a:lnTo>
                    <a:pt x="70111" y="10189"/>
                  </a:lnTo>
                  <a:lnTo>
                    <a:pt x="69072" y="9478"/>
                  </a:lnTo>
                  <a:lnTo>
                    <a:pt x="68033" y="8795"/>
                  </a:lnTo>
                  <a:lnTo>
                    <a:pt x="66994" y="8140"/>
                  </a:lnTo>
                  <a:lnTo>
                    <a:pt x="65956" y="7514"/>
                  </a:lnTo>
                  <a:lnTo>
                    <a:pt x="64931" y="6917"/>
                  </a:lnTo>
                  <a:lnTo>
                    <a:pt x="63907" y="6347"/>
                  </a:lnTo>
                  <a:lnTo>
                    <a:pt x="62896" y="5807"/>
                  </a:lnTo>
                  <a:lnTo>
                    <a:pt x="61886" y="5280"/>
                  </a:lnTo>
                  <a:lnTo>
                    <a:pt x="60876" y="4796"/>
                  </a:lnTo>
                  <a:lnTo>
                    <a:pt x="59879" y="4341"/>
                  </a:lnTo>
                  <a:lnTo>
                    <a:pt x="58883" y="3900"/>
                  </a:lnTo>
                  <a:lnTo>
                    <a:pt x="57902" y="3487"/>
                  </a:lnTo>
                  <a:lnTo>
                    <a:pt x="56920" y="3103"/>
                  </a:lnTo>
                  <a:lnTo>
                    <a:pt x="55938" y="2747"/>
                  </a:lnTo>
                  <a:lnTo>
                    <a:pt x="54970" y="2406"/>
                  </a:lnTo>
                  <a:lnTo>
                    <a:pt x="54003" y="2093"/>
                  </a:lnTo>
                  <a:lnTo>
                    <a:pt x="53049" y="1808"/>
                  </a:lnTo>
                  <a:lnTo>
                    <a:pt x="52096" y="1538"/>
                  </a:lnTo>
                  <a:lnTo>
                    <a:pt x="51142" y="1296"/>
                  </a:lnTo>
                  <a:lnTo>
                    <a:pt x="50203" y="1082"/>
                  </a:lnTo>
                  <a:lnTo>
                    <a:pt x="49278" y="883"/>
                  </a:lnTo>
                  <a:lnTo>
                    <a:pt x="48353" y="698"/>
                  </a:lnTo>
                  <a:lnTo>
                    <a:pt x="47428" y="542"/>
                  </a:lnTo>
                  <a:lnTo>
                    <a:pt x="46518" y="413"/>
                  </a:lnTo>
                  <a:lnTo>
                    <a:pt x="45607" y="285"/>
                  </a:lnTo>
                  <a:lnTo>
                    <a:pt x="44710" y="200"/>
                  </a:lnTo>
                  <a:lnTo>
                    <a:pt x="43814" y="115"/>
                  </a:lnTo>
                  <a:lnTo>
                    <a:pt x="42917" y="58"/>
                  </a:lnTo>
                  <a:lnTo>
                    <a:pt x="42049" y="29"/>
                  </a:lnTo>
                  <a:lnTo>
                    <a:pt x="4116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41"/>
            <p:cNvSpPr/>
            <p:nvPr/>
          </p:nvSpPr>
          <p:spPr>
            <a:xfrm>
              <a:off x="863938" y="3086225"/>
              <a:ext cx="2076150" cy="1071900"/>
            </a:xfrm>
            <a:custGeom>
              <a:rect b="b" l="l" r="r" t="t"/>
              <a:pathLst>
                <a:path extrusionOk="0" fill="none" h="42876" w="83046">
                  <a:moveTo>
                    <a:pt x="0" y="21218"/>
                  </a:moveTo>
                  <a:lnTo>
                    <a:pt x="0" y="21218"/>
                  </a:lnTo>
                  <a:lnTo>
                    <a:pt x="413" y="20691"/>
                  </a:lnTo>
                  <a:lnTo>
                    <a:pt x="925" y="20079"/>
                  </a:lnTo>
                  <a:lnTo>
                    <a:pt x="1637" y="19254"/>
                  </a:lnTo>
                  <a:lnTo>
                    <a:pt x="2063" y="18784"/>
                  </a:lnTo>
                  <a:lnTo>
                    <a:pt x="2533" y="18258"/>
                  </a:lnTo>
                  <a:lnTo>
                    <a:pt x="3060" y="17717"/>
                  </a:lnTo>
                  <a:lnTo>
                    <a:pt x="3629" y="17119"/>
                  </a:lnTo>
                  <a:lnTo>
                    <a:pt x="4241" y="16508"/>
                  </a:lnTo>
                  <a:lnTo>
                    <a:pt x="4895" y="15853"/>
                  </a:lnTo>
                  <a:lnTo>
                    <a:pt x="5607" y="15184"/>
                  </a:lnTo>
                  <a:lnTo>
                    <a:pt x="6347" y="14501"/>
                  </a:lnTo>
                  <a:lnTo>
                    <a:pt x="7143" y="13790"/>
                  </a:lnTo>
                  <a:lnTo>
                    <a:pt x="7983" y="13078"/>
                  </a:lnTo>
                  <a:lnTo>
                    <a:pt x="8851" y="12338"/>
                  </a:lnTo>
                  <a:lnTo>
                    <a:pt x="9776" y="11598"/>
                  </a:lnTo>
                  <a:lnTo>
                    <a:pt x="10729" y="10858"/>
                  </a:lnTo>
                  <a:lnTo>
                    <a:pt x="11740" y="10104"/>
                  </a:lnTo>
                  <a:lnTo>
                    <a:pt x="12779" y="9364"/>
                  </a:lnTo>
                  <a:lnTo>
                    <a:pt x="13860" y="8624"/>
                  </a:lnTo>
                  <a:lnTo>
                    <a:pt x="14984" y="7898"/>
                  </a:lnTo>
                  <a:lnTo>
                    <a:pt x="16137" y="7187"/>
                  </a:lnTo>
                  <a:lnTo>
                    <a:pt x="17332" y="6475"/>
                  </a:lnTo>
                  <a:lnTo>
                    <a:pt x="17944" y="6134"/>
                  </a:lnTo>
                  <a:lnTo>
                    <a:pt x="18570" y="5792"/>
                  </a:lnTo>
                  <a:lnTo>
                    <a:pt x="19196" y="5465"/>
                  </a:lnTo>
                  <a:lnTo>
                    <a:pt x="19837" y="5138"/>
                  </a:lnTo>
                  <a:lnTo>
                    <a:pt x="20491" y="4811"/>
                  </a:lnTo>
                  <a:lnTo>
                    <a:pt x="21146" y="4497"/>
                  </a:lnTo>
                  <a:lnTo>
                    <a:pt x="21815" y="4184"/>
                  </a:lnTo>
                  <a:lnTo>
                    <a:pt x="22483" y="3886"/>
                  </a:lnTo>
                  <a:lnTo>
                    <a:pt x="23181" y="3601"/>
                  </a:lnTo>
                  <a:lnTo>
                    <a:pt x="23864" y="3316"/>
                  </a:lnTo>
                  <a:lnTo>
                    <a:pt x="24575" y="3032"/>
                  </a:lnTo>
                  <a:lnTo>
                    <a:pt x="25272" y="2776"/>
                  </a:lnTo>
                  <a:lnTo>
                    <a:pt x="25998" y="2520"/>
                  </a:lnTo>
                  <a:lnTo>
                    <a:pt x="26724" y="2263"/>
                  </a:lnTo>
                  <a:lnTo>
                    <a:pt x="27464" y="2036"/>
                  </a:lnTo>
                  <a:lnTo>
                    <a:pt x="28204" y="1808"/>
                  </a:lnTo>
                  <a:lnTo>
                    <a:pt x="28958" y="1595"/>
                  </a:lnTo>
                  <a:lnTo>
                    <a:pt x="29712" y="1395"/>
                  </a:lnTo>
                  <a:lnTo>
                    <a:pt x="30481" y="1196"/>
                  </a:lnTo>
                  <a:lnTo>
                    <a:pt x="31263" y="1025"/>
                  </a:lnTo>
                  <a:lnTo>
                    <a:pt x="32046" y="855"/>
                  </a:lnTo>
                  <a:lnTo>
                    <a:pt x="32843" y="698"/>
                  </a:lnTo>
                  <a:lnTo>
                    <a:pt x="33640" y="570"/>
                  </a:lnTo>
                  <a:lnTo>
                    <a:pt x="34436" y="442"/>
                  </a:lnTo>
                  <a:lnTo>
                    <a:pt x="35262" y="328"/>
                  </a:lnTo>
                  <a:lnTo>
                    <a:pt x="36087" y="243"/>
                  </a:lnTo>
                  <a:lnTo>
                    <a:pt x="36912" y="157"/>
                  </a:lnTo>
                  <a:lnTo>
                    <a:pt x="37752" y="100"/>
                  </a:lnTo>
                  <a:lnTo>
                    <a:pt x="38592" y="44"/>
                  </a:lnTo>
                  <a:lnTo>
                    <a:pt x="39445" y="15"/>
                  </a:lnTo>
                  <a:lnTo>
                    <a:pt x="40299" y="1"/>
                  </a:lnTo>
                  <a:lnTo>
                    <a:pt x="41167" y="1"/>
                  </a:lnTo>
                  <a:lnTo>
                    <a:pt x="42049" y="29"/>
                  </a:lnTo>
                  <a:lnTo>
                    <a:pt x="42917" y="58"/>
                  </a:lnTo>
                  <a:lnTo>
                    <a:pt x="43814" y="115"/>
                  </a:lnTo>
                  <a:lnTo>
                    <a:pt x="44710" y="200"/>
                  </a:lnTo>
                  <a:lnTo>
                    <a:pt x="45607" y="285"/>
                  </a:lnTo>
                  <a:lnTo>
                    <a:pt x="46518" y="413"/>
                  </a:lnTo>
                  <a:lnTo>
                    <a:pt x="47428" y="542"/>
                  </a:lnTo>
                  <a:lnTo>
                    <a:pt x="48353" y="698"/>
                  </a:lnTo>
                  <a:lnTo>
                    <a:pt x="49278" y="883"/>
                  </a:lnTo>
                  <a:lnTo>
                    <a:pt x="50203" y="1082"/>
                  </a:lnTo>
                  <a:lnTo>
                    <a:pt x="51142" y="1296"/>
                  </a:lnTo>
                  <a:lnTo>
                    <a:pt x="52096" y="1538"/>
                  </a:lnTo>
                  <a:lnTo>
                    <a:pt x="53049" y="1808"/>
                  </a:lnTo>
                  <a:lnTo>
                    <a:pt x="54003" y="2093"/>
                  </a:lnTo>
                  <a:lnTo>
                    <a:pt x="54970" y="2406"/>
                  </a:lnTo>
                  <a:lnTo>
                    <a:pt x="55938" y="2747"/>
                  </a:lnTo>
                  <a:lnTo>
                    <a:pt x="56920" y="3103"/>
                  </a:lnTo>
                  <a:lnTo>
                    <a:pt x="57902" y="3487"/>
                  </a:lnTo>
                  <a:lnTo>
                    <a:pt x="58883" y="3900"/>
                  </a:lnTo>
                  <a:lnTo>
                    <a:pt x="59879" y="4341"/>
                  </a:lnTo>
                  <a:lnTo>
                    <a:pt x="60876" y="4796"/>
                  </a:lnTo>
                  <a:lnTo>
                    <a:pt x="61886" y="5280"/>
                  </a:lnTo>
                  <a:lnTo>
                    <a:pt x="62896" y="5807"/>
                  </a:lnTo>
                  <a:lnTo>
                    <a:pt x="63907" y="6347"/>
                  </a:lnTo>
                  <a:lnTo>
                    <a:pt x="64931" y="6917"/>
                  </a:lnTo>
                  <a:lnTo>
                    <a:pt x="65956" y="7514"/>
                  </a:lnTo>
                  <a:lnTo>
                    <a:pt x="66994" y="8140"/>
                  </a:lnTo>
                  <a:lnTo>
                    <a:pt x="68033" y="8795"/>
                  </a:lnTo>
                  <a:lnTo>
                    <a:pt x="69072" y="9478"/>
                  </a:lnTo>
                  <a:lnTo>
                    <a:pt x="70111" y="10189"/>
                  </a:lnTo>
                  <a:lnTo>
                    <a:pt x="71164" y="10929"/>
                  </a:lnTo>
                  <a:lnTo>
                    <a:pt x="72231" y="11712"/>
                  </a:lnTo>
                  <a:lnTo>
                    <a:pt x="73284" y="12509"/>
                  </a:lnTo>
                  <a:lnTo>
                    <a:pt x="74351" y="13348"/>
                  </a:lnTo>
                  <a:lnTo>
                    <a:pt x="75419" y="14217"/>
                  </a:lnTo>
                  <a:lnTo>
                    <a:pt x="76500" y="15113"/>
                  </a:lnTo>
                  <a:lnTo>
                    <a:pt x="77581" y="16052"/>
                  </a:lnTo>
                  <a:lnTo>
                    <a:pt x="78663" y="17020"/>
                  </a:lnTo>
                  <a:lnTo>
                    <a:pt x="79744" y="18016"/>
                  </a:lnTo>
                  <a:lnTo>
                    <a:pt x="80840" y="19040"/>
                  </a:lnTo>
                  <a:lnTo>
                    <a:pt x="81936" y="20108"/>
                  </a:lnTo>
                  <a:lnTo>
                    <a:pt x="83046" y="21218"/>
                  </a:lnTo>
                  <a:lnTo>
                    <a:pt x="83046" y="21218"/>
                  </a:lnTo>
                  <a:lnTo>
                    <a:pt x="82590" y="21744"/>
                  </a:lnTo>
                  <a:lnTo>
                    <a:pt x="82050" y="22385"/>
                  </a:lnTo>
                  <a:lnTo>
                    <a:pt x="81295" y="23210"/>
                  </a:lnTo>
                  <a:lnTo>
                    <a:pt x="80342" y="24220"/>
                  </a:lnTo>
                  <a:lnTo>
                    <a:pt x="79787" y="24789"/>
                  </a:lnTo>
                  <a:lnTo>
                    <a:pt x="79189" y="25387"/>
                  </a:lnTo>
                  <a:lnTo>
                    <a:pt x="78535" y="26027"/>
                  </a:lnTo>
                  <a:lnTo>
                    <a:pt x="77838" y="26682"/>
                  </a:lnTo>
                  <a:lnTo>
                    <a:pt x="77098" y="27365"/>
                  </a:lnTo>
                  <a:lnTo>
                    <a:pt x="76315" y="28062"/>
                  </a:lnTo>
                  <a:lnTo>
                    <a:pt x="75475" y="28788"/>
                  </a:lnTo>
                  <a:lnTo>
                    <a:pt x="74607" y="29528"/>
                  </a:lnTo>
                  <a:lnTo>
                    <a:pt x="73682" y="30282"/>
                  </a:lnTo>
                  <a:lnTo>
                    <a:pt x="72729" y="31036"/>
                  </a:lnTo>
                  <a:lnTo>
                    <a:pt x="71719" y="31790"/>
                  </a:lnTo>
                  <a:lnTo>
                    <a:pt x="70680" y="32559"/>
                  </a:lnTo>
                  <a:lnTo>
                    <a:pt x="69599" y="33313"/>
                  </a:lnTo>
                  <a:lnTo>
                    <a:pt x="68474" y="34067"/>
                  </a:lnTo>
                  <a:lnTo>
                    <a:pt x="67322" y="34807"/>
                  </a:lnTo>
                  <a:lnTo>
                    <a:pt x="66112" y="35547"/>
                  </a:lnTo>
                  <a:lnTo>
                    <a:pt x="64888" y="36259"/>
                  </a:lnTo>
                  <a:lnTo>
                    <a:pt x="64248" y="36614"/>
                  </a:lnTo>
                  <a:lnTo>
                    <a:pt x="63608" y="36956"/>
                  </a:lnTo>
                  <a:lnTo>
                    <a:pt x="62967" y="37297"/>
                  </a:lnTo>
                  <a:lnTo>
                    <a:pt x="62299" y="37639"/>
                  </a:lnTo>
                  <a:lnTo>
                    <a:pt x="61644" y="37966"/>
                  </a:lnTo>
                  <a:lnTo>
                    <a:pt x="60961" y="38279"/>
                  </a:lnTo>
                  <a:lnTo>
                    <a:pt x="60278" y="38592"/>
                  </a:lnTo>
                  <a:lnTo>
                    <a:pt x="59581" y="38905"/>
                  </a:lnTo>
                  <a:lnTo>
                    <a:pt x="58883" y="39204"/>
                  </a:lnTo>
                  <a:lnTo>
                    <a:pt x="58172" y="39489"/>
                  </a:lnTo>
                  <a:lnTo>
                    <a:pt x="57460" y="39773"/>
                  </a:lnTo>
                  <a:lnTo>
                    <a:pt x="56735" y="40044"/>
                  </a:lnTo>
                  <a:lnTo>
                    <a:pt x="55995" y="40314"/>
                  </a:lnTo>
                  <a:lnTo>
                    <a:pt x="55255" y="40556"/>
                  </a:lnTo>
                  <a:lnTo>
                    <a:pt x="54515" y="40798"/>
                  </a:lnTo>
                  <a:lnTo>
                    <a:pt x="53761" y="41026"/>
                  </a:lnTo>
                  <a:lnTo>
                    <a:pt x="52992" y="41253"/>
                  </a:lnTo>
                  <a:lnTo>
                    <a:pt x="52224" y="41453"/>
                  </a:lnTo>
                  <a:lnTo>
                    <a:pt x="51441" y="41652"/>
                  </a:lnTo>
                  <a:lnTo>
                    <a:pt x="50659" y="41837"/>
                  </a:lnTo>
                  <a:lnTo>
                    <a:pt x="49862" y="42008"/>
                  </a:lnTo>
                  <a:lnTo>
                    <a:pt x="49065" y="42164"/>
                  </a:lnTo>
                  <a:lnTo>
                    <a:pt x="48254" y="42306"/>
                  </a:lnTo>
                  <a:lnTo>
                    <a:pt x="47443" y="42420"/>
                  </a:lnTo>
                  <a:lnTo>
                    <a:pt x="46617" y="42534"/>
                  </a:lnTo>
                  <a:lnTo>
                    <a:pt x="45792" y="42634"/>
                  </a:lnTo>
                  <a:lnTo>
                    <a:pt x="44952" y="42719"/>
                  </a:lnTo>
                  <a:lnTo>
                    <a:pt x="44113" y="42776"/>
                  </a:lnTo>
                  <a:lnTo>
                    <a:pt x="43273" y="42833"/>
                  </a:lnTo>
                  <a:lnTo>
                    <a:pt x="42419" y="42861"/>
                  </a:lnTo>
                  <a:lnTo>
                    <a:pt x="41551" y="42876"/>
                  </a:lnTo>
                  <a:lnTo>
                    <a:pt x="40683" y="42876"/>
                  </a:lnTo>
                  <a:lnTo>
                    <a:pt x="39815" y="42847"/>
                  </a:lnTo>
                  <a:lnTo>
                    <a:pt x="38933" y="42819"/>
                  </a:lnTo>
                  <a:lnTo>
                    <a:pt x="38051" y="42762"/>
                  </a:lnTo>
                  <a:lnTo>
                    <a:pt x="37169" y="42676"/>
                  </a:lnTo>
                  <a:lnTo>
                    <a:pt x="36272" y="42577"/>
                  </a:lnTo>
                  <a:lnTo>
                    <a:pt x="35376" y="42463"/>
                  </a:lnTo>
                  <a:lnTo>
                    <a:pt x="34465" y="42321"/>
                  </a:lnTo>
                  <a:lnTo>
                    <a:pt x="33554" y="42164"/>
                  </a:lnTo>
                  <a:lnTo>
                    <a:pt x="32629" y="41979"/>
                  </a:lnTo>
                  <a:lnTo>
                    <a:pt x="31704" y="41780"/>
                  </a:lnTo>
                  <a:lnTo>
                    <a:pt x="30779" y="41552"/>
                  </a:lnTo>
                  <a:lnTo>
                    <a:pt x="29854" y="41310"/>
                  </a:lnTo>
                  <a:lnTo>
                    <a:pt x="28915" y="41040"/>
                  </a:lnTo>
                  <a:lnTo>
                    <a:pt x="27976" y="40741"/>
                  </a:lnTo>
                  <a:lnTo>
                    <a:pt x="27023" y="40414"/>
                  </a:lnTo>
                  <a:lnTo>
                    <a:pt x="26069" y="40072"/>
                  </a:lnTo>
                  <a:lnTo>
                    <a:pt x="25116" y="39702"/>
                  </a:lnTo>
                  <a:lnTo>
                    <a:pt x="24148" y="39318"/>
                  </a:lnTo>
                  <a:lnTo>
                    <a:pt x="23195" y="38891"/>
                  </a:lnTo>
                  <a:lnTo>
                    <a:pt x="22213" y="38450"/>
                  </a:lnTo>
                  <a:lnTo>
                    <a:pt x="21245" y="37981"/>
                  </a:lnTo>
                  <a:lnTo>
                    <a:pt x="20263" y="37482"/>
                  </a:lnTo>
                  <a:lnTo>
                    <a:pt x="19282" y="36956"/>
                  </a:lnTo>
                  <a:lnTo>
                    <a:pt x="18300" y="36401"/>
                  </a:lnTo>
                  <a:lnTo>
                    <a:pt x="17304" y="35818"/>
                  </a:lnTo>
                  <a:lnTo>
                    <a:pt x="16322" y="35206"/>
                  </a:lnTo>
                  <a:lnTo>
                    <a:pt x="15326" y="34565"/>
                  </a:lnTo>
                  <a:lnTo>
                    <a:pt x="14315" y="33897"/>
                  </a:lnTo>
                  <a:lnTo>
                    <a:pt x="13319" y="33199"/>
                  </a:lnTo>
                  <a:lnTo>
                    <a:pt x="12309" y="32474"/>
                  </a:lnTo>
                  <a:lnTo>
                    <a:pt x="11299" y="31719"/>
                  </a:lnTo>
                  <a:lnTo>
                    <a:pt x="10288" y="30922"/>
                  </a:lnTo>
                  <a:lnTo>
                    <a:pt x="9264" y="30097"/>
                  </a:lnTo>
                  <a:lnTo>
                    <a:pt x="8253" y="29243"/>
                  </a:lnTo>
                  <a:lnTo>
                    <a:pt x="7229" y="28361"/>
                  </a:lnTo>
                  <a:lnTo>
                    <a:pt x="6204" y="27436"/>
                  </a:lnTo>
                  <a:lnTo>
                    <a:pt x="5166" y="26483"/>
                  </a:lnTo>
                  <a:lnTo>
                    <a:pt x="4141" y="25501"/>
                  </a:lnTo>
                  <a:lnTo>
                    <a:pt x="3102" y="24476"/>
                  </a:lnTo>
                  <a:lnTo>
                    <a:pt x="2078" y="23423"/>
                  </a:lnTo>
                  <a:lnTo>
                    <a:pt x="1039" y="22342"/>
                  </a:lnTo>
                  <a:lnTo>
                    <a:pt x="0" y="2121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41"/>
            <p:cNvSpPr/>
            <p:nvPr/>
          </p:nvSpPr>
          <p:spPr>
            <a:xfrm>
              <a:off x="1438463" y="3160225"/>
              <a:ext cx="926750" cy="926750"/>
            </a:xfrm>
            <a:custGeom>
              <a:rect b="b" l="l" r="r" t="t"/>
              <a:pathLst>
                <a:path extrusionOk="0" h="37070" w="37070">
                  <a:moveTo>
                    <a:pt x="18542" y="1"/>
                  </a:moveTo>
                  <a:lnTo>
                    <a:pt x="18058" y="15"/>
                  </a:lnTo>
                  <a:lnTo>
                    <a:pt x="17589" y="29"/>
                  </a:lnTo>
                  <a:lnTo>
                    <a:pt x="17105" y="58"/>
                  </a:lnTo>
                  <a:lnTo>
                    <a:pt x="16635" y="100"/>
                  </a:lnTo>
                  <a:lnTo>
                    <a:pt x="16180" y="157"/>
                  </a:lnTo>
                  <a:lnTo>
                    <a:pt x="15710" y="214"/>
                  </a:lnTo>
                  <a:lnTo>
                    <a:pt x="15255" y="299"/>
                  </a:lnTo>
                  <a:lnTo>
                    <a:pt x="14799" y="385"/>
                  </a:lnTo>
                  <a:lnTo>
                    <a:pt x="14344" y="484"/>
                  </a:lnTo>
                  <a:lnTo>
                    <a:pt x="13903" y="584"/>
                  </a:lnTo>
                  <a:lnTo>
                    <a:pt x="13462" y="712"/>
                  </a:lnTo>
                  <a:lnTo>
                    <a:pt x="13021" y="840"/>
                  </a:lnTo>
                  <a:lnTo>
                    <a:pt x="12594" y="983"/>
                  </a:lnTo>
                  <a:lnTo>
                    <a:pt x="12167" y="1125"/>
                  </a:lnTo>
                  <a:lnTo>
                    <a:pt x="11740" y="1296"/>
                  </a:lnTo>
                  <a:lnTo>
                    <a:pt x="11327" y="1466"/>
                  </a:lnTo>
                  <a:lnTo>
                    <a:pt x="10915" y="1637"/>
                  </a:lnTo>
                  <a:lnTo>
                    <a:pt x="10502" y="1836"/>
                  </a:lnTo>
                  <a:lnTo>
                    <a:pt x="10104" y="2036"/>
                  </a:lnTo>
                  <a:lnTo>
                    <a:pt x="9705" y="2249"/>
                  </a:lnTo>
                  <a:lnTo>
                    <a:pt x="9307" y="2462"/>
                  </a:lnTo>
                  <a:lnTo>
                    <a:pt x="8923" y="2690"/>
                  </a:lnTo>
                  <a:lnTo>
                    <a:pt x="8553" y="2932"/>
                  </a:lnTo>
                  <a:lnTo>
                    <a:pt x="8168" y="3174"/>
                  </a:lnTo>
                  <a:lnTo>
                    <a:pt x="7813" y="3430"/>
                  </a:lnTo>
                  <a:lnTo>
                    <a:pt x="7443" y="3686"/>
                  </a:lnTo>
                  <a:lnTo>
                    <a:pt x="7101" y="3957"/>
                  </a:lnTo>
                  <a:lnTo>
                    <a:pt x="6745" y="4241"/>
                  </a:lnTo>
                  <a:lnTo>
                    <a:pt x="6404" y="4526"/>
                  </a:lnTo>
                  <a:lnTo>
                    <a:pt x="6077" y="4825"/>
                  </a:lnTo>
                  <a:lnTo>
                    <a:pt x="5749" y="5123"/>
                  </a:lnTo>
                  <a:lnTo>
                    <a:pt x="5436" y="5436"/>
                  </a:lnTo>
                  <a:lnTo>
                    <a:pt x="5123" y="5750"/>
                  </a:lnTo>
                  <a:lnTo>
                    <a:pt x="4824" y="6077"/>
                  </a:lnTo>
                  <a:lnTo>
                    <a:pt x="4525" y="6404"/>
                  </a:lnTo>
                  <a:lnTo>
                    <a:pt x="4241" y="6746"/>
                  </a:lnTo>
                  <a:lnTo>
                    <a:pt x="3956" y="7101"/>
                  </a:lnTo>
                  <a:lnTo>
                    <a:pt x="3686" y="7443"/>
                  </a:lnTo>
                  <a:lnTo>
                    <a:pt x="3430" y="7813"/>
                  </a:lnTo>
                  <a:lnTo>
                    <a:pt x="3174" y="8183"/>
                  </a:lnTo>
                  <a:lnTo>
                    <a:pt x="2918" y="8553"/>
                  </a:lnTo>
                  <a:lnTo>
                    <a:pt x="2690" y="8923"/>
                  </a:lnTo>
                  <a:lnTo>
                    <a:pt x="2462" y="9307"/>
                  </a:lnTo>
                  <a:lnTo>
                    <a:pt x="2234" y="9705"/>
                  </a:lnTo>
                  <a:lnTo>
                    <a:pt x="2035" y="10104"/>
                  </a:lnTo>
                  <a:lnTo>
                    <a:pt x="1836" y="10502"/>
                  </a:lnTo>
                  <a:lnTo>
                    <a:pt x="1637" y="10915"/>
                  </a:lnTo>
                  <a:lnTo>
                    <a:pt x="1466" y="11328"/>
                  </a:lnTo>
                  <a:lnTo>
                    <a:pt x="1295" y="11740"/>
                  </a:lnTo>
                  <a:lnTo>
                    <a:pt x="1125" y="12167"/>
                  </a:lnTo>
                  <a:lnTo>
                    <a:pt x="982" y="12594"/>
                  </a:lnTo>
                  <a:lnTo>
                    <a:pt x="840" y="13021"/>
                  </a:lnTo>
                  <a:lnTo>
                    <a:pt x="712" y="13462"/>
                  </a:lnTo>
                  <a:lnTo>
                    <a:pt x="584" y="13903"/>
                  </a:lnTo>
                  <a:lnTo>
                    <a:pt x="484" y="14359"/>
                  </a:lnTo>
                  <a:lnTo>
                    <a:pt x="385" y="14800"/>
                  </a:lnTo>
                  <a:lnTo>
                    <a:pt x="299" y="15255"/>
                  </a:lnTo>
                  <a:lnTo>
                    <a:pt x="214" y="15710"/>
                  </a:lnTo>
                  <a:lnTo>
                    <a:pt x="157" y="16180"/>
                  </a:lnTo>
                  <a:lnTo>
                    <a:pt x="100" y="16650"/>
                  </a:lnTo>
                  <a:lnTo>
                    <a:pt x="57" y="17105"/>
                  </a:lnTo>
                  <a:lnTo>
                    <a:pt x="29" y="17589"/>
                  </a:lnTo>
                  <a:lnTo>
                    <a:pt x="15" y="18058"/>
                  </a:lnTo>
                  <a:lnTo>
                    <a:pt x="0" y="18542"/>
                  </a:lnTo>
                  <a:lnTo>
                    <a:pt x="15" y="19012"/>
                  </a:lnTo>
                  <a:lnTo>
                    <a:pt x="29" y="19496"/>
                  </a:lnTo>
                  <a:lnTo>
                    <a:pt x="57" y="19965"/>
                  </a:lnTo>
                  <a:lnTo>
                    <a:pt x="100" y="20435"/>
                  </a:lnTo>
                  <a:lnTo>
                    <a:pt x="157" y="20904"/>
                  </a:lnTo>
                  <a:lnTo>
                    <a:pt x="214" y="21360"/>
                  </a:lnTo>
                  <a:lnTo>
                    <a:pt x="299" y="21815"/>
                  </a:lnTo>
                  <a:lnTo>
                    <a:pt x="385" y="22270"/>
                  </a:lnTo>
                  <a:lnTo>
                    <a:pt x="484" y="22726"/>
                  </a:lnTo>
                  <a:lnTo>
                    <a:pt x="584" y="23167"/>
                  </a:lnTo>
                  <a:lnTo>
                    <a:pt x="712" y="23608"/>
                  </a:lnTo>
                  <a:lnTo>
                    <a:pt x="840" y="24049"/>
                  </a:lnTo>
                  <a:lnTo>
                    <a:pt x="982" y="24476"/>
                  </a:lnTo>
                  <a:lnTo>
                    <a:pt x="1125" y="24903"/>
                  </a:lnTo>
                  <a:lnTo>
                    <a:pt x="1295" y="25330"/>
                  </a:lnTo>
                  <a:lnTo>
                    <a:pt x="1466" y="25757"/>
                  </a:lnTo>
                  <a:lnTo>
                    <a:pt x="1637" y="26169"/>
                  </a:lnTo>
                  <a:lnTo>
                    <a:pt x="1836" y="26568"/>
                  </a:lnTo>
                  <a:lnTo>
                    <a:pt x="2035" y="26981"/>
                  </a:lnTo>
                  <a:lnTo>
                    <a:pt x="2234" y="27365"/>
                  </a:lnTo>
                  <a:lnTo>
                    <a:pt x="2462" y="27763"/>
                  </a:lnTo>
                  <a:lnTo>
                    <a:pt x="2690" y="28147"/>
                  </a:lnTo>
                  <a:lnTo>
                    <a:pt x="2918" y="28532"/>
                  </a:lnTo>
                  <a:lnTo>
                    <a:pt x="3174" y="28902"/>
                  </a:lnTo>
                  <a:lnTo>
                    <a:pt x="3430" y="29272"/>
                  </a:lnTo>
                  <a:lnTo>
                    <a:pt x="3686" y="29627"/>
                  </a:lnTo>
                  <a:lnTo>
                    <a:pt x="3956" y="29983"/>
                  </a:lnTo>
                  <a:lnTo>
                    <a:pt x="4241" y="30325"/>
                  </a:lnTo>
                  <a:lnTo>
                    <a:pt x="4525" y="30666"/>
                  </a:lnTo>
                  <a:lnTo>
                    <a:pt x="4824" y="30993"/>
                  </a:lnTo>
                  <a:lnTo>
                    <a:pt x="5123" y="31321"/>
                  </a:lnTo>
                  <a:lnTo>
                    <a:pt x="5436" y="31648"/>
                  </a:lnTo>
                  <a:lnTo>
                    <a:pt x="5749" y="31947"/>
                  </a:lnTo>
                  <a:lnTo>
                    <a:pt x="6077" y="32260"/>
                  </a:lnTo>
                  <a:lnTo>
                    <a:pt x="6404" y="32545"/>
                  </a:lnTo>
                  <a:lnTo>
                    <a:pt x="6745" y="32843"/>
                  </a:lnTo>
                  <a:lnTo>
                    <a:pt x="7101" y="33114"/>
                  </a:lnTo>
                  <a:lnTo>
                    <a:pt x="7443" y="33384"/>
                  </a:lnTo>
                  <a:lnTo>
                    <a:pt x="7813" y="33654"/>
                  </a:lnTo>
                  <a:lnTo>
                    <a:pt x="8168" y="33911"/>
                  </a:lnTo>
                  <a:lnTo>
                    <a:pt x="8553" y="34152"/>
                  </a:lnTo>
                  <a:lnTo>
                    <a:pt x="8923" y="34380"/>
                  </a:lnTo>
                  <a:lnTo>
                    <a:pt x="9307" y="34608"/>
                  </a:lnTo>
                  <a:lnTo>
                    <a:pt x="9705" y="34836"/>
                  </a:lnTo>
                  <a:lnTo>
                    <a:pt x="10104" y="35035"/>
                  </a:lnTo>
                  <a:lnTo>
                    <a:pt x="10502" y="35248"/>
                  </a:lnTo>
                  <a:lnTo>
                    <a:pt x="10915" y="35433"/>
                  </a:lnTo>
                  <a:lnTo>
                    <a:pt x="11327" y="35618"/>
                  </a:lnTo>
                  <a:lnTo>
                    <a:pt x="11740" y="35789"/>
                  </a:lnTo>
                  <a:lnTo>
                    <a:pt x="12167" y="35945"/>
                  </a:lnTo>
                  <a:lnTo>
                    <a:pt x="12594" y="36102"/>
                  </a:lnTo>
                  <a:lnTo>
                    <a:pt x="13021" y="36230"/>
                  </a:lnTo>
                  <a:lnTo>
                    <a:pt x="13462" y="36372"/>
                  </a:lnTo>
                  <a:lnTo>
                    <a:pt x="13903" y="36486"/>
                  </a:lnTo>
                  <a:lnTo>
                    <a:pt x="14344" y="36600"/>
                  </a:lnTo>
                  <a:lnTo>
                    <a:pt x="14799" y="36700"/>
                  </a:lnTo>
                  <a:lnTo>
                    <a:pt x="15255" y="36785"/>
                  </a:lnTo>
                  <a:lnTo>
                    <a:pt x="15710" y="36856"/>
                  </a:lnTo>
                  <a:lnTo>
                    <a:pt x="16180" y="36927"/>
                  </a:lnTo>
                  <a:lnTo>
                    <a:pt x="16635" y="36970"/>
                  </a:lnTo>
                  <a:lnTo>
                    <a:pt x="17105" y="37013"/>
                  </a:lnTo>
                  <a:lnTo>
                    <a:pt x="17589" y="37041"/>
                  </a:lnTo>
                  <a:lnTo>
                    <a:pt x="18058" y="37070"/>
                  </a:lnTo>
                  <a:lnTo>
                    <a:pt x="19012" y="37070"/>
                  </a:lnTo>
                  <a:lnTo>
                    <a:pt x="19495" y="37041"/>
                  </a:lnTo>
                  <a:lnTo>
                    <a:pt x="19965" y="37013"/>
                  </a:lnTo>
                  <a:lnTo>
                    <a:pt x="20435" y="36970"/>
                  </a:lnTo>
                  <a:lnTo>
                    <a:pt x="20890" y="36927"/>
                  </a:lnTo>
                  <a:lnTo>
                    <a:pt x="21359" y="36856"/>
                  </a:lnTo>
                  <a:lnTo>
                    <a:pt x="21815" y="36785"/>
                  </a:lnTo>
                  <a:lnTo>
                    <a:pt x="22270" y="36700"/>
                  </a:lnTo>
                  <a:lnTo>
                    <a:pt x="22726" y="36600"/>
                  </a:lnTo>
                  <a:lnTo>
                    <a:pt x="23167" y="36486"/>
                  </a:lnTo>
                  <a:lnTo>
                    <a:pt x="23608" y="36372"/>
                  </a:lnTo>
                  <a:lnTo>
                    <a:pt x="24049" y="36230"/>
                  </a:lnTo>
                  <a:lnTo>
                    <a:pt x="24476" y="36102"/>
                  </a:lnTo>
                  <a:lnTo>
                    <a:pt x="24903" y="35945"/>
                  </a:lnTo>
                  <a:lnTo>
                    <a:pt x="25330" y="35789"/>
                  </a:lnTo>
                  <a:lnTo>
                    <a:pt x="25742" y="35618"/>
                  </a:lnTo>
                  <a:lnTo>
                    <a:pt x="26169" y="35433"/>
                  </a:lnTo>
                  <a:lnTo>
                    <a:pt x="26568" y="35248"/>
                  </a:lnTo>
                  <a:lnTo>
                    <a:pt x="26966" y="35035"/>
                  </a:lnTo>
                  <a:lnTo>
                    <a:pt x="27364" y="34836"/>
                  </a:lnTo>
                  <a:lnTo>
                    <a:pt x="27763" y="34608"/>
                  </a:lnTo>
                  <a:lnTo>
                    <a:pt x="28147" y="34380"/>
                  </a:lnTo>
                  <a:lnTo>
                    <a:pt x="28531" y="34152"/>
                  </a:lnTo>
                  <a:lnTo>
                    <a:pt x="28901" y="33911"/>
                  </a:lnTo>
                  <a:lnTo>
                    <a:pt x="29257" y="33654"/>
                  </a:lnTo>
                  <a:lnTo>
                    <a:pt x="29627" y="33384"/>
                  </a:lnTo>
                  <a:lnTo>
                    <a:pt x="29983" y="33114"/>
                  </a:lnTo>
                  <a:lnTo>
                    <a:pt x="30324" y="32843"/>
                  </a:lnTo>
                  <a:lnTo>
                    <a:pt x="30666" y="32545"/>
                  </a:lnTo>
                  <a:lnTo>
                    <a:pt x="30993" y="32260"/>
                  </a:lnTo>
                  <a:lnTo>
                    <a:pt x="31320" y="31947"/>
                  </a:lnTo>
                  <a:lnTo>
                    <a:pt x="31633" y="31648"/>
                  </a:lnTo>
                  <a:lnTo>
                    <a:pt x="31946" y="31321"/>
                  </a:lnTo>
                  <a:lnTo>
                    <a:pt x="32260" y="30993"/>
                  </a:lnTo>
                  <a:lnTo>
                    <a:pt x="32544" y="30666"/>
                  </a:lnTo>
                  <a:lnTo>
                    <a:pt x="32843" y="30325"/>
                  </a:lnTo>
                  <a:lnTo>
                    <a:pt x="33113" y="29983"/>
                  </a:lnTo>
                  <a:lnTo>
                    <a:pt x="33384" y="29627"/>
                  </a:lnTo>
                  <a:lnTo>
                    <a:pt x="33654" y="29272"/>
                  </a:lnTo>
                  <a:lnTo>
                    <a:pt x="33896" y="28902"/>
                  </a:lnTo>
                  <a:lnTo>
                    <a:pt x="34152" y="28532"/>
                  </a:lnTo>
                  <a:lnTo>
                    <a:pt x="34380" y="28147"/>
                  </a:lnTo>
                  <a:lnTo>
                    <a:pt x="34607" y="27763"/>
                  </a:lnTo>
                  <a:lnTo>
                    <a:pt x="34835" y="27365"/>
                  </a:lnTo>
                  <a:lnTo>
                    <a:pt x="35034" y="26981"/>
                  </a:lnTo>
                  <a:lnTo>
                    <a:pt x="35234" y="26568"/>
                  </a:lnTo>
                  <a:lnTo>
                    <a:pt x="35433" y="26169"/>
                  </a:lnTo>
                  <a:lnTo>
                    <a:pt x="35618" y="25757"/>
                  </a:lnTo>
                  <a:lnTo>
                    <a:pt x="35789" y="25330"/>
                  </a:lnTo>
                  <a:lnTo>
                    <a:pt x="35945" y="24903"/>
                  </a:lnTo>
                  <a:lnTo>
                    <a:pt x="36087" y="24476"/>
                  </a:lnTo>
                  <a:lnTo>
                    <a:pt x="36230" y="24049"/>
                  </a:lnTo>
                  <a:lnTo>
                    <a:pt x="36358" y="23608"/>
                  </a:lnTo>
                  <a:lnTo>
                    <a:pt x="36486" y="23167"/>
                  </a:lnTo>
                  <a:lnTo>
                    <a:pt x="36600" y="22726"/>
                  </a:lnTo>
                  <a:lnTo>
                    <a:pt x="36685" y="22270"/>
                  </a:lnTo>
                  <a:lnTo>
                    <a:pt x="36785" y="21815"/>
                  </a:lnTo>
                  <a:lnTo>
                    <a:pt x="36856" y="21360"/>
                  </a:lnTo>
                  <a:lnTo>
                    <a:pt x="36913" y="20904"/>
                  </a:lnTo>
                  <a:lnTo>
                    <a:pt x="36970" y="20435"/>
                  </a:lnTo>
                  <a:lnTo>
                    <a:pt x="37012" y="19965"/>
                  </a:lnTo>
                  <a:lnTo>
                    <a:pt x="37041" y="19496"/>
                  </a:lnTo>
                  <a:lnTo>
                    <a:pt x="37055" y="19012"/>
                  </a:lnTo>
                  <a:lnTo>
                    <a:pt x="37069" y="18542"/>
                  </a:lnTo>
                  <a:lnTo>
                    <a:pt x="37055" y="18058"/>
                  </a:lnTo>
                  <a:lnTo>
                    <a:pt x="37041" y="17589"/>
                  </a:lnTo>
                  <a:lnTo>
                    <a:pt x="37012" y="17105"/>
                  </a:lnTo>
                  <a:lnTo>
                    <a:pt x="36970" y="16650"/>
                  </a:lnTo>
                  <a:lnTo>
                    <a:pt x="36913" y="16180"/>
                  </a:lnTo>
                  <a:lnTo>
                    <a:pt x="36856" y="15710"/>
                  </a:lnTo>
                  <a:lnTo>
                    <a:pt x="36785" y="15255"/>
                  </a:lnTo>
                  <a:lnTo>
                    <a:pt x="36685" y="14800"/>
                  </a:lnTo>
                  <a:lnTo>
                    <a:pt x="36600" y="14359"/>
                  </a:lnTo>
                  <a:lnTo>
                    <a:pt x="36486" y="13903"/>
                  </a:lnTo>
                  <a:lnTo>
                    <a:pt x="36358" y="13462"/>
                  </a:lnTo>
                  <a:lnTo>
                    <a:pt x="36230" y="13021"/>
                  </a:lnTo>
                  <a:lnTo>
                    <a:pt x="36087" y="12594"/>
                  </a:lnTo>
                  <a:lnTo>
                    <a:pt x="35945" y="12167"/>
                  </a:lnTo>
                  <a:lnTo>
                    <a:pt x="35789" y="11740"/>
                  </a:lnTo>
                  <a:lnTo>
                    <a:pt x="35618" y="11328"/>
                  </a:lnTo>
                  <a:lnTo>
                    <a:pt x="35433" y="10915"/>
                  </a:lnTo>
                  <a:lnTo>
                    <a:pt x="35234" y="10502"/>
                  </a:lnTo>
                  <a:lnTo>
                    <a:pt x="35034" y="10104"/>
                  </a:lnTo>
                  <a:lnTo>
                    <a:pt x="34835" y="9705"/>
                  </a:lnTo>
                  <a:lnTo>
                    <a:pt x="34607" y="9307"/>
                  </a:lnTo>
                  <a:lnTo>
                    <a:pt x="34380" y="8923"/>
                  </a:lnTo>
                  <a:lnTo>
                    <a:pt x="34152" y="8553"/>
                  </a:lnTo>
                  <a:lnTo>
                    <a:pt x="33896" y="8183"/>
                  </a:lnTo>
                  <a:lnTo>
                    <a:pt x="33654" y="7813"/>
                  </a:lnTo>
                  <a:lnTo>
                    <a:pt x="33384" y="7443"/>
                  </a:lnTo>
                  <a:lnTo>
                    <a:pt x="33113" y="7101"/>
                  </a:lnTo>
                  <a:lnTo>
                    <a:pt x="32843" y="6746"/>
                  </a:lnTo>
                  <a:lnTo>
                    <a:pt x="32544" y="6404"/>
                  </a:lnTo>
                  <a:lnTo>
                    <a:pt x="32260" y="6077"/>
                  </a:lnTo>
                  <a:lnTo>
                    <a:pt x="31946" y="5750"/>
                  </a:lnTo>
                  <a:lnTo>
                    <a:pt x="31633" y="5436"/>
                  </a:lnTo>
                  <a:lnTo>
                    <a:pt x="31320" y="5123"/>
                  </a:lnTo>
                  <a:lnTo>
                    <a:pt x="30993" y="4825"/>
                  </a:lnTo>
                  <a:lnTo>
                    <a:pt x="30666" y="4526"/>
                  </a:lnTo>
                  <a:lnTo>
                    <a:pt x="30324" y="4241"/>
                  </a:lnTo>
                  <a:lnTo>
                    <a:pt x="29983" y="3957"/>
                  </a:lnTo>
                  <a:lnTo>
                    <a:pt x="29627" y="3686"/>
                  </a:lnTo>
                  <a:lnTo>
                    <a:pt x="29257" y="3430"/>
                  </a:lnTo>
                  <a:lnTo>
                    <a:pt x="28901" y="3174"/>
                  </a:lnTo>
                  <a:lnTo>
                    <a:pt x="28531" y="2932"/>
                  </a:lnTo>
                  <a:lnTo>
                    <a:pt x="28147" y="2690"/>
                  </a:lnTo>
                  <a:lnTo>
                    <a:pt x="27763" y="2462"/>
                  </a:lnTo>
                  <a:lnTo>
                    <a:pt x="27364" y="2249"/>
                  </a:lnTo>
                  <a:lnTo>
                    <a:pt x="26966" y="2036"/>
                  </a:lnTo>
                  <a:lnTo>
                    <a:pt x="26568" y="1836"/>
                  </a:lnTo>
                  <a:lnTo>
                    <a:pt x="26169" y="1637"/>
                  </a:lnTo>
                  <a:lnTo>
                    <a:pt x="25742" y="1466"/>
                  </a:lnTo>
                  <a:lnTo>
                    <a:pt x="25330" y="1296"/>
                  </a:lnTo>
                  <a:lnTo>
                    <a:pt x="24903" y="1125"/>
                  </a:lnTo>
                  <a:lnTo>
                    <a:pt x="24476" y="983"/>
                  </a:lnTo>
                  <a:lnTo>
                    <a:pt x="24049" y="840"/>
                  </a:lnTo>
                  <a:lnTo>
                    <a:pt x="23608" y="712"/>
                  </a:lnTo>
                  <a:lnTo>
                    <a:pt x="23167" y="584"/>
                  </a:lnTo>
                  <a:lnTo>
                    <a:pt x="22726" y="484"/>
                  </a:lnTo>
                  <a:lnTo>
                    <a:pt x="22270" y="385"/>
                  </a:lnTo>
                  <a:lnTo>
                    <a:pt x="21815" y="299"/>
                  </a:lnTo>
                  <a:lnTo>
                    <a:pt x="21359" y="214"/>
                  </a:lnTo>
                  <a:lnTo>
                    <a:pt x="20890" y="157"/>
                  </a:lnTo>
                  <a:lnTo>
                    <a:pt x="20435" y="100"/>
                  </a:lnTo>
                  <a:lnTo>
                    <a:pt x="19965" y="58"/>
                  </a:lnTo>
                  <a:lnTo>
                    <a:pt x="19495" y="29"/>
                  </a:lnTo>
                  <a:lnTo>
                    <a:pt x="19012" y="15"/>
                  </a:lnTo>
                  <a:lnTo>
                    <a:pt x="18542" y="1"/>
                  </a:lnTo>
                  <a:close/>
                </a:path>
              </a:pathLst>
            </a:custGeom>
            <a:solidFill>
              <a:srgbClr val="2119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41"/>
            <p:cNvSpPr/>
            <p:nvPr/>
          </p:nvSpPr>
          <p:spPr>
            <a:xfrm>
              <a:off x="1438463" y="3160225"/>
              <a:ext cx="926750" cy="926750"/>
            </a:xfrm>
            <a:custGeom>
              <a:rect b="b" l="l" r="r" t="t"/>
              <a:pathLst>
                <a:path extrusionOk="0" fill="none" h="37070" w="37070">
                  <a:moveTo>
                    <a:pt x="37069" y="18542"/>
                  </a:moveTo>
                  <a:lnTo>
                    <a:pt x="37069" y="18542"/>
                  </a:lnTo>
                  <a:lnTo>
                    <a:pt x="37055" y="19012"/>
                  </a:lnTo>
                  <a:lnTo>
                    <a:pt x="37041" y="19496"/>
                  </a:lnTo>
                  <a:lnTo>
                    <a:pt x="37012" y="19965"/>
                  </a:lnTo>
                  <a:lnTo>
                    <a:pt x="36970" y="20435"/>
                  </a:lnTo>
                  <a:lnTo>
                    <a:pt x="36913" y="20904"/>
                  </a:lnTo>
                  <a:lnTo>
                    <a:pt x="36856" y="21360"/>
                  </a:lnTo>
                  <a:lnTo>
                    <a:pt x="36785" y="21815"/>
                  </a:lnTo>
                  <a:lnTo>
                    <a:pt x="36685" y="22270"/>
                  </a:lnTo>
                  <a:lnTo>
                    <a:pt x="36600" y="22726"/>
                  </a:lnTo>
                  <a:lnTo>
                    <a:pt x="36486" y="23167"/>
                  </a:lnTo>
                  <a:lnTo>
                    <a:pt x="36358" y="23608"/>
                  </a:lnTo>
                  <a:lnTo>
                    <a:pt x="36230" y="24049"/>
                  </a:lnTo>
                  <a:lnTo>
                    <a:pt x="36087" y="24476"/>
                  </a:lnTo>
                  <a:lnTo>
                    <a:pt x="35945" y="24903"/>
                  </a:lnTo>
                  <a:lnTo>
                    <a:pt x="35789" y="25330"/>
                  </a:lnTo>
                  <a:lnTo>
                    <a:pt x="35618" y="25757"/>
                  </a:lnTo>
                  <a:lnTo>
                    <a:pt x="35433" y="26169"/>
                  </a:lnTo>
                  <a:lnTo>
                    <a:pt x="35234" y="26568"/>
                  </a:lnTo>
                  <a:lnTo>
                    <a:pt x="35034" y="26981"/>
                  </a:lnTo>
                  <a:lnTo>
                    <a:pt x="34835" y="27365"/>
                  </a:lnTo>
                  <a:lnTo>
                    <a:pt x="34607" y="27763"/>
                  </a:lnTo>
                  <a:lnTo>
                    <a:pt x="34380" y="28147"/>
                  </a:lnTo>
                  <a:lnTo>
                    <a:pt x="34152" y="28532"/>
                  </a:lnTo>
                  <a:lnTo>
                    <a:pt x="33896" y="28902"/>
                  </a:lnTo>
                  <a:lnTo>
                    <a:pt x="33654" y="29272"/>
                  </a:lnTo>
                  <a:lnTo>
                    <a:pt x="33384" y="29627"/>
                  </a:lnTo>
                  <a:lnTo>
                    <a:pt x="33113" y="29983"/>
                  </a:lnTo>
                  <a:lnTo>
                    <a:pt x="32843" y="30325"/>
                  </a:lnTo>
                  <a:lnTo>
                    <a:pt x="32544" y="30666"/>
                  </a:lnTo>
                  <a:lnTo>
                    <a:pt x="32260" y="30993"/>
                  </a:lnTo>
                  <a:lnTo>
                    <a:pt x="31946" y="31321"/>
                  </a:lnTo>
                  <a:lnTo>
                    <a:pt x="31633" y="31648"/>
                  </a:lnTo>
                  <a:lnTo>
                    <a:pt x="31320" y="31947"/>
                  </a:lnTo>
                  <a:lnTo>
                    <a:pt x="30993" y="32260"/>
                  </a:lnTo>
                  <a:lnTo>
                    <a:pt x="30666" y="32545"/>
                  </a:lnTo>
                  <a:lnTo>
                    <a:pt x="30324" y="32843"/>
                  </a:lnTo>
                  <a:lnTo>
                    <a:pt x="29983" y="33114"/>
                  </a:lnTo>
                  <a:lnTo>
                    <a:pt x="29627" y="33384"/>
                  </a:lnTo>
                  <a:lnTo>
                    <a:pt x="29257" y="33654"/>
                  </a:lnTo>
                  <a:lnTo>
                    <a:pt x="28901" y="33911"/>
                  </a:lnTo>
                  <a:lnTo>
                    <a:pt x="28531" y="34152"/>
                  </a:lnTo>
                  <a:lnTo>
                    <a:pt x="28147" y="34380"/>
                  </a:lnTo>
                  <a:lnTo>
                    <a:pt x="27763" y="34608"/>
                  </a:lnTo>
                  <a:lnTo>
                    <a:pt x="27364" y="34836"/>
                  </a:lnTo>
                  <a:lnTo>
                    <a:pt x="26966" y="35035"/>
                  </a:lnTo>
                  <a:lnTo>
                    <a:pt x="26568" y="35248"/>
                  </a:lnTo>
                  <a:lnTo>
                    <a:pt x="26169" y="35433"/>
                  </a:lnTo>
                  <a:lnTo>
                    <a:pt x="25742" y="35618"/>
                  </a:lnTo>
                  <a:lnTo>
                    <a:pt x="25330" y="35789"/>
                  </a:lnTo>
                  <a:lnTo>
                    <a:pt x="24903" y="35945"/>
                  </a:lnTo>
                  <a:lnTo>
                    <a:pt x="24476" y="36102"/>
                  </a:lnTo>
                  <a:lnTo>
                    <a:pt x="24049" y="36230"/>
                  </a:lnTo>
                  <a:lnTo>
                    <a:pt x="23608" y="36372"/>
                  </a:lnTo>
                  <a:lnTo>
                    <a:pt x="23167" y="36486"/>
                  </a:lnTo>
                  <a:lnTo>
                    <a:pt x="22726" y="36600"/>
                  </a:lnTo>
                  <a:lnTo>
                    <a:pt x="22270" y="36700"/>
                  </a:lnTo>
                  <a:lnTo>
                    <a:pt x="21815" y="36785"/>
                  </a:lnTo>
                  <a:lnTo>
                    <a:pt x="21359" y="36856"/>
                  </a:lnTo>
                  <a:lnTo>
                    <a:pt x="20890" y="36927"/>
                  </a:lnTo>
                  <a:lnTo>
                    <a:pt x="20435" y="36970"/>
                  </a:lnTo>
                  <a:lnTo>
                    <a:pt x="19965" y="37013"/>
                  </a:lnTo>
                  <a:lnTo>
                    <a:pt x="19495" y="37041"/>
                  </a:lnTo>
                  <a:lnTo>
                    <a:pt x="19012" y="37070"/>
                  </a:lnTo>
                  <a:lnTo>
                    <a:pt x="18542" y="37070"/>
                  </a:lnTo>
                  <a:lnTo>
                    <a:pt x="18542" y="37070"/>
                  </a:lnTo>
                  <a:lnTo>
                    <a:pt x="18058" y="37070"/>
                  </a:lnTo>
                  <a:lnTo>
                    <a:pt x="17589" y="37041"/>
                  </a:lnTo>
                  <a:lnTo>
                    <a:pt x="17105" y="37013"/>
                  </a:lnTo>
                  <a:lnTo>
                    <a:pt x="16635" y="36970"/>
                  </a:lnTo>
                  <a:lnTo>
                    <a:pt x="16180" y="36927"/>
                  </a:lnTo>
                  <a:lnTo>
                    <a:pt x="15710" y="36856"/>
                  </a:lnTo>
                  <a:lnTo>
                    <a:pt x="15255" y="36785"/>
                  </a:lnTo>
                  <a:lnTo>
                    <a:pt x="14799" y="36700"/>
                  </a:lnTo>
                  <a:lnTo>
                    <a:pt x="14344" y="36600"/>
                  </a:lnTo>
                  <a:lnTo>
                    <a:pt x="13903" y="36486"/>
                  </a:lnTo>
                  <a:lnTo>
                    <a:pt x="13462" y="36372"/>
                  </a:lnTo>
                  <a:lnTo>
                    <a:pt x="13021" y="36230"/>
                  </a:lnTo>
                  <a:lnTo>
                    <a:pt x="12594" y="36102"/>
                  </a:lnTo>
                  <a:lnTo>
                    <a:pt x="12167" y="35945"/>
                  </a:lnTo>
                  <a:lnTo>
                    <a:pt x="11740" y="35789"/>
                  </a:lnTo>
                  <a:lnTo>
                    <a:pt x="11327" y="35618"/>
                  </a:lnTo>
                  <a:lnTo>
                    <a:pt x="10915" y="35433"/>
                  </a:lnTo>
                  <a:lnTo>
                    <a:pt x="10502" y="35248"/>
                  </a:lnTo>
                  <a:lnTo>
                    <a:pt x="10104" y="35035"/>
                  </a:lnTo>
                  <a:lnTo>
                    <a:pt x="9705" y="34836"/>
                  </a:lnTo>
                  <a:lnTo>
                    <a:pt x="9307" y="34608"/>
                  </a:lnTo>
                  <a:lnTo>
                    <a:pt x="8923" y="34380"/>
                  </a:lnTo>
                  <a:lnTo>
                    <a:pt x="8553" y="34152"/>
                  </a:lnTo>
                  <a:lnTo>
                    <a:pt x="8168" y="33911"/>
                  </a:lnTo>
                  <a:lnTo>
                    <a:pt x="7813" y="33654"/>
                  </a:lnTo>
                  <a:lnTo>
                    <a:pt x="7443" y="33384"/>
                  </a:lnTo>
                  <a:lnTo>
                    <a:pt x="7101" y="33114"/>
                  </a:lnTo>
                  <a:lnTo>
                    <a:pt x="6745" y="32843"/>
                  </a:lnTo>
                  <a:lnTo>
                    <a:pt x="6404" y="32545"/>
                  </a:lnTo>
                  <a:lnTo>
                    <a:pt x="6077" y="32260"/>
                  </a:lnTo>
                  <a:lnTo>
                    <a:pt x="5749" y="31947"/>
                  </a:lnTo>
                  <a:lnTo>
                    <a:pt x="5436" y="31648"/>
                  </a:lnTo>
                  <a:lnTo>
                    <a:pt x="5123" y="31321"/>
                  </a:lnTo>
                  <a:lnTo>
                    <a:pt x="4824" y="30993"/>
                  </a:lnTo>
                  <a:lnTo>
                    <a:pt x="4525" y="30666"/>
                  </a:lnTo>
                  <a:lnTo>
                    <a:pt x="4241" y="30325"/>
                  </a:lnTo>
                  <a:lnTo>
                    <a:pt x="3956" y="29983"/>
                  </a:lnTo>
                  <a:lnTo>
                    <a:pt x="3686" y="29627"/>
                  </a:lnTo>
                  <a:lnTo>
                    <a:pt x="3430" y="29272"/>
                  </a:lnTo>
                  <a:lnTo>
                    <a:pt x="3174" y="28902"/>
                  </a:lnTo>
                  <a:lnTo>
                    <a:pt x="2918" y="28532"/>
                  </a:lnTo>
                  <a:lnTo>
                    <a:pt x="2690" y="28147"/>
                  </a:lnTo>
                  <a:lnTo>
                    <a:pt x="2462" y="27763"/>
                  </a:lnTo>
                  <a:lnTo>
                    <a:pt x="2234" y="27365"/>
                  </a:lnTo>
                  <a:lnTo>
                    <a:pt x="2035" y="26981"/>
                  </a:lnTo>
                  <a:lnTo>
                    <a:pt x="1836" y="26568"/>
                  </a:lnTo>
                  <a:lnTo>
                    <a:pt x="1637" y="26169"/>
                  </a:lnTo>
                  <a:lnTo>
                    <a:pt x="1466" y="25757"/>
                  </a:lnTo>
                  <a:lnTo>
                    <a:pt x="1295" y="25330"/>
                  </a:lnTo>
                  <a:lnTo>
                    <a:pt x="1125" y="24903"/>
                  </a:lnTo>
                  <a:lnTo>
                    <a:pt x="982" y="24476"/>
                  </a:lnTo>
                  <a:lnTo>
                    <a:pt x="840" y="24049"/>
                  </a:lnTo>
                  <a:lnTo>
                    <a:pt x="712" y="23608"/>
                  </a:lnTo>
                  <a:lnTo>
                    <a:pt x="584" y="23167"/>
                  </a:lnTo>
                  <a:lnTo>
                    <a:pt x="484" y="22726"/>
                  </a:lnTo>
                  <a:lnTo>
                    <a:pt x="385" y="22270"/>
                  </a:lnTo>
                  <a:lnTo>
                    <a:pt x="299" y="21815"/>
                  </a:lnTo>
                  <a:lnTo>
                    <a:pt x="214" y="21360"/>
                  </a:lnTo>
                  <a:lnTo>
                    <a:pt x="157" y="20904"/>
                  </a:lnTo>
                  <a:lnTo>
                    <a:pt x="100" y="20435"/>
                  </a:lnTo>
                  <a:lnTo>
                    <a:pt x="57" y="19965"/>
                  </a:lnTo>
                  <a:lnTo>
                    <a:pt x="29" y="19496"/>
                  </a:lnTo>
                  <a:lnTo>
                    <a:pt x="15" y="19012"/>
                  </a:lnTo>
                  <a:lnTo>
                    <a:pt x="0" y="18542"/>
                  </a:lnTo>
                  <a:lnTo>
                    <a:pt x="0" y="18542"/>
                  </a:lnTo>
                  <a:lnTo>
                    <a:pt x="15" y="18058"/>
                  </a:lnTo>
                  <a:lnTo>
                    <a:pt x="29" y="17589"/>
                  </a:lnTo>
                  <a:lnTo>
                    <a:pt x="57" y="17105"/>
                  </a:lnTo>
                  <a:lnTo>
                    <a:pt x="100" y="16650"/>
                  </a:lnTo>
                  <a:lnTo>
                    <a:pt x="157" y="16180"/>
                  </a:lnTo>
                  <a:lnTo>
                    <a:pt x="214" y="15710"/>
                  </a:lnTo>
                  <a:lnTo>
                    <a:pt x="299" y="15255"/>
                  </a:lnTo>
                  <a:lnTo>
                    <a:pt x="385" y="14800"/>
                  </a:lnTo>
                  <a:lnTo>
                    <a:pt x="484" y="14359"/>
                  </a:lnTo>
                  <a:lnTo>
                    <a:pt x="584" y="13903"/>
                  </a:lnTo>
                  <a:lnTo>
                    <a:pt x="712" y="13462"/>
                  </a:lnTo>
                  <a:lnTo>
                    <a:pt x="840" y="13021"/>
                  </a:lnTo>
                  <a:lnTo>
                    <a:pt x="982" y="12594"/>
                  </a:lnTo>
                  <a:lnTo>
                    <a:pt x="1125" y="12167"/>
                  </a:lnTo>
                  <a:lnTo>
                    <a:pt x="1295" y="11740"/>
                  </a:lnTo>
                  <a:lnTo>
                    <a:pt x="1466" y="11328"/>
                  </a:lnTo>
                  <a:lnTo>
                    <a:pt x="1637" y="10915"/>
                  </a:lnTo>
                  <a:lnTo>
                    <a:pt x="1836" y="10502"/>
                  </a:lnTo>
                  <a:lnTo>
                    <a:pt x="2035" y="10104"/>
                  </a:lnTo>
                  <a:lnTo>
                    <a:pt x="2234" y="9705"/>
                  </a:lnTo>
                  <a:lnTo>
                    <a:pt x="2462" y="9307"/>
                  </a:lnTo>
                  <a:lnTo>
                    <a:pt x="2690" y="8923"/>
                  </a:lnTo>
                  <a:lnTo>
                    <a:pt x="2918" y="8553"/>
                  </a:lnTo>
                  <a:lnTo>
                    <a:pt x="3174" y="8183"/>
                  </a:lnTo>
                  <a:lnTo>
                    <a:pt x="3430" y="7813"/>
                  </a:lnTo>
                  <a:lnTo>
                    <a:pt x="3686" y="7443"/>
                  </a:lnTo>
                  <a:lnTo>
                    <a:pt x="3956" y="7101"/>
                  </a:lnTo>
                  <a:lnTo>
                    <a:pt x="4241" y="6746"/>
                  </a:lnTo>
                  <a:lnTo>
                    <a:pt x="4525" y="6404"/>
                  </a:lnTo>
                  <a:lnTo>
                    <a:pt x="4824" y="6077"/>
                  </a:lnTo>
                  <a:lnTo>
                    <a:pt x="5123" y="5750"/>
                  </a:lnTo>
                  <a:lnTo>
                    <a:pt x="5436" y="5436"/>
                  </a:lnTo>
                  <a:lnTo>
                    <a:pt x="5749" y="5123"/>
                  </a:lnTo>
                  <a:lnTo>
                    <a:pt x="6077" y="4825"/>
                  </a:lnTo>
                  <a:lnTo>
                    <a:pt x="6404" y="4526"/>
                  </a:lnTo>
                  <a:lnTo>
                    <a:pt x="6745" y="4241"/>
                  </a:lnTo>
                  <a:lnTo>
                    <a:pt x="7101" y="3957"/>
                  </a:lnTo>
                  <a:lnTo>
                    <a:pt x="7443" y="3686"/>
                  </a:lnTo>
                  <a:lnTo>
                    <a:pt x="7813" y="3430"/>
                  </a:lnTo>
                  <a:lnTo>
                    <a:pt x="8168" y="3174"/>
                  </a:lnTo>
                  <a:lnTo>
                    <a:pt x="8553" y="2932"/>
                  </a:lnTo>
                  <a:lnTo>
                    <a:pt x="8923" y="2690"/>
                  </a:lnTo>
                  <a:lnTo>
                    <a:pt x="9307" y="2462"/>
                  </a:lnTo>
                  <a:lnTo>
                    <a:pt x="9705" y="2249"/>
                  </a:lnTo>
                  <a:lnTo>
                    <a:pt x="10104" y="2036"/>
                  </a:lnTo>
                  <a:lnTo>
                    <a:pt x="10502" y="1836"/>
                  </a:lnTo>
                  <a:lnTo>
                    <a:pt x="10915" y="1637"/>
                  </a:lnTo>
                  <a:lnTo>
                    <a:pt x="11327" y="1466"/>
                  </a:lnTo>
                  <a:lnTo>
                    <a:pt x="11740" y="1296"/>
                  </a:lnTo>
                  <a:lnTo>
                    <a:pt x="12167" y="1125"/>
                  </a:lnTo>
                  <a:lnTo>
                    <a:pt x="12594" y="983"/>
                  </a:lnTo>
                  <a:lnTo>
                    <a:pt x="13021" y="840"/>
                  </a:lnTo>
                  <a:lnTo>
                    <a:pt x="13462" y="712"/>
                  </a:lnTo>
                  <a:lnTo>
                    <a:pt x="13903" y="584"/>
                  </a:lnTo>
                  <a:lnTo>
                    <a:pt x="14344" y="484"/>
                  </a:lnTo>
                  <a:lnTo>
                    <a:pt x="14799" y="385"/>
                  </a:lnTo>
                  <a:lnTo>
                    <a:pt x="15255" y="299"/>
                  </a:lnTo>
                  <a:lnTo>
                    <a:pt x="15710" y="214"/>
                  </a:lnTo>
                  <a:lnTo>
                    <a:pt x="16180" y="157"/>
                  </a:lnTo>
                  <a:lnTo>
                    <a:pt x="16635" y="100"/>
                  </a:lnTo>
                  <a:lnTo>
                    <a:pt x="17105" y="58"/>
                  </a:lnTo>
                  <a:lnTo>
                    <a:pt x="17589" y="29"/>
                  </a:lnTo>
                  <a:lnTo>
                    <a:pt x="18058" y="15"/>
                  </a:lnTo>
                  <a:lnTo>
                    <a:pt x="18542" y="1"/>
                  </a:lnTo>
                  <a:lnTo>
                    <a:pt x="18542" y="1"/>
                  </a:lnTo>
                  <a:lnTo>
                    <a:pt x="19012" y="15"/>
                  </a:lnTo>
                  <a:lnTo>
                    <a:pt x="19495" y="29"/>
                  </a:lnTo>
                  <a:lnTo>
                    <a:pt x="19965" y="58"/>
                  </a:lnTo>
                  <a:lnTo>
                    <a:pt x="20435" y="100"/>
                  </a:lnTo>
                  <a:lnTo>
                    <a:pt x="20890" y="157"/>
                  </a:lnTo>
                  <a:lnTo>
                    <a:pt x="21359" y="214"/>
                  </a:lnTo>
                  <a:lnTo>
                    <a:pt x="21815" y="299"/>
                  </a:lnTo>
                  <a:lnTo>
                    <a:pt x="22270" y="385"/>
                  </a:lnTo>
                  <a:lnTo>
                    <a:pt x="22726" y="484"/>
                  </a:lnTo>
                  <a:lnTo>
                    <a:pt x="23167" y="584"/>
                  </a:lnTo>
                  <a:lnTo>
                    <a:pt x="23608" y="712"/>
                  </a:lnTo>
                  <a:lnTo>
                    <a:pt x="24049" y="840"/>
                  </a:lnTo>
                  <a:lnTo>
                    <a:pt x="24476" y="983"/>
                  </a:lnTo>
                  <a:lnTo>
                    <a:pt x="24903" y="1125"/>
                  </a:lnTo>
                  <a:lnTo>
                    <a:pt x="25330" y="1296"/>
                  </a:lnTo>
                  <a:lnTo>
                    <a:pt x="25742" y="1466"/>
                  </a:lnTo>
                  <a:lnTo>
                    <a:pt x="26169" y="1637"/>
                  </a:lnTo>
                  <a:lnTo>
                    <a:pt x="26568" y="1836"/>
                  </a:lnTo>
                  <a:lnTo>
                    <a:pt x="26966" y="2036"/>
                  </a:lnTo>
                  <a:lnTo>
                    <a:pt x="27364" y="2249"/>
                  </a:lnTo>
                  <a:lnTo>
                    <a:pt x="27763" y="2462"/>
                  </a:lnTo>
                  <a:lnTo>
                    <a:pt x="28147" y="2690"/>
                  </a:lnTo>
                  <a:lnTo>
                    <a:pt x="28531" y="2932"/>
                  </a:lnTo>
                  <a:lnTo>
                    <a:pt x="28901" y="3174"/>
                  </a:lnTo>
                  <a:lnTo>
                    <a:pt x="29257" y="3430"/>
                  </a:lnTo>
                  <a:lnTo>
                    <a:pt x="29627" y="3686"/>
                  </a:lnTo>
                  <a:lnTo>
                    <a:pt x="29983" y="3957"/>
                  </a:lnTo>
                  <a:lnTo>
                    <a:pt x="30324" y="4241"/>
                  </a:lnTo>
                  <a:lnTo>
                    <a:pt x="30666" y="4526"/>
                  </a:lnTo>
                  <a:lnTo>
                    <a:pt x="30993" y="4825"/>
                  </a:lnTo>
                  <a:lnTo>
                    <a:pt x="31320" y="5123"/>
                  </a:lnTo>
                  <a:lnTo>
                    <a:pt x="31633" y="5436"/>
                  </a:lnTo>
                  <a:lnTo>
                    <a:pt x="31946" y="5750"/>
                  </a:lnTo>
                  <a:lnTo>
                    <a:pt x="32260" y="6077"/>
                  </a:lnTo>
                  <a:lnTo>
                    <a:pt x="32544" y="6404"/>
                  </a:lnTo>
                  <a:lnTo>
                    <a:pt x="32843" y="6746"/>
                  </a:lnTo>
                  <a:lnTo>
                    <a:pt x="33113" y="7101"/>
                  </a:lnTo>
                  <a:lnTo>
                    <a:pt x="33384" y="7443"/>
                  </a:lnTo>
                  <a:lnTo>
                    <a:pt x="33654" y="7813"/>
                  </a:lnTo>
                  <a:lnTo>
                    <a:pt x="33896" y="8183"/>
                  </a:lnTo>
                  <a:lnTo>
                    <a:pt x="34152" y="8553"/>
                  </a:lnTo>
                  <a:lnTo>
                    <a:pt x="34380" y="8923"/>
                  </a:lnTo>
                  <a:lnTo>
                    <a:pt x="34607" y="9307"/>
                  </a:lnTo>
                  <a:lnTo>
                    <a:pt x="34835" y="9705"/>
                  </a:lnTo>
                  <a:lnTo>
                    <a:pt x="35034" y="10104"/>
                  </a:lnTo>
                  <a:lnTo>
                    <a:pt x="35234" y="10502"/>
                  </a:lnTo>
                  <a:lnTo>
                    <a:pt x="35433" y="10915"/>
                  </a:lnTo>
                  <a:lnTo>
                    <a:pt x="35618" y="11328"/>
                  </a:lnTo>
                  <a:lnTo>
                    <a:pt x="35789" y="11740"/>
                  </a:lnTo>
                  <a:lnTo>
                    <a:pt x="35945" y="12167"/>
                  </a:lnTo>
                  <a:lnTo>
                    <a:pt x="36087" y="12594"/>
                  </a:lnTo>
                  <a:lnTo>
                    <a:pt x="36230" y="13021"/>
                  </a:lnTo>
                  <a:lnTo>
                    <a:pt x="36358" y="13462"/>
                  </a:lnTo>
                  <a:lnTo>
                    <a:pt x="36486" y="13903"/>
                  </a:lnTo>
                  <a:lnTo>
                    <a:pt x="36600" y="14359"/>
                  </a:lnTo>
                  <a:lnTo>
                    <a:pt x="36685" y="14800"/>
                  </a:lnTo>
                  <a:lnTo>
                    <a:pt x="36785" y="15255"/>
                  </a:lnTo>
                  <a:lnTo>
                    <a:pt x="36856" y="15710"/>
                  </a:lnTo>
                  <a:lnTo>
                    <a:pt x="36913" y="16180"/>
                  </a:lnTo>
                  <a:lnTo>
                    <a:pt x="36970" y="16650"/>
                  </a:lnTo>
                  <a:lnTo>
                    <a:pt x="37012" y="17105"/>
                  </a:lnTo>
                  <a:lnTo>
                    <a:pt x="37041" y="17589"/>
                  </a:lnTo>
                  <a:lnTo>
                    <a:pt x="37055" y="18058"/>
                  </a:lnTo>
                  <a:lnTo>
                    <a:pt x="37069" y="18542"/>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41"/>
            <p:cNvSpPr/>
            <p:nvPr/>
          </p:nvSpPr>
          <p:spPr>
            <a:xfrm>
              <a:off x="1577563" y="3298975"/>
              <a:ext cx="649625" cy="649975"/>
            </a:xfrm>
            <a:custGeom>
              <a:rect b="b" l="l" r="r" t="t"/>
              <a:pathLst>
                <a:path extrusionOk="0" h="25999" w="25985">
                  <a:moveTo>
                    <a:pt x="13746" y="0"/>
                  </a:moveTo>
                  <a:lnTo>
                    <a:pt x="13604" y="2377"/>
                  </a:lnTo>
                  <a:lnTo>
                    <a:pt x="14145" y="2419"/>
                  </a:lnTo>
                  <a:lnTo>
                    <a:pt x="14401" y="57"/>
                  </a:lnTo>
                  <a:lnTo>
                    <a:pt x="13746" y="0"/>
                  </a:lnTo>
                  <a:close/>
                  <a:moveTo>
                    <a:pt x="11142" y="100"/>
                  </a:moveTo>
                  <a:lnTo>
                    <a:pt x="10815" y="157"/>
                  </a:lnTo>
                  <a:lnTo>
                    <a:pt x="10502" y="214"/>
                  </a:lnTo>
                  <a:lnTo>
                    <a:pt x="10943" y="2547"/>
                  </a:lnTo>
                  <a:lnTo>
                    <a:pt x="11470" y="2462"/>
                  </a:lnTo>
                  <a:lnTo>
                    <a:pt x="11142" y="100"/>
                  </a:lnTo>
                  <a:close/>
                  <a:moveTo>
                    <a:pt x="16948" y="598"/>
                  </a:moveTo>
                  <a:lnTo>
                    <a:pt x="16222" y="2875"/>
                  </a:lnTo>
                  <a:lnTo>
                    <a:pt x="16735" y="3046"/>
                  </a:lnTo>
                  <a:lnTo>
                    <a:pt x="17574" y="811"/>
                  </a:lnTo>
                  <a:lnTo>
                    <a:pt x="16948" y="598"/>
                  </a:lnTo>
                  <a:close/>
                  <a:moveTo>
                    <a:pt x="7997" y="968"/>
                  </a:moveTo>
                  <a:lnTo>
                    <a:pt x="7400" y="1224"/>
                  </a:lnTo>
                  <a:lnTo>
                    <a:pt x="8424" y="3387"/>
                  </a:lnTo>
                  <a:lnTo>
                    <a:pt x="8908" y="3159"/>
                  </a:lnTo>
                  <a:lnTo>
                    <a:pt x="7997" y="968"/>
                  </a:lnTo>
                  <a:close/>
                  <a:moveTo>
                    <a:pt x="19908" y="1978"/>
                  </a:moveTo>
                  <a:lnTo>
                    <a:pt x="18641" y="3999"/>
                  </a:lnTo>
                  <a:lnTo>
                    <a:pt x="19083" y="4298"/>
                  </a:lnTo>
                  <a:lnTo>
                    <a:pt x="20449" y="2334"/>
                  </a:lnTo>
                  <a:lnTo>
                    <a:pt x="19908" y="1978"/>
                  </a:lnTo>
                  <a:close/>
                  <a:moveTo>
                    <a:pt x="5166" y="2576"/>
                  </a:moveTo>
                  <a:lnTo>
                    <a:pt x="4910" y="2775"/>
                  </a:lnTo>
                  <a:lnTo>
                    <a:pt x="4653" y="2989"/>
                  </a:lnTo>
                  <a:lnTo>
                    <a:pt x="6176" y="4810"/>
                  </a:lnTo>
                  <a:lnTo>
                    <a:pt x="6603" y="4483"/>
                  </a:lnTo>
                  <a:lnTo>
                    <a:pt x="5166" y="2576"/>
                  </a:lnTo>
                  <a:close/>
                  <a:moveTo>
                    <a:pt x="22427" y="4056"/>
                  </a:moveTo>
                  <a:lnTo>
                    <a:pt x="20691" y="5692"/>
                  </a:lnTo>
                  <a:lnTo>
                    <a:pt x="21046" y="6091"/>
                  </a:lnTo>
                  <a:lnTo>
                    <a:pt x="22868" y="4525"/>
                  </a:lnTo>
                  <a:lnTo>
                    <a:pt x="22427" y="4056"/>
                  </a:lnTo>
                  <a:close/>
                  <a:moveTo>
                    <a:pt x="2818" y="4838"/>
                  </a:moveTo>
                  <a:lnTo>
                    <a:pt x="2434" y="5365"/>
                  </a:lnTo>
                  <a:lnTo>
                    <a:pt x="4355" y="6760"/>
                  </a:lnTo>
                  <a:lnTo>
                    <a:pt x="4682" y="6333"/>
                  </a:lnTo>
                  <a:lnTo>
                    <a:pt x="2818" y="4838"/>
                  </a:lnTo>
                  <a:close/>
                  <a:moveTo>
                    <a:pt x="24348" y="6674"/>
                  </a:moveTo>
                  <a:lnTo>
                    <a:pt x="22270" y="7841"/>
                  </a:lnTo>
                  <a:lnTo>
                    <a:pt x="22512" y="8311"/>
                  </a:lnTo>
                  <a:lnTo>
                    <a:pt x="24661" y="7258"/>
                  </a:lnTo>
                  <a:lnTo>
                    <a:pt x="24504" y="6959"/>
                  </a:lnTo>
                  <a:lnTo>
                    <a:pt x="24348" y="6674"/>
                  </a:lnTo>
                  <a:close/>
                  <a:moveTo>
                    <a:pt x="1110" y="7628"/>
                  </a:moveTo>
                  <a:lnTo>
                    <a:pt x="854" y="8225"/>
                  </a:lnTo>
                  <a:lnTo>
                    <a:pt x="3074" y="9093"/>
                  </a:lnTo>
                  <a:lnTo>
                    <a:pt x="3287" y="8609"/>
                  </a:lnTo>
                  <a:lnTo>
                    <a:pt x="1110" y="7628"/>
                  </a:lnTo>
                  <a:close/>
                  <a:moveTo>
                    <a:pt x="25557" y="9705"/>
                  </a:moveTo>
                  <a:lnTo>
                    <a:pt x="23252" y="10303"/>
                  </a:lnTo>
                  <a:lnTo>
                    <a:pt x="23380" y="10829"/>
                  </a:lnTo>
                  <a:lnTo>
                    <a:pt x="25714" y="10331"/>
                  </a:lnTo>
                  <a:lnTo>
                    <a:pt x="25557" y="9705"/>
                  </a:lnTo>
                  <a:close/>
                  <a:moveTo>
                    <a:pt x="157" y="10744"/>
                  </a:moveTo>
                  <a:lnTo>
                    <a:pt x="57" y="11384"/>
                  </a:lnTo>
                  <a:lnTo>
                    <a:pt x="2419" y="11683"/>
                  </a:lnTo>
                  <a:lnTo>
                    <a:pt x="2505" y="11142"/>
                  </a:lnTo>
                  <a:lnTo>
                    <a:pt x="157" y="10744"/>
                  </a:lnTo>
                  <a:close/>
                  <a:moveTo>
                    <a:pt x="25557" y="12950"/>
                  </a:moveTo>
                  <a:lnTo>
                    <a:pt x="23593" y="12992"/>
                  </a:lnTo>
                  <a:lnTo>
                    <a:pt x="23579" y="13519"/>
                  </a:lnTo>
                  <a:lnTo>
                    <a:pt x="25970" y="13647"/>
                  </a:lnTo>
                  <a:lnTo>
                    <a:pt x="25984" y="13305"/>
                  </a:lnTo>
                  <a:lnTo>
                    <a:pt x="25984" y="12950"/>
                  </a:lnTo>
                  <a:close/>
                  <a:moveTo>
                    <a:pt x="2377" y="13818"/>
                  </a:moveTo>
                  <a:lnTo>
                    <a:pt x="0" y="13988"/>
                  </a:lnTo>
                  <a:lnTo>
                    <a:pt x="29" y="14316"/>
                  </a:lnTo>
                  <a:lnTo>
                    <a:pt x="71" y="14643"/>
                  </a:lnTo>
                  <a:lnTo>
                    <a:pt x="2434" y="14344"/>
                  </a:lnTo>
                  <a:lnTo>
                    <a:pt x="2377" y="13818"/>
                  </a:lnTo>
                  <a:close/>
                  <a:moveTo>
                    <a:pt x="23266" y="15625"/>
                  </a:moveTo>
                  <a:lnTo>
                    <a:pt x="23124" y="16151"/>
                  </a:lnTo>
                  <a:lnTo>
                    <a:pt x="25401" y="16849"/>
                  </a:lnTo>
                  <a:lnTo>
                    <a:pt x="25571" y="16222"/>
                  </a:lnTo>
                  <a:lnTo>
                    <a:pt x="23266" y="15625"/>
                  </a:lnTo>
                  <a:close/>
                  <a:moveTo>
                    <a:pt x="2917" y="16422"/>
                  </a:moveTo>
                  <a:lnTo>
                    <a:pt x="655" y="17190"/>
                  </a:lnTo>
                  <a:lnTo>
                    <a:pt x="769" y="17489"/>
                  </a:lnTo>
                  <a:lnTo>
                    <a:pt x="883" y="17802"/>
                  </a:lnTo>
                  <a:lnTo>
                    <a:pt x="3102" y="16920"/>
                  </a:lnTo>
                  <a:lnTo>
                    <a:pt x="2917" y="16422"/>
                  </a:lnTo>
                  <a:close/>
                  <a:moveTo>
                    <a:pt x="22284" y="18101"/>
                  </a:moveTo>
                  <a:lnTo>
                    <a:pt x="22014" y="18570"/>
                  </a:lnTo>
                  <a:lnTo>
                    <a:pt x="24049" y="19823"/>
                  </a:lnTo>
                  <a:lnTo>
                    <a:pt x="24220" y="19538"/>
                  </a:lnTo>
                  <a:lnTo>
                    <a:pt x="24376" y="19253"/>
                  </a:lnTo>
                  <a:lnTo>
                    <a:pt x="22284" y="18101"/>
                  </a:lnTo>
                  <a:close/>
                  <a:moveTo>
                    <a:pt x="4084" y="18812"/>
                  </a:moveTo>
                  <a:lnTo>
                    <a:pt x="2092" y="20121"/>
                  </a:lnTo>
                  <a:lnTo>
                    <a:pt x="2462" y="20648"/>
                  </a:lnTo>
                  <a:lnTo>
                    <a:pt x="4383" y="19239"/>
                  </a:lnTo>
                  <a:lnTo>
                    <a:pt x="4084" y="18812"/>
                  </a:lnTo>
                  <a:close/>
                  <a:moveTo>
                    <a:pt x="20719" y="20264"/>
                  </a:moveTo>
                  <a:lnTo>
                    <a:pt x="20349" y="20634"/>
                  </a:lnTo>
                  <a:lnTo>
                    <a:pt x="22000" y="22356"/>
                  </a:lnTo>
                  <a:lnTo>
                    <a:pt x="22455" y="21886"/>
                  </a:lnTo>
                  <a:lnTo>
                    <a:pt x="20719" y="20264"/>
                  </a:lnTo>
                  <a:close/>
                  <a:moveTo>
                    <a:pt x="5806" y="20833"/>
                  </a:moveTo>
                  <a:lnTo>
                    <a:pt x="4198" y="22597"/>
                  </a:lnTo>
                  <a:lnTo>
                    <a:pt x="4696" y="23024"/>
                  </a:lnTo>
                  <a:lnTo>
                    <a:pt x="6204" y="21189"/>
                  </a:lnTo>
                  <a:lnTo>
                    <a:pt x="5806" y="20833"/>
                  </a:lnTo>
                  <a:close/>
                  <a:moveTo>
                    <a:pt x="18670" y="21957"/>
                  </a:moveTo>
                  <a:lnTo>
                    <a:pt x="18215" y="22227"/>
                  </a:lnTo>
                  <a:lnTo>
                    <a:pt x="19396" y="24305"/>
                  </a:lnTo>
                  <a:lnTo>
                    <a:pt x="19951" y="23964"/>
                  </a:lnTo>
                  <a:lnTo>
                    <a:pt x="18670" y="21957"/>
                  </a:lnTo>
                  <a:close/>
                  <a:moveTo>
                    <a:pt x="7983" y="22370"/>
                  </a:moveTo>
                  <a:lnTo>
                    <a:pt x="6859" y="24476"/>
                  </a:lnTo>
                  <a:lnTo>
                    <a:pt x="7442" y="24775"/>
                  </a:lnTo>
                  <a:lnTo>
                    <a:pt x="8453" y="22612"/>
                  </a:lnTo>
                  <a:lnTo>
                    <a:pt x="7983" y="22370"/>
                  </a:lnTo>
                  <a:close/>
                  <a:moveTo>
                    <a:pt x="16265" y="23095"/>
                  </a:moveTo>
                  <a:lnTo>
                    <a:pt x="15753" y="23252"/>
                  </a:lnTo>
                  <a:lnTo>
                    <a:pt x="16379" y="25543"/>
                  </a:lnTo>
                  <a:lnTo>
                    <a:pt x="17005" y="25358"/>
                  </a:lnTo>
                  <a:lnTo>
                    <a:pt x="16265" y="23095"/>
                  </a:lnTo>
                  <a:close/>
                  <a:moveTo>
                    <a:pt x="10473" y="23323"/>
                  </a:moveTo>
                  <a:lnTo>
                    <a:pt x="9904" y="25643"/>
                  </a:lnTo>
                  <a:lnTo>
                    <a:pt x="10545" y="25771"/>
                  </a:lnTo>
                  <a:lnTo>
                    <a:pt x="10986" y="23423"/>
                  </a:lnTo>
                  <a:lnTo>
                    <a:pt x="10473" y="23323"/>
                  </a:lnTo>
                  <a:close/>
                  <a:moveTo>
                    <a:pt x="13647" y="23594"/>
                  </a:moveTo>
                  <a:lnTo>
                    <a:pt x="13120" y="23608"/>
                  </a:lnTo>
                  <a:lnTo>
                    <a:pt x="13149" y="25998"/>
                  </a:lnTo>
                  <a:lnTo>
                    <a:pt x="13803" y="25970"/>
                  </a:lnTo>
                  <a:lnTo>
                    <a:pt x="13647" y="23594"/>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41"/>
            <p:cNvSpPr/>
            <p:nvPr/>
          </p:nvSpPr>
          <p:spPr>
            <a:xfrm>
              <a:off x="1905563" y="3888800"/>
              <a:ext cx="17100" cy="60150"/>
            </a:xfrm>
            <a:custGeom>
              <a:rect b="b" l="l" r="r" t="t"/>
              <a:pathLst>
                <a:path extrusionOk="0" fill="none" h="2406" w="684">
                  <a:moveTo>
                    <a:pt x="29" y="2405"/>
                  </a:moveTo>
                  <a:lnTo>
                    <a:pt x="0" y="15"/>
                  </a:lnTo>
                  <a:lnTo>
                    <a:pt x="0" y="15"/>
                  </a:lnTo>
                  <a:lnTo>
                    <a:pt x="527" y="1"/>
                  </a:lnTo>
                  <a:lnTo>
                    <a:pt x="683" y="2377"/>
                  </a:lnTo>
                  <a:lnTo>
                    <a:pt x="683" y="2377"/>
                  </a:lnTo>
                  <a:lnTo>
                    <a:pt x="29" y="240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41"/>
            <p:cNvSpPr/>
            <p:nvPr/>
          </p:nvSpPr>
          <p:spPr>
            <a:xfrm>
              <a:off x="1825163" y="3882050"/>
              <a:ext cx="27050" cy="61200"/>
            </a:xfrm>
            <a:custGeom>
              <a:rect b="b" l="l" r="r" t="t"/>
              <a:pathLst>
                <a:path extrusionOk="0" fill="none" h="2448" w="1082">
                  <a:moveTo>
                    <a:pt x="641" y="2448"/>
                  </a:moveTo>
                  <a:lnTo>
                    <a:pt x="641" y="2448"/>
                  </a:lnTo>
                  <a:lnTo>
                    <a:pt x="0" y="2320"/>
                  </a:lnTo>
                  <a:lnTo>
                    <a:pt x="569" y="0"/>
                  </a:lnTo>
                  <a:lnTo>
                    <a:pt x="569" y="0"/>
                  </a:lnTo>
                  <a:lnTo>
                    <a:pt x="1082" y="100"/>
                  </a:lnTo>
                  <a:lnTo>
                    <a:pt x="641" y="244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41"/>
            <p:cNvSpPr/>
            <p:nvPr/>
          </p:nvSpPr>
          <p:spPr>
            <a:xfrm>
              <a:off x="1971363" y="3876350"/>
              <a:ext cx="31325" cy="61225"/>
            </a:xfrm>
            <a:custGeom>
              <a:rect b="b" l="l" r="r" t="t"/>
              <a:pathLst>
                <a:path extrusionOk="0" fill="none" h="2449" w="1253">
                  <a:moveTo>
                    <a:pt x="627" y="2448"/>
                  </a:moveTo>
                  <a:lnTo>
                    <a:pt x="1" y="157"/>
                  </a:lnTo>
                  <a:lnTo>
                    <a:pt x="1" y="157"/>
                  </a:lnTo>
                  <a:lnTo>
                    <a:pt x="513" y="0"/>
                  </a:lnTo>
                  <a:lnTo>
                    <a:pt x="1253" y="2263"/>
                  </a:lnTo>
                  <a:lnTo>
                    <a:pt x="1253" y="2263"/>
                  </a:lnTo>
                  <a:lnTo>
                    <a:pt x="627" y="244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41"/>
            <p:cNvSpPr/>
            <p:nvPr/>
          </p:nvSpPr>
          <p:spPr>
            <a:xfrm>
              <a:off x="1749038" y="3858200"/>
              <a:ext cx="39850" cy="60150"/>
            </a:xfrm>
            <a:custGeom>
              <a:rect b="b" l="l" r="r" t="t"/>
              <a:pathLst>
                <a:path extrusionOk="0" fill="none" h="2406" w="1594">
                  <a:moveTo>
                    <a:pt x="583" y="2406"/>
                  </a:moveTo>
                  <a:lnTo>
                    <a:pt x="583" y="2406"/>
                  </a:lnTo>
                  <a:lnTo>
                    <a:pt x="0" y="2107"/>
                  </a:lnTo>
                  <a:lnTo>
                    <a:pt x="1124" y="1"/>
                  </a:lnTo>
                  <a:lnTo>
                    <a:pt x="1124" y="1"/>
                  </a:lnTo>
                  <a:lnTo>
                    <a:pt x="1594" y="243"/>
                  </a:lnTo>
                  <a:lnTo>
                    <a:pt x="583" y="240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41"/>
            <p:cNvSpPr/>
            <p:nvPr/>
          </p:nvSpPr>
          <p:spPr>
            <a:xfrm>
              <a:off x="2032913" y="3847900"/>
              <a:ext cx="43425" cy="58725"/>
            </a:xfrm>
            <a:custGeom>
              <a:rect b="b" l="l" r="r" t="t"/>
              <a:pathLst>
                <a:path extrusionOk="0" fill="none" h="2349" w="1737">
                  <a:moveTo>
                    <a:pt x="1182" y="2348"/>
                  </a:moveTo>
                  <a:lnTo>
                    <a:pt x="1" y="270"/>
                  </a:lnTo>
                  <a:lnTo>
                    <a:pt x="1" y="270"/>
                  </a:lnTo>
                  <a:lnTo>
                    <a:pt x="456" y="0"/>
                  </a:lnTo>
                  <a:lnTo>
                    <a:pt x="1737" y="2007"/>
                  </a:lnTo>
                  <a:lnTo>
                    <a:pt x="1737" y="2007"/>
                  </a:lnTo>
                  <a:lnTo>
                    <a:pt x="1182" y="234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41"/>
            <p:cNvSpPr/>
            <p:nvPr/>
          </p:nvSpPr>
          <p:spPr>
            <a:xfrm>
              <a:off x="1682513" y="3819775"/>
              <a:ext cx="50175" cy="54825"/>
            </a:xfrm>
            <a:custGeom>
              <a:rect b="b" l="l" r="r" t="t"/>
              <a:pathLst>
                <a:path extrusionOk="0" fill="none" h="2193" w="2007">
                  <a:moveTo>
                    <a:pt x="498" y="2192"/>
                  </a:moveTo>
                  <a:lnTo>
                    <a:pt x="498" y="2192"/>
                  </a:lnTo>
                  <a:lnTo>
                    <a:pt x="0" y="1765"/>
                  </a:lnTo>
                  <a:lnTo>
                    <a:pt x="1608" y="1"/>
                  </a:lnTo>
                  <a:lnTo>
                    <a:pt x="1608" y="1"/>
                  </a:lnTo>
                  <a:lnTo>
                    <a:pt x="2006" y="357"/>
                  </a:lnTo>
                  <a:lnTo>
                    <a:pt x="498" y="2192"/>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41"/>
            <p:cNvSpPr/>
            <p:nvPr/>
          </p:nvSpPr>
          <p:spPr>
            <a:xfrm>
              <a:off x="2086288" y="3805550"/>
              <a:ext cx="52675" cy="52325"/>
            </a:xfrm>
            <a:custGeom>
              <a:rect b="b" l="l" r="r" t="t"/>
              <a:pathLst>
                <a:path extrusionOk="0" fill="none" h="2093" w="2107">
                  <a:moveTo>
                    <a:pt x="1651" y="2093"/>
                  </a:moveTo>
                  <a:lnTo>
                    <a:pt x="0" y="371"/>
                  </a:lnTo>
                  <a:lnTo>
                    <a:pt x="0" y="371"/>
                  </a:lnTo>
                  <a:lnTo>
                    <a:pt x="370" y="1"/>
                  </a:lnTo>
                  <a:lnTo>
                    <a:pt x="2106" y="1623"/>
                  </a:lnTo>
                  <a:lnTo>
                    <a:pt x="2106" y="1623"/>
                  </a:lnTo>
                  <a:lnTo>
                    <a:pt x="1651" y="2093"/>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41"/>
            <p:cNvSpPr/>
            <p:nvPr/>
          </p:nvSpPr>
          <p:spPr>
            <a:xfrm>
              <a:off x="1629863" y="3769275"/>
              <a:ext cx="57300" cy="45900"/>
            </a:xfrm>
            <a:custGeom>
              <a:rect b="b" l="l" r="r" t="t"/>
              <a:pathLst>
                <a:path extrusionOk="0" fill="none" h="1836" w="2292">
                  <a:moveTo>
                    <a:pt x="370" y="1836"/>
                  </a:moveTo>
                  <a:lnTo>
                    <a:pt x="370" y="1836"/>
                  </a:lnTo>
                  <a:lnTo>
                    <a:pt x="0" y="1309"/>
                  </a:lnTo>
                  <a:lnTo>
                    <a:pt x="1992" y="0"/>
                  </a:lnTo>
                  <a:lnTo>
                    <a:pt x="1992" y="0"/>
                  </a:lnTo>
                  <a:lnTo>
                    <a:pt x="2291" y="427"/>
                  </a:lnTo>
                  <a:lnTo>
                    <a:pt x="370" y="183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41"/>
            <p:cNvSpPr/>
            <p:nvPr/>
          </p:nvSpPr>
          <p:spPr>
            <a:xfrm>
              <a:off x="2127888" y="3751475"/>
              <a:ext cx="59100" cy="43075"/>
            </a:xfrm>
            <a:custGeom>
              <a:rect b="b" l="l" r="r" t="t"/>
              <a:pathLst>
                <a:path extrusionOk="0" fill="none" h="1723" w="2364">
                  <a:moveTo>
                    <a:pt x="2036" y="1723"/>
                  </a:moveTo>
                  <a:lnTo>
                    <a:pt x="1" y="470"/>
                  </a:lnTo>
                  <a:lnTo>
                    <a:pt x="1" y="470"/>
                  </a:lnTo>
                  <a:lnTo>
                    <a:pt x="271" y="1"/>
                  </a:lnTo>
                  <a:lnTo>
                    <a:pt x="2363" y="1153"/>
                  </a:lnTo>
                  <a:lnTo>
                    <a:pt x="2363" y="1153"/>
                  </a:lnTo>
                  <a:lnTo>
                    <a:pt x="2207" y="1438"/>
                  </a:lnTo>
                  <a:lnTo>
                    <a:pt x="2036" y="1723"/>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41"/>
            <p:cNvSpPr/>
            <p:nvPr/>
          </p:nvSpPr>
          <p:spPr>
            <a:xfrm>
              <a:off x="1593913" y="3709500"/>
              <a:ext cx="61225" cy="34525"/>
            </a:xfrm>
            <a:custGeom>
              <a:rect b="b" l="l" r="r" t="t"/>
              <a:pathLst>
                <a:path extrusionOk="0" fill="none" h="1381" w="2449">
                  <a:moveTo>
                    <a:pt x="229" y="1381"/>
                  </a:moveTo>
                  <a:lnTo>
                    <a:pt x="229" y="1381"/>
                  </a:lnTo>
                  <a:lnTo>
                    <a:pt x="115" y="1068"/>
                  </a:lnTo>
                  <a:lnTo>
                    <a:pt x="1" y="769"/>
                  </a:lnTo>
                  <a:lnTo>
                    <a:pt x="2263" y="1"/>
                  </a:lnTo>
                  <a:lnTo>
                    <a:pt x="2263" y="1"/>
                  </a:lnTo>
                  <a:lnTo>
                    <a:pt x="2448" y="499"/>
                  </a:lnTo>
                  <a:lnTo>
                    <a:pt x="229" y="138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41"/>
            <p:cNvSpPr/>
            <p:nvPr/>
          </p:nvSpPr>
          <p:spPr>
            <a:xfrm>
              <a:off x="2155638" y="3689575"/>
              <a:ext cx="61225" cy="30625"/>
            </a:xfrm>
            <a:custGeom>
              <a:rect b="b" l="l" r="r" t="t"/>
              <a:pathLst>
                <a:path extrusionOk="0" fill="none" h="1225" w="2449">
                  <a:moveTo>
                    <a:pt x="2278" y="1225"/>
                  </a:moveTo>
                  <a:lnTo>
                    <a:pt x="1" y="527"/>
                  </a:lnTo>
                  <a:lnTo>
                    <a:pt x="1" y="527"/>
                  </a:lnTo>
                  <a:lnTo>
                    <a:pt x="143" y="1"/>
                  </a:lnTo>
                  <a:lnTo>
                    <a:pt x="2448" y="598"/>
                  </a:lnTo>
                  <a:lnTo>
                    <a:pt x="2448" y="598"/>
                  </a:lnTo>
                  <a:lnTo>
                    <a:pt x="2278" y="122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41"/>
            <p:cNvSpPr/>
            <p:nvPr/>
          </p:nvSpPr>
          <p:spPr>
            <a:xfrm>
              <a:off x="1577563" y="3644400"/>
              <a:ext cx="60850" cy="20650"/>
            </a:xfrm>
            <a:custGeom>
              <a:rect b="b" l="l" r="r" t="t"/>
              <a:pathLst>
                <a:path extrusionOk="0" fill="none" h="826" w="2434">
                  <a:moveTo>
                    <a:pt x="71" y="826"/>
                  </a:moveTo>
                  <a:lnTo>
                    <a:pt x="71" y="826"/>
                  </a:lnTo>
                  <a:lnTo>
                    <a:pt x="29" y="499"/>
                  </a:lnTo>
                  <a:lnTo>
                    <a:pt x="0" y="171"/>
                  </a:lnTo>
                  <a:lnTo>
                    <a:pt x="2377" y="1"/>
                  </a:lnTo>
                  <a:lnTo>
                    <a:pt x="2377" y="1"/>
                  </a:lnTo>
                  <a:lnTo>
                    <a:pt x="2434" y="527"/>
                  </a:lnTo>
                  <a:lnTo>
                    <a:pt x="71" y="82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41"/>
            <p:cNvSpPr/>
            <p:nvPr/>
          </p:nvSpPr>
          <p:spPr>
            <a:xfrm>
              <a:off x="2167038" y="3622700"/>
              <a:ext cx="60150" cy="17450"/>
            </a:xfrm>
            <a:custGeom>
              <a:rect b="b" l="l" r="r" t="t"/>
              <a:pathLst>
                <a:path extrusionOk="0" fill="none" h="698" w="2406">
                  <a:moveTo>
                    <a:pt x="2391" y="698"/>
                  </a:moveTo>
                  <a:lnTo>
                    <a:pt x="0" y="570"/>
                  </a:lnTo>
                  <a:lnTo>
                    <a:pt x="0" y="570"/>
                  </a:lnTo>
                  <a:lnTo>
                    <a:pt x="14" y="43"/>
                  </a:lnTo>
                  <a:lnTo>
                    <a:pt x="1978" y="1"/>
                  </a:lnTo>
                  <a:lnTo>
                    <a:pt x="2405" y="1"/>
                  </a:lnTo>
                  <a:lnTo>
                    <a:pt x="2405" y="1"/>
                  </a:lnTo>
                  <a:lnTo>
                    <a:pt x="2405" y="356"/>
                  </a:lnTo>
                  <a:lnTo>
                    <a:pt x="2391" y="69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41"/>
            <p:cNvSpPr/>
            <p:nvPr/>
          </p:nvSpPr>
          <p:spPr>
            <a:xfrm>
              <a:off x="1578988" y="3567550"/>
              <a:ext cx="61200" cy="23525"/>
            </a:xfrm>
            <a:custGeom>
              <a:rect b="b" l="l" r="r" t="t"/>
              <a:pathLst>
                <a:path extrusionOk="0" fill="none" h="941" w="2448">
                  <a:moveTo>
                    <a:pt x="2362" y="940"/>
                  </a:moveTo>
                  <a:lnTo>
                    <a:pt x="0" y="641"/>
                  </a:lnTo>
                  <a:lnTo>
                    <a:pt x="0" y="641"/>
                  </a:lnTo>
                  <a:lnTo>
                    <a:pt x="100" y="1"/>
                  </a:lnTo>
                  <a:lnTo>
                    <a:pt x="2448" y="399"/>
                  </a:lnTo>
                  <a:lnTo>
                    <a:pt x="2448" y="399"/>
                  </a:lnTo>
                  <a:lnTo>
                    <a:pt x="2362" y="94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41"/>
            <p:cNvSpPr/>
            <p:nvPr/>
          </p:nvSpPr>
          <p:spPr>
            <a:xfrm>
              <a:off x="2158838" y="3541600"/>
              <a:ext cx="61575" cy="28125"/>
            </a:xfrm>
            <a:custGeom>
              <a:rect b="b" l="l" r="r" t="t"/>
              <a:pathLst>
                <a:path extrusionOk="0" fill="none" h="1125" w="2463">
                  <a:moveTo>
                    <a:pt x="129" y="1124"/>
                  </a:moveTo>
                  <a:lnTo>
                    <a:pt x="129" y="1124"/>
                  </a:lnTo>
                  <a:lnTo>
                    <a:pt x="1" y="598"/>
                  </a:lnTo>
                  <a:lnTo>
                    <a:pt x="2306" y="0"/>
                  </a:lnTo>
                  <a:lnTo>
                    <a:pt x="2306" y="0"/>
                  </a:lnTo>
                  <a:lnTo>
                    <a:pt x="2463" y="626"/>
                  </a:lnTo>
                  <a:lnTo>
                    <a:pt x="129" y="112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41"/>
            <p:cNvSpPr/>
            <p:nvPr/>
          </p:nvSpPr>
          <p:spPr>
            <a:xfrm>
              <a:off x="1598913" y="3489650"/>
              <a:ext cx="60850" cy="36675"/>
            </a:xfrm>
            <a:custGeom>
              <a:rect b="b" l="l" r="r" t="t"/>
              <a:pathLst>
                <a:path extrusionOk="0" fill="none" h="1467" w="2434">
                  <a:moveTo>
                    <a:pt x="2220" y="1466"/>
                  </a:moveTo>
                  <a:lnTo>
                    <a:pt x="0" y="598"/>
                  </a:lnTo>
                  <a:lnTo>
                    <a:pt x="0" y="598"/>
                  </a:lnTo>
                  <a:lnTo>
                    <a:pt x="256" y="1"/>
                  </a:lnTo>
                  <a:lnTo>
                    <a:pt x="2433" y="982"/>
                  </a:lnTo>
                  <a:lnTo>
                    <a:pt x="2433" y="982"/>
                  </a:lnTo>
                  <a:lnTo>
                    <a:pt x="2220" y="146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41"/>
            <p:cNvSpPr/>
            <p:nvPr/>
          </p:nvSpPr>
          <p:spPr>
            <a:xfrm>
              <a:off x="2134313" y="3465825"/>
              <a:ext cx="59775" cy="40925"/>
            </a:xfrm>
            <a:custGeom>
              <a:rect b="b" l="l" r="r" t="t"/>
              <a:pathLst>
                <a:path extrusionOk="0" fill="none" h="1637" w="2391">
                  <a:moveTo>
                    <a:pt x="242" y="1637"/>
                  </a:moveTo>
                  <a:lnTo>
                    <a:pt x="242" y="1637"/>
                  </a:lnTo>
                  <a:lnTo>
                    <a:pt x="0" y="1167"/>
                  </a:lnTo>
                  <a:lnTo>
                    <a:pt x="2078" y="0"/>
                  </a:lnTo>
                  <a:lnTo>
                    <a:pt x="2078" y="0"/>
                  </a:lnTo>
                  <a:lnTo>
                    <a:pt x="2234" y="285"/>
                  </a:lnTo>
                  <a:lnTo>
                    <a:pt x="2391" y="584"/>
                  </a:lnTo>
                  <a:lnTo>
                    <a:pt x="242" y="1637"/>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41"/>
            <p:cNvSpPr/>
            <p:nvPr/>
          </p:nvSpPr>
          <p:spPr>
            <a:xfrm>
              <a:off x="1638388" y="3419925"/>
              <a:ext cx="56225" cy="48050"/>
            </a:xfrm>
            <a:custGeom>
              <a:rect b="b" l="l" r="r" t="t"/>
              <a:pathLst>
                <a:path extrusionOk="0" fill="none" h="1922" w="2249">
                  <a:moveTo>
                    <a:pt x="1922" y="1922"/>
                  </a:moveTo>
                  <a:lnTo>
                    <a:pt x="1" y="527"/>
                  </a:lnTo>
                  <a:lnTo>
                    <a:pt x="1" y="527"/>
                  </a:lnTo>
                  <a:lnTo>
                    <a:pt x="385" y="0"/>
                  </a:lnTo>
                  <a:lnTo>
                    <a:pt x="2249" y="1495"/>
                  </a:lnTo>
                  <a:lnTo>
                    <a:pt x="2249" y="1495"/>
                  </a:lnTo>
                  <a:lnTo>
                    <a:pt x="1922" y="1922"/>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41"/>
            <p:cNvSpPr/>
            <p:nvPr/>
          </p:nvSpPr>
          <p:spPr>
            <a:xfrm>
              <a:off x="2094813" y="3400350"/>
              <a:ext cx="54450" cy="50900"/>
            </a:xfrm>
            <a:custGeom>
              <a:rect b="b" l="l" r="r" t="t"/>
              <a:pathLst>
                <a:path extrusionOk="0" fill="none" h="2036" w="2178">
                  <a:moveTo>
                    <a:pt x="356" y="2036"/>
                  </a:moveTo>
                  <a:lnTo>
                    <a:pt x="356" y="2036"/>
                  </a:lnTo>
                  <a:lnTo>
                    <a:pt x="1" y="1637"/>
                  </a:lnTo>
                  <a:lnTo>
                    <a:pt x="1737" y="1"/>
                  </a:lnTo>
                  <a:lnTo>
                    <a:pt x="1737" y="1"/>
                  </a:lnTo>
                  <a:lnTo>
                    <a:pt x="2178" y="470"/>
                  </a:lnTo>
                  <a:lnTo>
                    <a:pt x="356" y="203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41"/>
            <p:cNvSpPr/>
            <p:nvPr/>
          </p:nvSpPr>
          <p:spPr>
            <a:xfrm>
              <a:off x="1693888" y="3363350"/>
              <a:ext cx="48750" cy="55900"/>
            </a:xfrm>
            <a:custGeom>
              <a:rect b="b" l="l" r="r" t="t"/>
              <a:pathLst>
                <a:path extrusionOk="0" fill="none" h="2236" w="195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41"/>
            <p:cNvSpPr/>
            <p:nvPr/>
          </p:nvSpPr>
          <p:spPr>
            <a:xfrm>
              <a:off x="2043588" y="3348425"/>
              <a:ext cx="45200" cy="58000"/>
            </a:xfrm>
            <a:custGeom>
              <a:rect b="b" l="l" r="r" t="t"/>
              <a:pathLst>
                <a:path extrusionOk="0" fill="none" h="2320" w="1808">
                  <a:moveTo>
                    <a:pt x="442" y="2320"/>
                  </a:moveTo>
                  <a:lnTo>
                    <a:pt x="442" y="2320"/>
                  </a:lnTo>
                  <a:lnTo>
                    <a:pt x="0" y="2021"/>
                  </a:lnTo>
                  <a:lnTo>
                    <a:pt x="1267" y="0"/>
                  </a:lnTo>
                  <a:lnTo>
                    <a:pt x="1267" y="0"/>
                  </a:lnTo>
                  <a:lnTo>
                    <a:pt x="1808" y="356"/>
                  </a:lnTo>
                  <a:lnTo>
                    <a:pt x="442" y="232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41"/>
            <p:cNvSpPr/>
            <p:nvPr/>
          </p:nvSpPr>
          <p:spPr>
            <a:xfrm>
              <a:off x="1762538" y="3323150"/>
              <a:ext cx="37750" cy="60525"/>
            </a:xfrm>
            <a:custGeom>
              <a:rect b="b" l="l" r="r" t="t"/>
              <a:pathLst>
                <a:path extrusionOk="0" fill="none" h="2421" w="1510">
                  <a:moveTo>
                    <a:pt x="1025" y="2420"/>
                  </a:moveTo>
                  <a:lnTo>
                    <a:pt x="1" y="257"/>
                  </a:lnTo>
                  <a:lnTo>
                    <a:pt x="1" y="257"/>
                  </a:lnTo>
                  <a:lnTo>
                    <a:pt x="598" y="1"/>
                  </a:lnTo>
                  <a:lnTo>
                    <a:pt x="1509" y="2192"/>
                  </a:lnTo>
                  <a:lnTo>
                    <a:pt x="1509" y="2192"/>
                  </a:lnTo>
                  <a:lnTo>
                    <a:pt x="1025" y="242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41"/>
            <p:cNvSpPr/>
            <p:nvPr/>
          </p:nvSpPr>
          <p:spPr>
            <a:xfrm>
              <a:off x="1983113" y="3313900"/>
              <a:ext cx="33825" cy="61225"/>
            </a:xfrm>
            <a:custGeom>
              <a:rect b="b" l="l" r="r" t="t"/>
              <a:pathLst>
                <a:path extrusionOk="0" fill="none" h="2449" w="1353">
                  <a:moveTo>
                    <a:pt x="513" y="2449"/>
                  </a:moveTo>
                  <a:lnTo>
                    <a:pt x="513" y="2449"/>
                  </a:lnTo>
                  <a:lnTo>
                    <a:pt x="0" y="2278"/>
                  </a:lnTo>
                  <a:lnTo>
                    <a:pt x="726" y="1"/>
                  </a:lnTo>
                  <a:lnTo>
                    <a:pt x="726" y="1"/>
                  </a:lnTo>
                  <a:lnTo>
                    <a:pt x="1352" y="214"/>
                  </a:lnTo>
                  <a:lnTo>
                    <a:pt x="513" y="2449"/>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41"/>
            <p:cNvSpPr/>
            <p:nvPr/>
          </p:nvSpPr>
          <p:spPr>
            <a:xfrm>
              <a:off x="1840088" y="3301450"/>
              <a:ext cx="24225" cy="61225"/>
            </a:xfrm>
            <a:custGeom>
              <a:rect b="b" l="l" r="r" t="t"/>
              <a:pathLst>
                <a:path extrusionOk="0" fill="none" h="2449" w="969">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41"/>
            <p:cNvSpPr/>
            <p:nvPr/>
          </p:nvSpPr>
          <p:spPr>
            <a:xfrm>
              <a:off x="1917663" y="3298975"/>
              <a:ext cx="19925" cy="60500"/>
            </a:xfrm>
            <a:custGeom>
              <a:rect b="b" l="l" r="r" t="t"/>
              <a:pathLst>
                <a:path extrusionOk="0" fill="none" h="2420" w="797">
                  <a:moveTo>
                    <a:pt x="541" y="2419"/>
                  </a:moveTo>
                  <a:lnTo>
                    <a:pt x="541" y="2419"/>
                  </a:lnTo>
                  <a:lnTo>
                    <a:pt x="0" y="2377"/>
                  </a:lnTo>
                  <a:lnTo>
                    <a:pt x="142" y="0"/>
                  </a:lnTo>
                  <a:lnTo>
                    <a:pt x="142" y="0"/>
                  </a:lnTo>
                  <a:lnTo>
                    <a:pt x="797" y="57"/>
                  </a:lnTo>
                  <a:lnTo>
                    <a:pt x="541" y="2419"/>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41"/>
            <p:cNvSpPr/>
            <p:nvPr/>
          </p:nvSpPr>
          <p:spPr>
            <a:xfrm>
              <a:off x="851113" y="2915825"/>
              <a:ext cx="557500" cy="412350"/>
            </a:xfrm>
            <a:custGeom>
              <a:rect b="b" l="l" r="r" t="t"/>
              <a:pathLst>
                <a:path extrusionOk="0" h="16494" w="22300">
                  <a:moveTo>
                    <a:pt x="1" y="1"/>
                  </a:moveTo>
                  <a:lnTo>
                    <a:pt x="1" y="16493"/>
                  </a:lnTo>
                  <a:lnTo>
                    <a:pt x="3573" y="16493"/>
                  </a:lnTo>
                  <a:lnTo>
                    <a:pt x="3573" y="3587"/>
                  </a:lnTo>
                  <a:lnTo>
                    <a:pt x="22299" y="3587"/>
                  </a:lnTo>
                  <a:lnTo>
                    <a:pt x="2229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41"/>
            <p:cNvSpPr/>
            <p:nvPr/>
          </p:nvSpPr>
          <p:spPr>
            <a:xfrm>
              <a:off x="851113" y="3935050"/>
              <a:ext cx="557500" cy="412325"/>
            </a:xfrm>
            <a:custGeom>
              <a:rect b="b" l="l" r="r" t="t"/>
              <a:pathLst>
                <a:path extrusionOk="0" h="16493" w="22300">
                  <a:moveTo>
                    <a:pt x="1" y="0"/>
                  </a:moveTo>
                  <a:lnTo>
                    <a:pt x="1" y="16493"/>
                  </a:lnTo>
                  <a:lnTo>
                    <a:pt x="22299" y="16493"/>
                  </a:lnTo>
                  <a:lnTo>
                    <a:pt x="22299" y="12907"/>
                  </a:lnTo>
                  <a:lnTo>
                    <a:pt x="3573" y="12907"/>
                  </a:lnTo>
                  <a:lnTo>
                    <a:pt x="357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41"/>
            <p:cNvSpPr/>
            <p:nvPr/>
          </p:nvSpPr>
          <p:spPr>
            <a:xfrm>
              <a:off x="2427438" y="2915825"/>
              <a:ext cx="557125" cy="412350"/>
            </a:xfrm>
            <a:custGeom>
              <a:rect b="b" l="l" r="r" t="t"/>
              <a:pathLst>
                <a:path extrusionOk="0" h="16494" w="22285">
                  <a:moveTo>
                    <a:pt x="0" y="1"/>
                  </a:moveTo>
                  <a:lnTo>
                    <a:pt x="0" y="3587"/>
                  </a:lnTo>
                  <a:lnTo>
                    <a:pt x="18713" y="3587"/>
                  </a:lnTo>
                  <a:lnTo>
                    <a:pt x="18713" y="16493"/>
                  </a:lnTo>
                  <a:lnTo>
                    <a:pt x="22284" y="16493"/>
                  </a:lnTo>
                  <a:lnTo>
                    <a:pt x="2228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41"/>
            <p:cNvSpPr/>
            <p:nvPr/>
          </p:nvSpPr>
          <p:spPr>
            <a:xfrm>
              <a:off x="2427438" y="3935050"/>
              <a:ext cx="557125" cy="412325"/>
            </a:xfrm>
            <a:custGeom>
              <a:rect b="b" l="l" r="r" t="t"/>
              <a:pathLst>
                <a:path extrusionOk="0" h="16493" w="22285">
                  <a:moveTo>
                    <a:pt x="18713" y="0"/>
                  </a:moveTo>
                  <a:lnTo>
                    <a:pt x="18713" y="12907"/>
                  </a:lnTo>
                  <a:lnTo>
                    <a:pt x="0" y="12907"/>
                  </a:lnTo>
                  <a:lnTo>
                    <a:pt x="0" y="16493"/>
                  </a:lnTo>
                  <a:lnTo>
                    <a:pt x="22284" y="16493"/>
                  </a:lnTo>
                  <a:lnTo>
                    <a:pt x="2228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41"/>
            <p:cNvSpPr/>
            <p:nvPr/>
          </p:nvSpPr>
          <p:spPr>
            <a:xfrm>
              <a:off x="1581463" y="3255575"/>
              <a:ext cx="389575" cy="389575"/>
            </a:xfrm>
            <a:custGeom>
              <a:rect b="b" l="l" r="r" t="t"/>
              <a:pathLst>
                <a:path extrusionOk="0" h="15583" w="15583">
                  <a:moveTo>
                    <a:pt x="10986" y="1836"/>
                  </a:moveTo>
                  <a:lnTo>
                    <a:pt x="11314" y="4198"/>
                  </a:lnTo>
                  <a:lnTo>
                    <a:pt x="10787" y="4283"/>
                  </a:lnTo>
                  <a:lnTo>
                    <a:pt x="10346" y="1950"/>
                  </a:lnTo>
                  <a:lnTo>
                    <a:pt x="10659" y="1893"/>
                  </a:lnTo>
                  <a:lnTo>
                    <a:pt x="10986" y="1836"/>
                  </a:lnTo>
                  <a:close/>
                  <a:moveTo>
                    <a:pt x="7841" y="2704"/>
                  </a:moveTo>
                  <a:lnTo>
                    <a:pt x="8752" y="4895"/>
                  </a:lnTo>
                  <a:lnTo>
                    <a:pt x="8268" y="5123"/>
                  </a:lnTo>
                  <a:lnTo>
                    <a:pt x="7244" y="2960"/>
                  </a:lnTo>
                  <a:lnTo>
                    <a:pt x="7841" y="2704"/>
                  </a:lnTo>
                  <a:close/>
                  <a:moveTo>
                    <a:pt x="5010" y="4312"/>
                  </a:moveTo>
                  <a:lnTo>
                    <a:pt x="6447" y="6219"/>
                  </a:lnTo>
                  <a:lnTo>
                    <a:pt x="6020" y="6546"/>
                  </a:lnTo>
                  <a:lnTo>
                    <a:pt x="4497" y="4725"/>
                  </a:lnTo>
                  <a:lnTo>
                    <a:pt x="4754" y="4511"/>
                  </a:lnTo>
                  <a:lnTo>
                    <a:pt x="5010" y="4312"/>
                  </a:lnTo>
                  <a:close/>
                  <a:moveTo>
                    <a:pt x="2662" y="6574"/>
                  </a:moveTo>
                  <a:lnTo>
                    <a:pt x="4526" y="8069"/>
                  </a:lnTo>
                  <a:lnTo>
                    <a:pt x="4199" y="8496"/>
                  </a:lnTo>
                  <a:lnTo>
                    <a:pt x="2278" y="7101"/>
                  </a:lnTo>
                  <a:lnTo>
                    <a:pt x="2662" y="6574"/>
                  </a:lnTo>
                  <a:close/>
                  <a:moveTo>
                    <a:pt x="954" y="9364"/>
                  </a:moveTo>
                  <a:lnTo>
                    <a:pt x="3131" y="10345"/>
                  </a:lnTo>
                  <a:lnTo>
                    <a:pt x="2918" y="10829"/>
                  </a:lnTo>
                  <a:lnTo>
                    <a:pt x="698" y="9961"/>
                  </a:lnTo>
                  <a:lnTo>
                    <a:pt x="954" y="9364"/>
                  </a:lnTo>
                  <a:close/>
                  <a:moveTo>
                    <a:pt x="7386" y="0"/>
                  </a:move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8268" y="15568"/>
                  </a:lnTo>
                  <a:lnTo>
                    <a:pt x="8724" y="15525"/>
                  </a:lnTo>
                  <a:lnTo>
                    <a:pt x="8667" y="15255"/>
                  </a:lnTo>
                  <a:lnTo>
                    <a:pt x="8624" y="14984"/>
                  </a:lnTo>
                  <a:lnTo>
                    <a:pt x="8610" y="1471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477" y="9833"/>
                  </a:lnTo>
                  <a:lnTo>
                    <a:pt x="13733" y="9862"/>
                  </a:lnTo>
                  <a:lnTo>
                    <a:pt x="13989" y="9890"/>
                  </a:lnTo>
                  <a:lnTo>
                    <a:pt x="14231" y="9947"/>
                  </a:lnTo>
                  <a:lnTo>
                    <a:pt x="14487" y="10004"/>
                  </a:lnTo>
                  <a:lnTo>
                    <a:pt x="14715" y="10075"/>
                  </a:lnTo>
                  <a:lnTo>
                    <a:pt x="14956" y="101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448" y="411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close/>
                </a:path>
              </a:pathLst>
            </a:custGeom>
            <a:solidFill>
              <a:srgbClr val="45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41"/>
            <p:cNvSpPr/>
            <p:nvPr/>
          </p:nvSpPr>
          <p:spPr>
            <a:xfrm>
              <a:off x="1598913" y="3489650"/>
              <a:ext cx="60850" cy="36675"/>
            </a:xfrm>
            <a:custGeom>
              <a:rect b="b" l="l" r="r" t="t"/>
              <a:pathLst>
                <a:path extrusionOk="0" fill="none" h="1467" w="2434">
                  <a:moveTo>
                    <a:pt x="2220" y="1466"/>
                  </a:moveTo>
                  <a:lnTo>
                    <a:pt x="0" y="598"/>
                  </a:lnTo>
                  <a:lnTo>
                    <a:pt x="0" y="598"/>
                  </a:lnTo>
                  <a:lnTo>
                    <a:pt x="256" y="1"/>
                  </a:lnTo>
                  <a:lnTo>
                    <a:pt x="2433" y="982"/>
                  </a:lnTo>
                  <a:lnTo>
                    <a:pt x="2433" y="982"/>
                  </a:lnTo>
                  <a:lnTo>
                    <a:pt x="2220" y="146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41"/>
            <p:cNvSpPr/>
            <p:nvPr/>
          </p:nvSpPr>
          <p:spPr>
            <a:xfrm>
              <a:off x="1638388" y="3419925"/>
              <a:ext cx="56225" cy="48050"/>
            </a:xfrm>
            <a:custGeom>
              <a:rect b="b" l="l" r="r" t="t"/>
              <a:pathLst>
                <a:path extrusionOk="0" fill="none" h="1922" w="2249">
                  <a:moveTo>
                    <a:pt x="1922" y="1922"/>
                  </a:moveTo>
                  <a:lnTo>
                    <a:pt x="1" y="527"/>
                  </a:lnTo>
                  <a:lnTo>
                    <a:pt x="1" y="527"/>
                  </a:lnTo>
                  <a:lnTo>
                    <a:pt x="385" y="0"/>
                  </a:lnTo>
                  <a:lnTo>
                    <a:pt x="2249" y="1495"/>
                  </a:lnTo>
                  <a:lnTo>
                    <a:pt x="2249" y="1495"/>
                  </a:lnTo>
                  <a:lnTo>
                    <a:pt x="1922" y="1922"/>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41"/>
            <p:cNvSpPr/>
            <p:nvPr/>
          </p:nvSpPr>
          <p:spPr>
            <a:xfrm>
              <a:off x="1693888" y="3363350"/>
              <a:ext cx="48750" cy="55900"/>
            </a:xfrm>
            <a:custGeom>
              <a:rect b="b" l="l" r="r" t="t"/>
              <a:pathLst>
                <a:path extrusionOk="0" fill="none" h="2236" w="195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41"/>
            <p:cNvSpPr/>
            <p:nvPr/>
          </p:nvSpPr>
          <p:spPr>
            <a:xfrm>
              <a:off x="1762538" y="3323150"/>
              <a:ext cx="37750" cy="60525"/>
            </a:xfrm>
            <a:custGeom>
              <a:rect b="b" l="l" r="r" t="t"/>
              <a:pathLst>
                <a:path extrusionOk="0" fill="none" h="2421" w="1510">
                  <a:moveTo>
                    <a:pt x="1025" y="2420"/>
                  </a:moveTo>
                  <a:lnTo>
                    <a:pt x="1" y="257"/>
                  </a:lnTo>
                  <a:lnTo>
                    <a:pt x="1" y="257"/>
                  </a:lnTo>
                  <a:lnTo>
                    <a:pt x="598" y="1"/>
                  </a:lnTo>
                  <a:lnTo>
                    <a:pt x="1509" y="2192"/>
                  </a:lnTo>
                  <a:lnTo>
                    <a:pt x="1509" y="2192"/>
                  </a:lnTo>
                  <a:lnTo>
                    <a:pt x="1025" y="242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41"/>
            <p:cNvSpPr/>
            <p:nvPr/>
          </p:nvSpPr>
          <p:spPr>
            <a:xfrm>
              <a:off x="1840088" y="3301450"/>
              <a:ext cx="24225" cy="61225"/>
            </a:xfrm>
            <a:custGeom>
              <a:rect b="b" l="l" r="r" t="t"/>
              <a:pathLst>
                <a:path extrusionOk="0" fill="none" h="2449" w="969">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41"/>
            <p:cNvSpPr/>
            <p:nvPr/>
          </p:nvSpPr>
          <p:spPr>
            <a:xfrm>
              <a:off x="1581463" y="3255575"/>
              <a:ext cx="389575" cy="389575"/>
            </a:xfrm>
            <a:custGeom>
              <a:rect b="b" l="l" r="r" t="t"/>
              <a:pathLst>
                <a:path extrusionOk="0" fill="none" h="15583" w="15583">
                  <a:moveTo>
                    <a:pt x="7785" y="0"/>
                  </a:moveTo>
                  <a:lnTo>
                    <a:pt x="7785" y="0"/>
                  </a:lnTo>
                  <a:lnTo>
                    <a:pt x="7386" y="0"/>
                  </a:ln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349" y="12878"/>
                  </a:lnTo>
                  <a:lnTo>
                    <a:pt x="2292" y="13305"/>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7785" y="15582"/>
                  </a:lnTo>
                  <a:lnTo>
                    <a:pt x="8268" y="15568"/>
                  </a:lnTo>
                  <a:lnTo>
                    <a:pt x="8724" y="15525"/>
                  </a:lnTo>
                  <a:lnTo>
                    <a:pt x="8724" y="15525"/>
                  </a:lnTo>
                  <a:lnTo>
                    <a:pt x="8667" y="15255"/>
                  </a:lnTo>
                  <a:lnTo>
                    <a:pt x="8624" y="14984"/>
                  </a:lnTo>
                  <a:lnTo>
                    <a:pt x="8610" y="14714"/>
                  </a:lnTo>
                  <a:lnTo>
                    <a:pt x="8596" y="1444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206" y="9833"/>
                  </a:lnTo>
                  <a:lnTo>
                    <a:pt x="13206" y="9833"/>
                  </a:lnTo>
                  <a:lnTo>
                    <a:pt x="13477" y="9833"/>
                  </a:lnTo>
                  <a:lnTo>
                    <a:pt x="13733" y="9862"/>
                  </a:lnTo>
                  <a:lnTo>
                    <a:pt x="13989" y="9890"/>
                  </a:lnTo>
                  <a:lnTo>
                    <a:pt x="14231" y="9947"/>
                  </a:lnTo>
                  <a:lnTo>
                    <a:pt x="14487" y="10004"/>
                  </a:lnTo>
                  <a:lnTo>
                    <a:pt x="14715" y="10075"/>
                  </a:lnTo>
                  <a:lnTo>
                    <a:pt x="14956" y="10160"/>
                  </a:lnTo>
                  <a:lnTo>
                    <a:pt x="15184" y="102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989" y="4155"/>
                  </a:lnTo>
                  <a:lnTo>
                    <a:pt x="13448" y="4113"/>
                  </a:lnTo>
                  <a:lnTo>
                    <a:pt x="13548" y="253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lnTo>
                    <a:pt x="7785"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41"/>
            <p:cNvSpPr/>
            <p:nvPr/>
          </p:nvSpPr>
          <p:spPr>
            <a:xfrm>
              <a:off x="1598913" y="3301450"/>
              <a:ext cx="334775" cy="286775"/>
            </a:xfrm>
            <a:custGeom>
              <a:rect b="b" l="l" r="r" t="t"/>
              <a:pathLst>
                <a:path extrusionOk="0" h="11471" w="13391">
                  <a:moveTo>
                    <a:pt x="12850" y="698"/>
                  </a:moveTo>
                  <a:lnTo>
                    <a:pt x="12750" y="2278"/>
                  </a:lnTo>
                  <a:lnTo>
                    <a:pt x="13291" y="2320"/>
                  </a:lnTo>
                  <a:lnTo>
                    <a:pt x="13390" y="1367"/>
                  </a:lnTo>
                  <a:lnTo>
                    <a:pt x="13134" y="1025"/>
                  </a:lnTo>
                  <a:lnTo>
                    <a:pt x="12850" y="698"/>
                  </a:lnTo>
                  <a:close/>
                  <a:moveTo>
                    <a:pt x="10288" y="1"/>
                  </a:moveTo>
                  <a:lnTo>
                    <a:pt x="9961" y="58"/>
                  </a:lnTo>
                  <a:lnTo>
                    <a:pt x="9648" y="115"/>
                  </a:lnTo>
                  <a:lnTo>
                    <a:pt x="10089" y="2448"/>
                  </a:lnTo>
                  <a:lnTo>
                    <a:pt x="10616" y="2363"/>
                  </a:lnTo>
                  <a:lnTo>
                    <a:pt x="10288" y="1"/>
                  </a:lnTo>
                  <a:close/>
                  <a:moveTo>
                    <a:pt x="7143" y="869"/>
                  </a:moveTo>
                  <a:lnTo>
                    <a:pt x="6546" y="1125"/>
                  </a:lnTo>
                  <a:lnTo>
                    <a:pt x="7570" y="3288"/>
                  </a:lnTo>
                  <a:lnTo>
                    <a:pt x="8054" y="3060"/>
                  </a:lnTo>
                  <a:lnTo>
                    <a:pt x="7143" y="869"/>
                  </a:lnTo>
                  <a:close/>
                  <a:moveTo>
                    <a:pt x="4312" y="2477"/>
                  </a:moveTo>
                  <a:lnTo>
                    <a:pt x="4056" y="2676"/>
                  </a:lnTo>
                  <a:lnTo>
                    <a:pt x="3799" y="2890"/>
                  </a:lnTo>
                  <a:lnTo>
                    <a:pt x="5322" y="4711"/>
                  </a:lnTo>
                  <a:lnTo>
                    <a:pt x="5749" y="4384"/>
                  </a:lnTo>
                  <a:lnTo>
                    <a:pt x="4312" y="2477"/>
                  </a:lnTo>
                  <a:close/>
                  <a:moveTo>
                    <a:pt x="1964" y="4739"/>
                  </a:moveTo>
                  <a:lnTo>
                    <a:pt x="1580" y="5266"/>
                  </a:lnTo>
                  <a:lnTo>
                    <a:pt x="3501" y="6661"/>
                  </a:lnTo>
                  <a:lnTo>
                    <a:pt x="3828" y="6234"/>
                  </a:lnTo>
                  <a:lnTo>
                    <a:pt x="1964" y="4739"/>
                  </a:lnTo>
                  <a:close/>
                  <a:moveTo>
                    <a:pt x="256" y="7529"/>
                  </a:moveTo>
                  <a:lnTo>
                    <a:pt x="0" y="8126"/>
                  </a:lnTo>
                  <a:lnTo>
                    <a:pt x="2220" y="8994"/>
                  </a:lnTo>
                  <a:lnTo>
                    <a:pt x="2433" y="8510"/>
                  </a:lnTo>
                  <a:lnTo>
                    <a:pt x="256" y="7529"/>
                  </a:lnTo>
                  <a:close/>
                  <a:moveTo>
                    <a:pt x="1124" y="10958"/>
                  </a:moveTo>
                  <a:lnTo>
                    <a:pt x="1352" y="11214"/>
                  </a:lnTo>
                  <a:lnTo>
                    <a:pt x="1594" y="11470"/>
                  </a:lnTo>
                  <a:lnTo>
                    <a:pt x="1651" y="11043"/>
                  </a:lnTo>
                  <a:lnTo>
                    <a:pt x="1124" y="10958"/>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41"/>
            <p:cNvSpPr/>
            <p:nvPr/>
          </p:nvSpPr>
          <p:spPr>
            <a:xfrm>
              <a:off x="1627013" y="3575375"/>
              <a:ext cx="13175" cy="12850"/>
            </a:xfrm>
            <a:custGeom>
              <a:rect b="b" l="l" r="r" t="t"/>
              <a:pathLst>
                <a:path extrusionOk="0" fill="none" h="514" w="527">
                  <a:moveTo>
                    <a:pt x="0" y="1"/>
                  </a:moveTo>
                  <a:lnTo>
                    <a:pt x="0" y="1"/>
                  </a:lnTo>
                  <a:lnTo>
                    <a:pt x="228" y="257"/>
                  </a:lnTo>
                  <a:lnTo>
                    <a:pt x="470" y="513"/>
                  </a:lnTo>
                  <a:lnTo>
                    <a:pt x="470" y="513"/>
                  </a:lnTo>
                  <a:lnTo>
                    <a:pt x="527" y="86"/>
                  </a:lnTo>
                  <a:lnTo>
                    <a:pt x="0"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41"/>
            <p:cNvSpPr/>
            <p:nvPr/>
          </p:nvSpPr>
          <p:spPr>
            <a:xfrm>
              <a:off x="1598913" y="3489650"/>
              <a:ext cx="60850" cy="36675"/>
            </a:xfrm>
            <a:custGeom>
              <a:rect b="b" l="l" r="r" t="t"/>
              <a:pathLst>
                <a:path extrusionOk="0" fill="none" h="1467" w="2434">
                  <a:moveTo>
                    <a:pt x="256" y="1"/>
                  </a:moveTo>
                  <a:lnTo>
                    <a:pt x="256" y="1"/>
                  </a:lnTo>
                  <a:lnTo>
                    <a:pt x="0" y="598"/>
                  </a:lnTo>
                  <a:lnTo>
                    <a:pt x="2220" y="1466"/>
                  </a:lnTo>
                  <a:lnTo>
                    <a:pt x="2220" y="1466"/>
                  </a:lnTo>
                  <a:lnTo>
                    <a:pt x="2433" y="982"/>
                  </a:lnTo>
                  <a:lnTo>
                    <a:pt x="256"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41"/>
            <p:cNvSpPr/>
            <p:nvPr/>
          </p:nvSpPr>
          <p:spPr>
            <a:xfrm>
              <a:off x="1638388" y="3419925"/>
              <a:ext cx="56225" cy="48050"/>
            </a:xfrm>
            <a:custGeom>
              <a:rect b="b" l="l" r="r" t="t"/>
              <a:pathLst>
                <a:path extrusionOk="0" fill="none" h="1922" w="2249">
                  <a:moveTo>
                    <a:pt x="385" y="0"/>
                  </a:moveTo>
                  <a:lnTo>
                    <a:pt x="385" y="0"/>
                  </a:lnTo>
                  <a:lnTo>
                    <a:pt x="1" y="527"/>
                  </a:lnTo>
                  <a:lnTo>
                    <a:pt x="1922" y="1922"/>
                  </a:lnTo>
                  <a:lnTo>
                    <a:pt x="1922" y="1922"/>
                  </a:lnTo>
                  <a:lnTo>
                    <a:pt x="2249" y="1495"/>
                  </a:lnTo>
                  <a:lnTo>
                    <a:pt x="385"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41"/>
            <p:cNvSpPr/>
            <p:nvPr/>
          </p:nvSpPr>
          <p:spPr>
            <a:xfrm>
              <a:off x="1693888" y="3363350"/>
              <a:ext cx="48750" cy="55900"/>
            </a:xfrm>
            <a:custGeom>
              <a:rect b="b" l="l" r="r" t="t"/>
              <a:pathLst>
                <a:path extrusionOk="0" fill="none" h="2236" w="1950">
                  <a:moveTo>
                    <a:pt x="513" y="1"/>
                  </a:moveTo>
                  <a:lnTo>
                    <a:pt x="513" y="1"/>
                  </a:lnTo>
                  <a:lnTo>
                    <a:pt x="257" y="200"/>
                  </a:lnTo>
                  <a:lnTo>
                    <a:pt x="0" y="414"/>
                  </a:lnTo>
                  <a:lnTo>
                    <a:pt x="1523" y="2235"/>
                  </a:lnTo>
                  <a:lnTo>
                    <a:pt x="1523" y="2235"/>
                  </a:lnTo>
                  <a:lnTo>
                    <a:pt x="1950" y="1908"/>
                  </a:lnTo>
                  <a:lnTo>
                    <a:pt x="513"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41"/>
            <p:cNvSpPr/>
            <p:nvPr/>
          </p:nvSpPr>
          <p:spPr>
            <a:xfrm>
              <a:off x="1762538" y="3323150"/>
              <a:ext cx="37750" cy="60525"/>
            </a:xfrm>
            <a:custGeom>
              <a:rect b="b" l="l" r="r" t="t"/>
              <a:pathLst>
                <a:path extrusionOk="0" fill="none" h="2421" w="1510">
                  <a:moveTo>
                    <a:pt x="598" y="1"/>
                  </a:moveTo>
                  <a:lnTo>
                    <a:pt x="598" y="1"/>
                  </a:lnTo>
                  <a:lnTo>
                    <a:pt x="1" y="257"/>
                  </a:lnTo>
                  <a:lnTo>
                    <a:pt x="1025" y="2420"/>
                  </a:lnTo>
                  <a:lnTo>
                    <a:pt x="1025" y="2420"/>
                  </a:lnTo>
                  <a:lnTo>
                    <a:pt x="1509" y="2192"/>
                  </a:lnTo>
                  <a:lnTo>
                    <a:pt x="598"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41"/>
            <p:cNvSpPr/>
            <p:nvPr/>
          </p:nvSpPr>
          <p:spPr>
            <a:xfrm>
              <a:off x="1917663" y="3318900"/>
              <a:ext cx="16025" cy="40575"/>
            </a:xfrm>
            <a:custGeom>
              <a:rect b="b" l="l" r="r" t="t"/>
              <a:pathLst>
                <a:path extrusionOk="0" fill="none" h="1623" w="641">
                  <a:moveTo>
                    <a:pt x="100" y="0"/>
                  </a:moveTo>
                  <a:lnTo>
                    <a:pt x="0" y="1580"/>
                  </a:lnTo>
                  <a:lnTo>
                    <a:pt x="0" y="1580"/>
                  </a:lnTo>
                  <a:lnTo>
                    <a:pt x="541" y="1622"/>
                  </a:lnTo>
                  <a:lnTo>
                    <a:pt x="640" y="669"/>
                  </a:lnTo>
                  <a:lnTo>
                    <a:pt x="640" y="669"/>
                  </a:lnTo>
                  <a:lnTo>
                    <a:pt x="384" y="327"/>
                  </a:lnTo>
                  <a:lnTo>
                    <a:pt x="100"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41"/>
            <p:cNvSpPr/>
            <p:nvPr/>
          </p:nvSpPr>
          <p:spPr>
            <a:xfrm>
              <a:off x="1840088" y="3301450"/>
              <a:ext cx="24225" cy="61225"/>
            </a:xfrm>
            <a:custGeom>
              <a:rect b="b" l="l" r="r" t="t"/>
              <a:pathLst>
                <a:path extrusionOk="0" fill="none" h="2449" w="969">
                  <a:moveTo>
                    <a:pt x="641" y="1"/>
                  </a:moveTo>
                  <a:lnTo>
                    <a:pt x="641" y="1"/>
                  </a:lnTo>
                  <a:lnTo>
                    <a:pt x="314" y="58"/>
                  </a:lnTo>
                  <a:lnTo>
                    <a:pt x="1" y="115"/>
                  </a:lnTo>
                  <a:lnTo>
                    <a:pt x="442" y="2448"/>
                  </a:lnTo>
                  <a:lnTo>
                    <a:pt x="442" y="2448"/>
                  </a:lnTo>
                  <a:lnTo>
                    <a:pt x="969" y="2363"/>
                  </a:lnTo>
                  <a:lnTo>
                    <a:pt x="641"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6" name="Google Shape;906;p41"/>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Model Predictions</a:t>
            </a:r>
            <a:endParaRPr sz="4200"/>
          </a:p>
        </p:txBody>
      </p:sp>
      <p:sp>
        <p:nvSpPr>
          <p:cNvPr id="907" name="Google Shape;907;p41"/>
          <p:cNvSpPr/>
          <p:nvPr/>
        </p:nvSpPr>
        <p:spPr>
          <a:xfrm>
            <a:off x="1796338" y="3501400"/>
            <a:ext cx="230900" cy="230550"/>
          </a:xfrm>
          <a:custGeom>
            <a:rect b="b" l="l" r="r" t="t"/>
            <a:pathLst>
              <a:path extrusionOk="0" h="9222" w="9236">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38"/>
                </a:lnTo>
                <a:lnTo>
                  <a:pt x="29" y="5080"/>
                </a:lnTo>
                <a:lnTo>
                  <a:pt x="58" y="5308"/>
                </a:lnTo>
                <a:lnTo>
                  <a:pt x="100" y="5536"/>
                </a:lnTo>
                <a:lnTo>
                  <a:pt x="143" y="5763"/>
                </a:lnTo>
                <a:lnTo>
                  <a:pt x="214" y="5977"/>
                </a:lnTo>
                <a:lnTo>
                  <a:pt x="285" y="6190"/>
                </a:lnTo>
                <a:lnTo>
                  <a:pt x="371" y="6404"/>
                </a:lnTo>
                <a:lnTo>
                  <a:pt x="456" y="6603"/>
                </a:lnTo>
                <a:lnTo>
                  <a:pt x="556" y="6802"/>
                </a:lnTo>
                <a:lnTo>
                  <a:pt x="669" y="7001"/>
                </a:lnTo>
                <a:lnTo>
                  <a:pt x="783" y="7186"/>
                </a:lnTo>
                <a:lnTo>
                  <a:pt x="926" y="7371"/>
                </a:lnTo>
                <a:lnTo>
                  <a:pt x="1054" y="7542"/>
                </a:lnTo>
                <a:lnTo>
                  <a:pt x="1196" y="7713"/>
                </a:lnTo>
                <a:lnTo>
                  <a:pt x="1352" y="7869"/>
                </a:lnTo>
                <a:lnTo>
                  <a:pt x="1509" y="8026"/>
                </a:lnTo>
                <a:lnTo>
                  <a:pt x="1680" y="8168"/>
                </a:lnTo>
                <a:lnTo>
                  <a:pt x="1851" y="8310"/>
                </a:lnTo>
                <a:lnTo>
                  <a:pt x="2036" y="8439"/>
                </a:lnTo>
                <a:lnTo>
                  <a:pt x="2221" y="8552"/>
                </a:lnTo>
                <a:lnTo>
                  <a:pt x="2420" y="8666"/>
                </a:lnTo>
                <a:lnTo>
                  <a:pt x="2619" y="8766"/>
                </a:lnTo>
                <a:lnTo>
                  <a:pt x="2818" y="8865"/>
                </a:lnTo>
                <a:lnTo>
                  <a:pt x="3032" y="8937"/>
                </a:lnTo>
                <a:lnTo>
                  <a:pt x="3245" y="9008"/>
                </a:lnTo>
                <a:lnTo>
                  <a:pt x="3459" y="9079"/>
                </a:lnTo>
                <a:lnTo>
                  <a:pt x="3686" y="9122"/>
                </a:lnTo>
                <a:lnTo>
                  <a:pt x="3914" y="9164"/>
                </a:lnTo>
                <a:lnTo>
                  <a:pt x="4142" y="9193"/>
                </a:lnTo>
                <a:lnTo>
                  <a:pt x="4383" y="9221"/>
                </a:lnTo>
                <a:lnTo>
                  <a:pt x="4853" y="9221"/>
                </a:lnTo>
                <a:lnTo>
                  <a:pt x="5095" y="9193"/>
                </a:lnTo>
                <a:lnTo>
                  <a:pt x="5323" y="9164"/>
                </a:lnTo>
                <a:lnTo>
                  <a:pt x="5550" y="9122"/>
                </a:lnTo>
                <a:lnTo>
                  <a:pt x="5764" y="9079"/>
                </a:lnTo>
                <a:lnTo>
                  <a:pt x="5991" y="9008"/>
                </a:lnTo>
                <a:lnTo>
                  <a:pt x="6205" y="8937"/>
                </a:lnTo>
                <a:lnTo>
                  <a:pt x="6418" y="8865"/>
                </a:lnTo>
                <a:lnTo>
                  <a:pt x="6618" y="8766"/>
                </a:lnTo>
                <a:lnTo>
                  <a:pt x="6817" y="8666"/>
                </a:lnTo>
                <a:lnTo>
                  <a:pt x="7002" y="8552"/>
                </a:lnTo>
                <a:lnTo>
                  <a:pt x="7201" y="8439"/>
                </a:lnTo>
                <a:lnTo>
                  <a:pt x="7372" y="8310"/>
                </a:lnTo>
                <a:lnTo>
                  <a:pt x="7557" y="8168"/>
                </a:lnTo>
                <a:lnTo>
                  <a:pt x="7713" y="8026"/>
                </a:lnTo>
                <a:lnTo>
                  <a:pt x="7884" y="7869"/>
                </a:lnTo>
                <a:lnTo>
                  <a:pt x="8026" y="7713"/>
                </a:lnTo>
                <a:lnTo>
                  <a:pt x="8183" y="7542"/>
                </a:lnTo>
                <a:lnTo>
                  <a:pt x="8311" y="7371"/>
                </a:lnTo>
                <a:lnTo>
                  <a:pt x="8439" y="7186"/>
                </a:lnTo>
                <a:lnTo>
                  <a:pt x="8567" y="7001"/>
                </a:lnTo>
                <a:lnTo>
                  <a:pt x="8667" y="6802"/>
                </a:lnTo>
                <a:lnTo>
                  <a:pt x="8780" y="6603"/>
                </a:lnTo>
                <a:lnTo>
                  <a:pt x="8866" y="6404"/>
                </a:lnTo>
                <a:lnTo>
                  <a:pt x="8951" y="6190"/>
                </a:lnTo>
                <a:lnTo>
                  <a:pt x="9022" y="5977"/>
                </a:lnTo>
                <a:lnTo>
                  <a:pt x="9079" y="5763"/>
                </a:lnTo>
                <a:lnTo>
                  <a:pt x="9136" y="5536"/>
                </a:lnTo>
                <a:lnTo>
                  <a:pt x="9179" y="5308"/>
                </a:lnTo>
                <a:lnTo>
                  <a:pt x="9207" y="5080"/>
                </a:lnTo>
                <a:lnTo>
                  <a:pt x="9222" y="4838"/>
                </a:lnTo>
                <a:lnTo>
                  <a:pt x="9236" y="4611"/>
                </a:lnTo>
                <a:lnTo>
                  <a:pt x="9222" y="4369"/>
                </a:lnTo>
                <a:lnTo>
                  <a:pt x="9207" y="4141"/>
                </a:lnTo>
                <a:lnTo>
                  <a:pt x="9179" y="3899"/>
                </a:lnTo>
                <a:lnTo>
                  <a:pt x="9136" y="3671"/>
                </a:lnTo>
                <a:lnTo>
                  <a:pt x="9079" y="3458"/>
                </a:lnTo>
                <a:lnTo>
                  <a:pt x="9022" y="3230"/>
                </a:lnTo>
                <a:lnTo>
                  <a:pt x="8951" y="3017"/>
                </a:lnTo>
                <a:lnTo>
                  <a:pt x="8866" y="2818"/>
                </a:lnTo>
                <a:lnTo>
                  <a:pt x="8780" y="2604"/>
                </a:lnTo>
                <a:lnTo>
                  <a:pt x="8667" y="2405"/>
                </a:lnTo>
                <a:lnTo>
                  <a:pt x="8567" y="2220"/>
                </a:lnTo>
                <a:lnTo>
                  <a:pt x="8439" y="2035"/>
                </a:lnTo>
                <a:lnTo>
                  <a:pt x="8311" y="1850"/>
                </a:lnTo>
                <a:lnTo>
                  <a:pt x="8183" y="1679"/>
                </a:lnTo>
                <a:lnTo>
                  <a:pt x="8026" y="1509"/>
                </a:lnTo>
                <a:lnTo>
                  <a:pt x="7884" y="1352"/>
                </a:lnTo>
                <a:lnTo>
                  <a:pt x="7713" y="1195"/>
                </a:lnTo>
                <a:lnTo>
                  <a:pt x="7557" y="1053"/>
                </a:lnTo>
                <a:lnTo>
                  <a:pt x="7372" y="911"/>
                </a:lnTo>
                <a:lnTo>
                  <a:pt x="7201" y="783"/>
                </a:lnTo>
                <a:lnTo>
                  <a:pt x="7002" y="669"/>
                </a:lnTo>
                <a:lnTo>
                  <a:pt x="6817" y="555"/>
                </a:lnTo>
                <a:lnTo>
                  <a:pt x="6618" y="456"/>
                </a:lnTo>
                <a:lnTo>
                  <a:pt x="6418" y="356"/>
                </a:lnTo>
                <a:lnTo>
                  <a:pt x="6205" y="271"/>
                </a:lnTo>
                <a:lnTo>
                  <a:pt x="5991" y="199"/>
                </a:lnTo>
                <a:lnTo>
                  <a:pt x="5764" y="142"/>
                </a:lnTo>
                <a:lnTo>
                  <a:pt x="5550" y="86"/>
                </a:lnTo>
                <a:lnTo>
                  <a:pt x="5323" y="43"/>
                </a:lnTo>
                <a:lnTo>
                  <a:pt x="5095" y="14"/>
                </a:lnTo>
                <a:lnTo>
                  <a:pt x="485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41"/>
          <p:cNvSpPr/>
          <p:nvPr/>
        </p:nvSpPr>
        <p:spPr>
          <a:xfrm>
            <a:off x="1796338" y="3501400"/>
            <a:ext cx="230900" cy="230550"/>
          </a:xfrm>
          <a:custGeom>
            <a:rect b="b" l="l" r="r" t="t"/>
            <a:pathLst>
              <a:path extrusionOk="0" fill="none" h="9222" w="9236">
                <a:moveTo>
                  <a:pt x="9236" y="4611"/>
                </a:moveTo>
                <a:lnTo>
                  <a:pt x="9236" y="4611"/>
                </a:lnTo>
                <a:lnTo>
                  <a:pt x="9222" y="4838"/>
                </a:lnTo>
                <a:lnTo>
                  <a:pt x="9207" y="5080"/>
                </a:lnTo>
                <a:lnTo>
                  <a:pt x="9179" y="5308"/>
                </a:lnTo>
                <a:lnTo>
                  <a:pt x="9136" y="5536"/>
                </a:lnTo>
                <a:lnTo>
                  <a:pt x="9079" y="5763"/>
                </a:lnTo>
                <a:lnTo>
                  <a:pt x="9022" y="5977"/>
                </a:lnTo>
                <a:lnTo>
                  <a:pt x="8951" y="6190"/>
                </a:lnTo>
                <a:lnTo>
                  <a:pt x="8866" y="6404"/>
                </a:lnTo>
                <a:lnTo>
                  <a:pt x="8780" y="6603"/>
                </a:lnTo>
                <a:lnTo>
                  <a:pt x="8667" y="6802"/>
                </a:lnTo>
                <a:lnTo>
                  <a:pt x="8567" y="7001"/>
                </a:lnTo>
                <a:lnTo>
                  <a:pt x="8439" y="7186"/>
                </a:lnTo>
                <a:lnTo>
                  <a:pt x="8311" y="7371"/>
                </a:lnTo>
                <a:lnTo>
                  <a:pt x="8183" y="7542"/>
                </a:lnTo>
                <a:lnTo>
                  <a:pt x="8026" y="7713"/>
                </a:lnTo>
                <a:lnTo>
                  <a:pt x="7884" y="7869"/>
                </a:lnTo>
                <a:lnTo>
                  <a:pt x="7713" y="8026"/>
                </a:lnTo>
                <a:lnTo>
                  <a:pt x="7557" y="8168"/>
                </a:lnTo>
                <a:lnTo>
                  <a:pt x="7372" y="8310"/>
                </a:lnTo>
                <a:lnTo>
                  <a:pt x="7201" y="8439"/>
                </a:lnTo>
                <a:lnTo>
                  <a:pt x="7002" y="8552"/>
                </a:lnTo>
                <a:lnTo>
                  <a:pt x="6817" y="8666"/>
                </a:lnTo>
                <a:lnTo>
                  <a:pt x="6618" y="8766"/>
                </a:lnTo>
                <a:lnTo>
                  <a:pt x="6418" y="8865"/>
                </a:lnTo>
                <a:lnTo>
                  <a:pt x="6205" y="8937"/>
                </a:lnTo>
                <a:lnTo>
                  <a:pt x="5991" y="9008"/>
                </a:lnTo>
                <a:lnTo>
                  <a:pt x="5764" y="9079"/>
                </a:lnTo>
                <a:lnTo>
                  <a:pt x="5550" y="9122"/>
                </a:lnTo>
                <a:lnTo>
                  <a:pt x="5323" y="9164"/>
                </a:lnTo>
                <a:lnTo>
                  <a:pt x="5095" y="9193"/>
                </a:lnTo>
                <a:lnTo>
                  <a:pt x="4853" y="9221"/>
                </a:lnTo>
                <a:lnTo>
                  <a:pt x="4611" y="9221"/>
                </a:lnTo>
                <a:lnTo>
                  <a:pt x="4611" y="9221"/>
                </a:lnTo>
                <a:lnTo>
                  <a:pt x="4383" y="9221"/>
                </a:lnTo>
                <a:lnTo>
                  <a:pt x="4142" y="9193"/>
                </a:lnTo>
                <a:lnTo>
                  <a:pt x="3914" y="9164"/>
                </a:lnTo>
                <a:lnTo>
                  <a:pt x="3686" y="9122"/>
                </a:lnTo>
                <a:lnTo>
                  <a:pt x="3459" y="9079"/>
                </a:lnTo>
                <a:lnTo>
                  <a:pt x="3245" y="9008"/>
                </a:lnTo>
                <a:lnTo>
                  <a:pt x="3032" y="8937"/>
                </a:lnTo>
                <a:lnTo>
                  <a:pt x="2818" y="8865"/>
                </a:lnTo>
                <a:lnTo>
                  <a:pt x="2619" y="8766"/>
                </a:lnTo>
                <a:lnTo>
                  <a:pt x="2420" y="8666"/>
                </a:lnTo>
                <a:lnTo>
                  <a:pt x="2221" y="8552"/>
                </a:lnTo>
                <a:lnTo>
                  <a:pt x="2036" y="8439"/>
                </a:lnTo>
                <a:lnTo>
                  <a:pt x="1851" y="8310"/>
                </a:lnTo>
                <a:lnTo>
                  <a:pt x="1680" y="8168"/>
                </a:lnTo>
                <a:lnTo>
                  <a:pt x="1509" y="8026"/>
                </a:lnTo>
                <a:lnTo>
                  <a:pt x="1352" y="7869"/>
                </a:lnTo>
                <a:lnTo>
                  <a:pt x="1196" y="7713"/>
                </a:lnTo>
                <a:lnTo>
                  <a:pt x="1054" y="7542"/>
                </a:lnTo>
                <a:lnTo>
                  <a:pt x="926" y="7371"/>
                </a:lnTo>
                <a:lnTo>
                  <a:pt x="783" y="7186"/>
                </a:lnTo>
                <a:lnTo>
                  <a:pt x="669" y="7001"/>
                </a:lnTo>
                <a:lnTo>
                  <a:pt x="556" y="6802"/>
                </a:lnTo>
                <a:lnTo>
                  <a:pt x="456" y="6603"/>
                </a:lnTo>
                <a:lnTo>
                  <a:pt x="371" y="6404"/>
                </a:lnTo>
                <a:lnTo>
                  <a:pt x="285" y="6190"/>
                </a:lnTo>
                <a:lnTo>
                  <a:pt x="214" y="5977"/>
                </a:lnTo>
                <a:lnTo>
                  <a:pt x="143" y="5763"/>
                </a:lnTo>
                <a:lnTo>
                  <a:pt x="100" y="5536"/>
                </a:lnTo>
                <a:lnTo>
                  <a:pt x="58" y="5308"/>
                </a:lnTo>
                <a:lnTo>
                  <a:pt x="29" y="5080"/>
                </a:lnTo>
                <a:lnTo>
                  <a:pt x="15" y="4838"/>
                </a:lnTo>
                <a:lnTo>
                  <a:pt x="1" y="4611"/>
                </a:lnTo>
                <a:lnTo>
                  <a:pt x="1" y="4611"/>
                </a:lnTo>
                <a:lnTo>
                  <a:pt x="15" y="4369"/>
                </a:lnTo>
                <a:lnTo>
                  <a:pt x="29" y="4141"/>
                </a:lnTo>
                <a:lnTo>
                  <a:pt x="58" y="3899"/>
                </a:lnTo>
                <a:lnTo>
                  <a:pt x="100" y="3671"/>
                </a:lnTo>
                <a:lnTo>
                  <a:pt x="143" y="3458"/>
                </a:lnTo>
                <a:lnTo>
                  <a:pt x="214" y="3230"/>
                </a:lnTo>
                <a:lnTo>
                  <a:pt x="285" y="3017"/>
                </a:lnTo>
                <a:lnTo>
                  <a:pt x="371" y="2818"/>
                </a:lnTo>
                <a:lnTo>
                  <a:pt x="456" y="2604"/>
                </a:lnTo>
                <a:lnTo>
                  <a:pt x="556" y="2405"/>
                </a:lnTo>
                <a:lnTo>
                  <a:pt x="669" y="2220"/>
                </a:lnTo>
                <a:lnTo>
                  <a:pt x="783" y="2035"/>
                </a:lnTo>
                <a:lnTo>
                  <a:pt x="926" y="1850"/>
                </a:lnTo>
                <a:lnTo>
                  <a:pt x="1054" y="1679"/>
                </a:lnTo>
                <a:lnTo>
                  <a:pt x="1196" y="1509"/>
                </a:lnTo>
                <a:lnTo>
                  <a:pt x="1352" y="1352"/>
                </a:lnTo>
                <a:lnTo>
                  <a:pt x="1509" y="1195"/>
                </a:lnTo>
                <a:lnTo>
                  <a:pt x="1680" y="1053"/>
                </a:lnTo>
                <a:lnTo>
                  <a:pt x="1851" y="911"/>
                </a:lnTo>
                <a:lnTo>
                  <a:pt x="2036" y="783"/>
                </a:lnTo>
                <a:lnTo>
                  <a:pt x="2221" y="669"/>
                </a:lnTo>
                <a:lnTo>
                  <a:pt x="2420" y="555"/>
                </a:lnTo>
                <a:lnTo>
                  <a:pt x="2619" y="456"/>
                </a:lnTo>
                <a:lnTo>
                  <a:pt x="2818" y="356"/>
                </a:lnTo>
                <a:lnTo>
                  <a:pt x="3032" y="271"/>
                </a:lnTo>
                <a:lnTo>
                  <a:pt x="3245" y="199"/>
                </a:lnTo>
                <a:lnTo>
                  <a:pt x="3459" y="142"/>
                </a:lnTo>
                <a:lnTo>
                  <a:pt x="3686" y="86"/>
                </a:lnTo>
                <a:lnTo>
                  <a:pt x="3914" y="43"/>
                </a:lnTo>
                <a:lnTo>
                  <a:pt x="4142" y="14"/>
                </a:lnTo>
                <a:lnTo>
                  <a:pt x="4383" y="0"/>
                </a:lnTo>
                <a:lnTo>
                  <a:pt x="4611" y="0"/>
                </a:lnTo>
                <a:lnTo>
                  <a:pt x="4611" y="0"/>
                </a:lnTo>
                <a:lnTo>
                  <a:pt x="4853" y="0"/>
                </a:lnTo>
                <a:lnTo>
                  <a:pt x="5095" y="14"/>
                </a:lnTo>
                <a:lnTo>
                  <a:pt x="5323" y="43"/>
                </a:lnTo>
                <a:lnTo>
                  <a:pt x="5550" y="86"/>
                </a:lnTo>
                <a:lnTo>
                  <a:pt x="5764" y="142"/>
                </a:lnTo>
                <a:lnTo>
                  <a:pt x="5991" y="199"/>
                </a:lnTo>
                <a:lnTo>
                  <a:pt x="6205" y="271"/>
                </a:lnTo>
                <a:lnTo>
                  <a:pt x="6418" y="356"/>
                </a:lnTo>
                <a:lnTo>
                  <a:pt x="6618" y="456"/>
                </a:lnTo>
                <a:lnTo>
                  <a:pt x="6817" y="555"/>
                </a:lnTo>
                <a:lnTo>
                  <a:pt x="7002" y="669"/>
                </a:lnTo>
                <a:lnTo>
                  <a:pt x="7201" y="783"/>
                </a:lnTo>
                <a:lnTo>
                  <a:pt x="7372" y="911"/>
                </a:lnTo>
                <a:lnTo>
                  <a:pt x="7557" y="1053"/>
                </a:lnTo>
                <a:lnTo>
                  <a:pt x="7713" y="1195"/>
                </a:lnTo>
                <a:lnTo>
                  <a:pt x="7884" y="1352"/>
                </a:lnTo>
                <a:lnTo>
                  <a:pt x="8026" y="1509"/>
                </a:lnTo>
                <a:lnTo>
                  <a:pt x="8183" y="1679"/>
                </a:lnTo>
                <a:lnTo>
                  <a:pt x="8311" y="1850"/>
                </a:lnTo>
                <a:lnTo>
                  <a:pt x="8439" y="2035"/>
                </a:lnTo>
                <a:lnTo>
                  <a:pt x="8567" y="2220"/>
                </a:lnTo>
                <a:lnTo>
                  <a:pt x="8667" y="2405"/>
                </a:lnTo>
                <a:lnTo>
                  <a:pt x="8780" y="2604"/>
                </a:lnTo>
                <a:lnTo>
                  <a:pt x="8866" y="2818"/>
                </a:lnTo>
                <a:lnTo>
                  <a:pt x="8951" y="3017"/>
                </a:lnTo>
                <a:lnTo>
                  <a:pt x="9022" y="3230"/>
                </a:lnTo>
                <a:lnTo>
                  <a:pt x="9079" y="3458"/>
                </a:lnTo>
                <a:lnTo>
                  <a:pt x="9136" y="3671"/>
                </a:lnTo>
                <a:lnTo>
                  <a:pt x="9179" y="3899"/>
                </a:lnTo>
                <a:lnTo>
                  <a:pt x="9207" y="4141"/>
                </a:lnTo>
                <a:lnTo>
                  <a:pt x="9222" y="4369"/>
                </a:lnTo>
                <a:lnTo>
                  <a:pt x="9236" y="461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41"/>
          <p:cNvSpPr/>
          <p:nvPr/>
        </p:nvSpPr>
        <p:spPr>
          <a:xfrm>
            <a:off x="1796338" y="3501400"/>
            <a:ext cx="164750" cy="142325"/>
          </a:xfrm>
          <a:custGeom>
            <a:rect b="b" l="l" r="r" t="t"/>
            <a:pathLst>
              <a:path extrusionOk="0" h="5693" w="6590">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81"/>
                </a:lnTo>
                <a:lnTo>
                  <a:pt x="29" y="5151"/>
                </a:lnTo>
                <a:lnTo>
                  <a:pt x="72" y="542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361" y="327"/>
                </a:lnTo>
                <a:lnTo>
                  <a:pt x="6120" y="242"/>
                </a:lnTo>
                <a:lnTo>
                  <a:pt x="5892" y="171"/>
                </a:lnTo>
                <a:lnTo>
                  <a:pt x="5636" y="114"/>
                </a:lnTo>
                <a:lnTo>
                  <a:pt x="5394" y="57"/>
                </a:lnTo>
                <a:lnTo>
                  <a:pt x="5138" y="29"/>
                </a:lnTo>
                <a:lnTo>
                  <a:pt x="4882" y="0"/>
                </a:lnTo>
                <a:close/>
              </a:path>
            </a:pathLst>
          </a:custGeom>
          <a:solidFill>
            <a:srgbClr val="D53F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41"/>
          <p:cNvSpPr/>
          <p:nvPr/>
        </p:nvSpPr>
        <p:spPr>
          <a:xfrm>
            <a:off x="1796338" y="3501400"/>
            <a:ext cx="164750" cy="142325"/>
          </a:xfrm>
          <a:custGeom>
            <a:rect b="b" l="l" r="r" t="t"/>
            <a:pathLst>
              <a:path extrusionOk="0" fill="none" h="5693" w="6590">
                <a:moveTo>
                  <a:pt x="4611" y="0"/>
                </a:moveTo>
                <a:lnTo>
                  <a:pt x="4611" y="0"/>
                </a:lnTo>
                <a:lnTo>
                  <a:pt x="4383" y="0"/>
                </a:ln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 y="4611"/>
                </a:lnTo>
                <a:lnTo>
                  <a:pt x="15" y="4881"/>
                </a:lnTo>
                <a:lnTo>
                  <a:pt x="29" y="5151"/>
                </a:lnTo>
                <a:lnTo>
                  <a:pt x="72" y="5422"/>
                </a:lnTo>
                <a:lnTo>
                  <a:pt x="129" y="569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589" y="427"/>
                </a:lnTo>
                <a:lnTo>
                  <a:pt x="6361" y="327"/>
                </a:lnTo>
                <a:lnTo>
                  <a:pt x="6120" y="242"/>
                </a:lnTo>
                <a:lnTo>
                  <a:pt x="5892" y="171"/>
                </a:lnTo>
                <a:lnTo>
                  <a:pt x="5636" y="114"/>
                </a:lnTo>
                <a:lnTo>
                  <a:pt x="5394" y="57"/>
                </a:lnTo>
                <a:lnTo>
                  <a:pt x="5138" y="29"/>
                </a:lnTo>
                <a:lnTo>
                  <a:pt x="4882" y="0"/>
                </a:lnTo>
                <a:lnTo>
                  <a:pt x="4611"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41"/>
          <p:cNvSpPr/>
          <p:nvPr/>
        </p:nvSpPr>
        <p:spPr>
          <a:xfrm>
            <a:off x="1914525" y="1385900"/>
            <a:ext cx="2290775" cy="2252650"/>
          </a:xfrm>
          <a:custGeom>
            <a:rect b="b" l="l" r="r" t="t"/>
            <a:pathLst>
              <a:path extrusionOk="0" h="90106" w="91631">
                <a:moveTo>
                  <a:pt x="0" y="90106"/>
                </a:moveTo>
                <a:lnTo>
                  <a:pt x="84773" y="0"/>
                </a:lnTo>
                <a:lnTo>
                  <a:pt x="91631" y="16192"/>
                </a:lnTo>
                <a:close/>
              </a:path>
            </a:pathLst>
          </a:custGeom>
          <a:solidFill>
            <a:srgbClr val="666666">
              <a:alpha val="12156"/>
            </a:srgbClr>
          </a:solidFill>
          <a:ln>
            <a:noFill/>
          </a:ln>
        </p:spPr>
      </p:sp>
      <p:grpSp>
        <p:nvGrpSpPr>
          <p:cNvPr id="912" name="Google Shape;912;p41"/>
          <p:cNvGrpSpPr/>
          <p:nvPr/>
        </p:nvGrpSpPr>
        <p:grpSpPr>
          <a:xfrm>
            <a:off x="4048425" y="1390725"/>
            <a:ext cx="4485998" cy="331813"/>
            <a:chOff x="4048425" y="1390725"/>
            <a:chExt cx="4485998" cy="331813"/>
          </a:xfrm>
        </p:grpSpPr>
        <p:sp>
          <p:nvSpPr>
            <p:cNvPr id="913" name="Google Shape;913;p41"/>
            <p:cNvSpPr txBox="1"/>
            <p:nvPr/>
          </p:nvSpPr>
          <p:spPr>
            <a:xfrm>
              <a:off x="6553223" y="1390738"/>
              <a:ext cx="19812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Fira Sans Extra Condensed"/>
                <a:ea typeface="Fira Sans Extra Condensed"/>
                <a:cs typeface="Fira Sans Extra Condensed"/>
                <a:sym typeface="Fira Sans Extra Condensed"/>
              </a:endParaRPr>
            </a:p>
          </p:txBody>
        </p:sp>
        <p:sp>
          <p:nvSpPr>
            <p:cNvPr id="914" name="Google Shape;914;p41"/>
            <p:cNvSpPr txBox="1"/>
            <p:nvPr/>
          </p:nvSpPr>
          <p:spPr>
            <a:xfrm>
              <a:off x="4048425" y="1390725"/>
              <a:ext cx="2055000" cy="33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50"/>
                <a:buFont typeface="Arial"/>
                <a:buNone/>
              </a:pPr>
              <a:r>
                <a:rPr b="1" i="0" lang="en-GB" sz="1550" u="none" cap="none" strike="noStrike">
                  <a:solidFill>
                    <a:schemeClr val="lt1"/>
                  </a:solidFill>
                  <a:latin typeface="Fira Sans Extra Condensed"/>
                  <a:ea typeface="Fira Sans Extra Condensed"/>
                  <a:cs typeface="Fira Sans Extra Condensed"/>
                  <a:sym typeface="Fira Sans Extra Condensed"/>
                </a:rPr>
                <a:t>First Prediction</a:t>
              </a:r>
              <a:endParaRPr b="1" i="0" sz="1550" u="none" cap="none" strike="noStrike">
                <a:solidFill>
                  <a:schemeClr val="lt1"/>
                </a:solidFill>
                <a:latin typeface="Fira Sans Extra Condensed"/>
                <a:ea typeface="Fira Sans Extra Condensed"/>
                <a:cs typeface="Fira Sans Extra Condensed"/>
                <a:sym typeface="Fira Sans Extra Condensed"/>
              </a:endParaRPr>
            </a:p>
          </p:txBody>
        </p:sp>
      </p:grpSp>
      <p:sp>
        <p:nvSpPr>
          <p:cNvPr id="915" name="Google Shape;915;p41"/>
          <p:cNvSpPr/>
          <p:nvPr/>
        </p:nvSpPr>
        <p:spPr>
          <a:xfrm>
            <a:off x="1924050" y="2362200"/>
            <a:ext cx="2240750" cy="1266825"/>
          </a:xfrm>
          <a:custGeom>
            <a:rect b="b" l="l" r="r" t="t"/>
            <a:pathLst>
              <a:path extrusionOk="0" h="50673" w="89630">
                <a:moveTo>
                  <a:pt x="0" y="50673"/>
                </a:moveTo>
                <a:lnTo>
                  <a:pt x="85820" y="0"/>
                </a:lnTo>
                <a:lnTo>
                  <a:pt x="89630" y="17145"/>
                </a:lnTo>
                <a:close/>
              </a:path>
            </a:pathLst>
          </a:custGeom>
          <a:solidFill>
            <a:srgbClr val="666666">
              <a:alpha val="12156"/>
            </a:srgbClr>
          </a:solidFill>
          <a:ln>
            <a:noFill/>
          </a:ln>
        </p:spPr>
      </p:sp>
      <p:grpSp>
        <p:nvGrpSpPr>
          <p:cNvPr id="916" name="Google Shape;916;p41"/>
          <p:cNvGrpSpPr/>
          <p:nvPr/>
        </p:nvGrpSpPr>
        <p:grpSpPr>
          <a:xfrm>
            <a:off x="3961063" y="1231575"/>
            <a:ext cx="4725887" cy="650100"/>
            <a:chOff x="3961063" y="1231575"/>
            <a:chExt cx="4725887" cy="650100"/>
          </a:xfrm>
        </p:grpSpPr>
        <p:sp>
          <p:nvSpPr>
            <p:cNvPr id="917" name="Google Shape;917;p41"/>
            <p:cNvSpPr/>
            <p:nvPr/>
          </p:nvSpPr>
          <p:spPr>
            <a:xfrm>
              <a:off x="5010150" y="1231575"/>
              <a:ext cx="3676800" cy="650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41"/>
            <p:cNvSpPr/>
            <p:nvPr/>
          </p:nvSpPr>
          <p:spPr>
            <a:xfrm>
              <a:off x="3961063" y="1324425"/>
              <a:ext cx="2130000" cy="4644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50"/>
                <a:buFont typeface="Arial"/>
                <a:buNone/>
              </a:pPr>
              <a:r>
                <a:rPr b="1" i="0" lang="en-GB" sz="1550" u="none" cap="none" strike="noStrike">
                  <a:solidFill>
                    <a:schemeClr val="lt1"/>
                  </a:solidFill>
                  <a:latin typeface="Fira Sans Extra Condensed"/>
                  <a:ea typeface="Fira Sans Extra Condensed"/>
                  <a:cs typeface="Fira Sans Extra Condensed"/>
                  <a:sym typeface="Fira Sans Extra Condensed"/>
                </a:rPr>
                <a:t> </a:t>
              </a:r>
              <a:r>
                <a:rPr b="1" lang="en-GB" sz="1550">
                  <a:solidFill>
                    <a:schemeClr val="lt1"/>
                  </a:solidFill>
                  <a:latin typeface="Fira Sans Extra Condensed"/>
                  <a:ea typeface="Fira Sans Extra Condensed"/>
                  <a:cs typeface="Fira Sans Extra Condensed"/>
                  <a:sym typeface="Fira Sans Extra Condensed"/>
                </a:rPr>
                <a:t>EfficientNet - B7</a:t>
              </a:r>
              <a:endParaRPr b="0" i="0" sz="1400" u="none" cap="none" strike="noStrike">
                <a:solidFill>
                  <a:srgbClr val="000000"/>
                </a:solidFill>
                <a:latin typeface="Arial"/>
                <a:ea typeface="Arial"/>
                <a:cs typeface="Arial"/>
                <a:sym typeface="Arial"/>
              </a:endParaRPr>
            </a:p>
          </p:txBody>
        </p:sp>
      </p:grpSp>
      <p:sp>
        <p:nvSpPr>
          <p:cNvPr id="919" name="Google Shape;919;p41"/>
          <p:cNvSpPr/>
          <p:nvPr/>
        </p:nvSpPr>
        <p:spPr>
          <a:xfrm>
            <a:off x="1952625" y="3333750"/>
            <a:ext cx="2224100" cy="461975"/>
          </a:xfrm>
          <a:custGeom>
            <a:rect b="b" l="l" r="r" t="t"/>
            <a:pathLst>
              <a:path extrusionOk="0" h="18479" w="88964">
                <a:moveTo>
                  <a:pt x="0" y="11430"/>
                </a:moveTo>
                <a:lnTo>
                  <a:pt x="88964" y="0"/>
                </a:lnTo>
                <a:lnTo>
                  <a:pt x="88964" y="18479"/>
                </a:lnTo>
                <a:close/>
              </a:path>
            </a:pathLst>
          </a:custGeom>
          <a:solidFill>
            <a:srgbClr val="666666">
              <a:alpha val="12156"/>
            </a:srgbClr>
          </a:solidFill>
          <a:ln>
            <a:noFill/>
          </a:ln>
        </p:spPr>
      </p:sp>
      <p:grpSp>
        <p:nvGrpSpPr>
          <p:cNvPr id="920" name="Google Shape;920;p41"/>
          <p:cNvGrpSpPr/>
          <p:nvPr/>
        </p:nvGrpSpPr>
        <p:grpSpPr>
          <a:xfrm>
            <a:off x="3961063" y="3237875"/>
            <a:ext cx="4725887" cy="650100"/>
            <a:chOff x="3961063" y="3237875"/>
            <a:chExt cx="4725887" cy="650100"/>
          </a:xfrm>
        </p:grpSpPr>
        <p:sp>
          <p:nvSpPr>
            <p:cNvPr id="921" name="Google Shape;921;p41"/>
            <p:cNvSpPr/>
            <p:nvPr/>
          </p:nvSpPr>
          <p:spPr>
            <a:xfrm>
              <a:off x="5010150" y="3237875"/>
              <a:ext cx="3676800" cy="650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41"/>
            <p:cNvSpPr/>
            <p:nvPr/>
          </p:nvSpPr>
          <p:spPr>
            <a:xfrm>
              <a:off x="3961063" y="3330725"/>
              <a:ext cx="2130000" cy="46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 name="Google Shape;923;p41"/>
          <p:cNvGrpSpPr/>
          <p:nvPr/>
        </p:nvGrpSpPr>
        <p:grpSpPr>
          <a:xfrm>
            <a:off x="4122280" y="3397025"/>
            <a:ext cx="4564245" cy="331800"/>
            <a:chOff x="4122280" y="3397025"/>
            <a:chExt cx="4564245" cy="331800"/>
          </a:xfrm>
        </p:grpSpPr>
        <p:sp>
          <p:nvSpPr>
            <p:cNvPr id="924" name="Google Shape;924;p41"/>
            <p:cNvSpPr txBox="1"/>
            <p:nvPr/>
          </p:nvSpPr>
          <p:spPr>
            <a:xfrm>
              <a:off x="6553225" y="3397025"/>
              <a:ext cx="21333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Fira Sans Extra Condensed"/>
                <a:ea typeface="Fira Sans Extra Condensed"/>
                <a:cs typeface="Fira Sans Extra Condensed"/>
                <a:sym typeface="Fira Sans Extra Condensed"/>
              </a:endParaRPr>
            </a:p>
          </p:txBody>
        </p:sp>
        <p:sp>
          <p:nvSpPr>
            <p:cNvPr id="925" name="Google Shape;925;p41"/>
            <p:cNvSpPr txBox="1"/>
            <p:nvPr/>
          </p:nvSpPr>
          <p:spPr>
            <a:xfrm>
              <a:off x="4122280" y="3397025"/>
              <a:ext cx="1782300" cy="33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50"/>
                <a:buFont typeface="Arial"/>
                <a:buNone/>
              </a:pPr>
              <a:r>
                <a:rPr b="1" lang="en-GB" sz="1550">
                  <a:solidFill>
                    <a:schemeClr val="lt1"/>
                  </a:solidFill>
                  <a:latin typeface="Fira Sans Extra Condensed"/>
                  <a:ea typeface="Fira Sans Extra Condensed"/>
                  <a:cs typeface="Fira Sans Extra Condensed"/>
                  <a:sym typeface="Fira Sans Extra Condensed"/>
                </a:rPr>
                <a:t>Inception - V3</a:t>
              </a:r>
              <a:endParaRPr b="1" i="0" sz="155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926" name="Google Shape;926;p41"/>
          <p:cNvGrpSpPr/>
          <p:nvPr/>
        </p:nvGrpSpPr>
        <p:grpSpPr>
          <a:xfrm>
            <a:off x="3961063" y="2234725"/>
            <a:ext cx="4725887" cy="650100"/>
            <a:chOff x="3961063" y="2234725"/>
            <a:chExt cx="4725887" cy="650100"/>
          </a:xfrm>
        </p:grpSpPr>
        <p:sp>
          <p:nvSpPr>
            <p:cNvPr id="927" name="Google Shape;927;p41"/>
            <p:cNvSpPr/>
            <p:nvPr/>
          </p:nvSpPr>
          <p:spPr>
            <a:xfrm>
              <a:off x="5010150" y="2234725"/>
              <a:ext cx="3676800" cy="650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41"/>
            <p:cNvSpPr/>
            <p:nvPr/>
          </p:nvSpPr>
          <p:spPr>
            <a:xfrm>
              <a:off x="3961063" y="2327575"/>
              <a:ext cx="2130000" cy="4644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9" name="Google Shape;929;p41"/>
          <p:cNvSpPr txBox="1"/>
          <p:nvPr/>
        </p:nvSpPr>
        <p:spPr>
          <a:xfrm>
            <a:off x="3857625" y="2393875"/>
            <a:ext cx="2347500" cy="33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50"/>
              <a:buFont typeface="Arial"/>
              <a:buNone/>
            </a:pPr>
            <a:r>
              <a:rPr b="1" lang="en-GB" sz="1550">
                <a:solidFill>
                  <a:schemeClr val="lt1"/>
                </a:solidFill>
                <a:latin typeface="Fira Sans Extra Condensed"/>
                <a:ea typeface="Fira Sans Extra Condensed"/>
                <a:cs typeface="Fira Sans Extra Condensed"/>
                <a:sym typeface="Fira Sans Extra Condensed"/>
              </a:rPr>
              <a:t>ResNet - 152</a:t>
            </a:r>
            <a:endParaRPr b="1" i="0" sz="1550" u="none" cap="none" strike="noStrike">
              <a:solidFill>
                <a:schemeClr val="lt1"/>
              </a:solidFill>
              <a:latin typeface="Fira Sans Extra Condensed"/>
              <a:ea typeface="Fira Sans Extra Condensed"/>
              <a:cs typeface="Fira Sans Extra Condensed"/>
              <a:sym typeface="Fira Sans Extra Condensed"/>
            </a:endParaRPr>
          </a:p>
        </p:txBody>
      </p:sp>
      <p:sp>
        <p:nvSpPr>
          <p:cNvPr id="930" name="Google Shape;930;p41"/>
          <p:cNvSpPr/>
          <p:nvPr/>
        </p:nvSpPr>
        <p:spPr>
          <a:xfrm>
            <a:off x="1947875" y="3619500"/>
            <a:ext cx="2233600" cy="1171575"/>
          </a:xfrm>
          <a:custGeom>
            <a:rect b="b" l="l" r="r" t="t"/>
            <a:pathLst>
              <a:path extrusionOk="0" h="46863" w="89344">
                <a:moveTo>
                  <a:pt x="0" y="0"/>
                </a:moveTo>
                <a:lnTo>
                  <a:pt x="89344" y="28956"/>
                </a:lnTo>
                <a:lnTo>
                  <a:pt x="87249" y="46863"/>
                </a:lnTo>
                <a:close/>
              </a:path>
            </a:pathLst>
          </a:custGeom>
          <a:solidFill>
            <a:srgbClr val="666666">
              <a:alpha val="12156"/>
            </a:srgbClr>
          </a:solidFill>
          <a:ln>
            <a:noFill/>
          </a:ln>
        </p:spPr>
      </p:sp>
      <p:grpSp>
        <p:nvGrpSpPr>
          <p:cNvPr id="931" name="Google Shape;931;p41"/>
          <p:cNvGrpSpPr/>
          <p:nvPr/>
        </p:nvGrpSpPr>
        <p:grpSpPr>
          <a:xfrm>
            <a:off x="3961063" y="4241025"/>
            <a:ext cx="4725887" cy="650100"/>
            <a:chOff x="3961063" y="4241025"/>
            <a:chExt cx="4725887" cy="650100"/>
          </a:xfrm>
        </p:grpSpPr>
        <p:sp>
          <p:nvSpPr>
            <p:cNvPr id="932" name="Google Shape;932;p41"/>
            <p:cNvSpPr/>
            <p:nvPr/>
          </p:nvSpPr>
          <p:spPr>
            <a:xfrm>
              <a:off x="5010150" y="4241025"/>
              <a:ext cx="3676800" cy="650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41"/>
            <p:cNvSpPr/>
            <p:nvPr/>
          </p:nvSpPr>
          <p:spPr>
            <a:xfrm>
              <a:off x="3961063" y="4333875"/>
              <a:ext cx="2130000" cy="4644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 name="Google Shape;934;p41"/>
          <p:cNvGrpSpPr/>
          <p:nvPr/>
        </p:nvGrpSpPr>
        <p:grpSpPr>
          <a:xfrm>
            <a:off x="3999724" y="4400175"/>
            <a:ext cx="4794201" cy="371400"/>
            <a:chOff x="3999724" y="4400175"/>
            <a:chExt cx="4794201" cy="371400"/>
          </a:xfrm>
        </p:grpSpPr>
        <p:sp>
          <p:nvSpPr>
            <p:cNvPr id="935" name="Google Shape;935;p41"/>
            <p:cNvSpPr txBox="1"/>
            <p:nvPr/>
          </p:nvSpPr>
          <p:spPr>
            <a:xfrm>
              <a:off x="6553225" y="4400175"/>
              <a:ext cx="2240700" cy="37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Fira Sans Extra Condensed"/>
                <a:ea typeface="Fira Sans Extra Condensed"/>
                <a:cs typeface="Fira Sans Extra Condensed"/>
                <a:sym typeface="Fira Sans Extra Condensed"/>
              </a:endParaRPr>
            </a:p>
          </p:txBody>
        </p:sp>
        <p:sp>
          <p:nvSpPr>
            <p:cNvPr id="936" name="Google Shape;936;p41"/>
            <p:cNvSpPr txBox="1"/>
            <p:nvPr/>
          </p:nvSpPr>
          <p:spPr>
            <a:xfrm>
              <a:off x="3999724" y="4400175"/>
              <a:ext cx="2133600" cy="33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GB" sz="1550">
                  <a:solidFill>
                    <a:schemeClr val="lt1"/>
                  </a:solidFill>
                  <a:latin typeface="Fira Sans Extra Condensed"/>
                  <a:ea typeface="Fira Sans Extra Condensed"/>
                  <a:cs typeface="Fira Sans Extra Condensed"/>
                  <a:sym typeface="Fira Sans Extra Condensed"/>
                </a:rPr>
                <a:t>Optimized InceptionResNet - V2</a:t>
              </a:r>
              <a:endParaRPr b="1" i="0" sz="1550" u="none" cap="none" strike="noStrike">
                <a:solidFill>
                  <a:schemeClr val="lt1"/>
                </a:solidFill>
                <a:latin typeface="Fira Sans Extra Condensed"/>
                <a:ea typeface="Fira Sans Extra Condensed"/>
                <a:cs typeface="Fira Sans Extra Condensed"/>
                <a:sym typeface="Fira Sans Extra Condensed"/>
              </a:endParaRPr>
            </a:p>
          </p:txBody>
        </p:sp>
      </p:grpSp>
      <p:sp>
        <p:nvSpPr>
          <p:cNvPr id="937" name="Google Shape;937;p41"/>
          <p:cNvSpPr/>
          <p:nvPr/>
        </p:nvSpPr>
        <p:spPr>
          <a:xfrm>
            <a:off x="1796350" y="3501225"/>
            <a:ext cx="231000" cy="2310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38" name="Google Shape;938;p41"/>
          <p:cNvPicPr preferRelativeResize="0"/>
          <p:nvPr/>
        </p:nvPicPr>
        <p:blipFill rotWithShape="1">
          <a:blip r:embed="rId3">
            <a:alphaModFix/>
          </a:blip>
          <a:srcRect b="0" l="0" r="0" t="0"/>
          <a:stretch/>
        </p:blipFill>
        <p:spPr>
          <a:xfrm>
            <a:off x="7416750" y="7675"/>
            <a:ext cx="1650600" cy="1179000"/>
          </a:xfrm>
          <a:prstGeom prst="rect">
            <a:avLst/>
          </a:prstGeom>
          <a:noFill/>
          <a:ln>
            <a:noFill/>
          </a:ln>
        </p:spPr>
      </p:pic>
      <p:pic>
        <p:nvPicPr>
          <p:cNvPr id="939" name="Google Shape;939;p41"/>
          <p:cNvPicPr preferRelativeResize="0"/>
          <p:nvPr/>
        </p:nvPicPr>
        <p:blipFill>
          <a:blip r:embed="rId4">
            <a:alphaModFix/>
          </a:blip>
          <a:stretch>
            <a:fillRect/>
          </a:stretch>
        </p:blipFill>
        <p:spPr>
          <a:xfrm>
            <a:off x="6135125" y="1318800"/>
            <a:ext cx="2546700" cy="539125"/>
          </a:xfrm>
          <a:prstGeom prst="rect">
            <a:avLst/>
          </a:prstGeom>
          <a:noFill/>
          <a:ln>
            <a:noFill/>
          </a:ln>
        </p:spPr>
      </p:pic>
      <p:pic>
        <p:nvPicPr>
          <p:cNvPr id="940" name="Google Shape;940;p41"/>
          <p:cNvPicPr preferRelativeResize="0"/>
          <p:nvPr/>
        </p:nvPicPr>
        <p:blipFill>
          <a:blip r:embed="rId5">
            <a:alphaModFix/>
          </a:blip>
          <a:stretch>
            <a:fillRect/>
          </a:stretch>
        </p:blipFill>
        <p:spPr>
          <a:xfrm>
            <a:off x="6135124" y="2245475"/>
            <a:ext cx="2546700" cy="604850"/>
          </a:xfrm>
          <a:prstGeom prst="rect">
            <a:avLst/>
          </a:prstGeom>
          <a:noFill/>
          <a:ln>
            <a:noFill/>
          </a:ln>
        </p:spPr>
      </p:pic>
      <p:pic>
        <p:nvPicPr>
          <p:cNvPr id="941" name="Google Shape;941;p41"/>
          <p:cNvPicPr preferRelativeResize="0"/>
          <p:nvPr/>
        </p:nvPicPr>
        <p:blipFill>
          <a:blip r:embed="rId6">
            <a:alphaModFix/>
          </a:blip>
          <a:stretch>
            <a:fillRect/>
          </a:stretch>
        </p:blipFill>
        <p:spPr>
          <a:xfrm>
            <a:off x="6134100" y="3271050"/>
            <a:ext cx="2457375" cy="604850"/>
          </a:xfrm>
          <a:prstGeom prst="rect">
            <a:avLst/>
          </a:prstGeom>
          <a:noFill/>
          <a:ln>
            <a:noFill/>
          </a:ln>
        </p:spPr>
      </p:pic>
      <p:pic>
        <p:nvPicPr>
          <p:cNvPr id="942" name="Google Shape;942;p41"/>
          <p:cNvPicPr preferRelativeResize="0"/>
          <p:nvPr/>
        </p:nvPicPr>
        <p:blipFill>
          <a:blip r:embed="rId7">
            <a:alphaModFix/>
          </a:blip>
          <a:stretch>
            <a:fillRect/>
          </a:stretch>
        </p:blipFill>
        <p:spPr>
          <a:xfrm>
            <a:off x="6156013" y="4241025"/>
            <a:ext cx="2504925" cy="604850"/>
          </a:xfrm>
          <a:prstGeom prst="rect">
            <a:avLst/>
          </a:prstGeom>
          <a:noFill/>
          <a:ln>
            <a:noFill/>
          </a:ln>
        </p:spPr>
      </p:pic>
      <p:pic>
        <p:nvPicPr>
          <p:cNvPr id="943" name="Google Shape;943;p41"/>
          <p:cNvPicPr preferRelativeResize="0"/>
          <p:nvPr/>
        </p:nvPicPr>
        <p:blipFill>
          <a:blip r:embed="rId8">
            <a:alphaModFix/>
          </a:blip>
          <a:stretch>
            <a:fillRect/>
          </a:stretch>
        </p:blipFill>
        <p:spPr>
          <a:xfrm>
            <a:off x="6135125" y="4275525"/>
            <a:ext cx="2546700" cy="573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42"/>
          <p:cNvSpPr txBox="1"/>
          <p:nvPr>
            <p:ph type="title"/>
          </p:nvPr>
        </p:nvSpPr>
        <p:spPr>
          <a:xfrm>
            <a:off x="457200" y="322125"/>
            <a:ext cx="8229600" cy="67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3800"/>
              <a:t>Future Works:</a:t>
            </a:r>
            <a:endParaRPr sz="3800"/>
          </a:p>
          <a:p>
            <a:pPr indent="0" lvl="0" marL="0" rtl="0" algn="ctr">
              <a:lnSpc>
                <a:spcPct val="100000"/>
              </a:lnSpc>
              <a:spcBef>
                <a:spcPts val="0"/>
              </a:spcBef>
              <a:spcAft>
                <a:spcPts val="0"/>
              </a:spcAft>
              <a:buSzPts val="2800"/>
              <a:buNone/>
            </a:pPr>
            <a:r>
              <a:t/>
            </a:r>
            <a:endParaRPr sz="3800"/>
          </a:p>
        </p:txBody>
      </p:sp>
      <p:sp>
        <p:nvSpPr>
          <p:cNvPr id="949" name="Google Shape;949;p42"/>
          <p:cNvSpPr txBox="1"/>
          <p:nvPr/>
        </p:nvSpPr>
        <p:spPr>
          <a:xfrm>
            <a:off x="457200" y="816775"/>
            <a:ext cx="6866400" cy="4286700"/>
          </a:xfrm>
          <a:prstGeom prst="rect">
            <a:avLst/>
          </a:prstGeom>
          <a:noFill/>
          <a:ln>
            <a:noFill/>
          </a:ln>
        </p:spPr>
        <p:txBody>
          <a:bodyPr anchorCtr="0" anchor="t" bIns="91425" lIns="91425" spcFirstLastPara="1" rIns="91425" wrap="square" tIns="91425">
            <a:spAutoFit/>
          </a:bodyPr>
          <a:lstStyle/>
          <a:p>
            <a:pPr indent="-311150" lvl="0" marL="457200" marR="0" rtl="0" algn="just">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Future work includes refining the model to identify the specific location of brain tumors within MRI images, enabling precise localization for targeted treatment strategies.</a:t>
            </a:r>
            <a:endParaRPr sz="1300">
              <a:solidFill>
                <a:schemeClr val="dk1"/>
              </a:solidFill>
              <a:latin typeface="Roboto"/>
              <a:ea typeface="Roboto"/>
              <a:cs typeface="Roboto"/>
              <a:sym typeface="Roboto"/>
            </a:endParaRPr>
          </a:p>
          <a:p>
            <a:pPr indent="-311150" lvl="0" marL="457200" marR="0" rtl="0" algn="just">
              <a:lnSpc>
                <a:spcPct val="150000"/>
              </a:lnSpc>
              <a:spcBef>
                <a:spcPts val="0"/>
              </a:spcBef>
              <a:spcAft>
                <a:spcPts val="0"/>
              </a:spcAft>
              <a:buClr>
                <a:schemeClr val="dk1"/>
              </a:buClr>
              <a:buSzPts val="1300"/>
              <a:buFont typeface="Roboto"/>
              <a:buChar char="●"/>
            </a:pPr>
            <a:r>
              <a:rPr lang="en-GB" sz="1300">
                <a:solidFill>
                  <a:schemeClr val="dk1"/>
                </a:solidFill>
              </a:rPr>
              <a:t>Additionally, efforts will be directed towards enhancing the model's classification capabilities to </a:t>
            </a:r>
            <a:r>
              <a:rPr lang="en-GB" sz="1300"/>
              <a:t>enabling it to accurately differentiate between malignant tumors like pituitary, glioma, and meningioma,</a:t>
            </a:r>
            <a:r>
              <a:rPr lang="en-GB" sz="1300">
                <a:solidFill>
                  <a:schemeClr val="dk1"/>
                </a:solidFill>
              </a:rPr>
              <a:t> facilitating more accurate prognoses and treatment planning.</a:t>
            </a:r>
            <a:endParaRPr sz="1300">
              <a:solidFill>
                <a:schemeClr val="dk1"/>
              </a:solidFill>
            </a:endParaRPr>
          </a:p>
          <a:p>
            <a:pPr indent="-311150" lvl="0" marL="457200" marR="0" rtl="0" algn="just">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Expanding the model's application to include CT scans is a key objective, allowing for a broader range of imaging modalities to be utilized for brain tumor detection and characterization.</a:t>
            </a:r>
            <a:endParaRPr sz="1300">
              <a:solidFill>
                <a:schemeClr val="dk1"/>
              </a:solidFill>
              <a:latin typeface="Roboto"/>
              <a:ea typeface="Roboto"/>
              <a:cs typeface="Roboto"/>
              <a:sym typeface="Roboto"/>
            </a:endParaRPr>
          </a:p>
          <a:p>
            <a:pPr indent="-311150" lvl="0" marL="457200" marR="0" rtl="0" algn="just">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Exploration of alternative neural network architectures such as DenseNet, MobileNet, and Xception presents exciting opportunities to further improve the model's performance and robustness, potentially uncovering novel insights in brain tumor detection and analysis.</a:t>
            </a:r>
            <a:endParaRPr sz="1300">
              <a:solidFill>
                <a:schemeClr val="dk1"/>
              </a:solidFill>
              <a:latin typeface="Roboto"/>
              <a:ea typeface="Roboto"/>
              <a:cs typeface="Roboto"/>
              <a:sym typeface="Roboto"/>
            </a:endParaRPr>
          </a:p>
        </p:txBody>
      </p:sp>
      <p:pic>
        <p:nvPicPr>
          <p:cNvPr id="950" name="Google Shape;950;p42"/>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grpSp>
        <p:nvGrpSpPr>
          <p:cNvPr id="951" name="Google Shape;951;p42"/>
          <p:cNvGrpSpPr/>
          <p:nvPr/>
        </p:nvGrpSpPr>
        <p:grpSpPr>
          <a:xfrm>
            <a:off x="7407722" y="1571957"/>
            <a:ext cx="1446116" cy="2863897"/>
            <a:chOff x="6529419" y="1724307"/>
            <a:chExt cx="1480463" cy="2931917"/>
          </a:xfrm>
        </p:grpSpPr>
        <p:grpSp>
          <p:nvGrpSpPr>
            <p:cNvPr id="952" name="Google Shape;952;p42"/>
            <p:cNvGrpSpPr/>
            <p:nvPr/>
          </p:nvGrpSpPr>
          <p:grpSpPr>
            <a:xfrm>
              <a:off x="6556827" y="1724307"/>
              <a:ext cx="956596" cy="944294"/>
              <a:chOff x="3800349" y="1238762"/>
              <a:chExt cx="1098904" cy="1084772"/>
            </a:xfrm>
          </p:grpSpPr>
          <p:grpSp>
            <p:nvGrpSpPr>
              <p:cNvPr id="953" name="Google Shape;953;p42"/>
              <p:cNvGrpSpPr/>
              <p:nvPr/>
            </p:nvGrpSpPr>
            <p:grpSpPr>
              <a:xfrm>
                <a:off x="3800349" y="1238762"/>
                <a:ext cx="1098904" cy="1084772"/>
                <a:chOff x="3800349" y="1238762"/>
                <a:chExt cx="1098904" cy="1084772"/>
              </a:xfrm>
            </p:grpSpPr>
            <p:sp>
              <p:nvSpPr>
                <p:cNvPr id="954" name="Google Shape;954;p42"/>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42"/>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6" name="Google Shape;956;p42"/>
              <p:cNvSpPr/>
              <p:nvPr/>
            </p:nvSpPr>
            <p:spPr>
              <a:xfrm>
                <a:off x="4162525" y="1593650"/>
                <a:ext cx="374561" cy="3749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 name="Google Shape;957;p42"/>
            <p:cNvGrpSpPr/>
            <p:nvPr/>
          </p:nvGrpSpPr>
          <p:grpSpPr>
            <a:xfrm>
              <a:off x="7053286" y="2227254"/>
              <a:ext cx="956596" cy="944252"/>
              <a:chOff x="4370663" y="1816530"/>
              <a:chExt cx="1098904" cy="1084724"/>
            </a:xfrm>
          </p:grpSpPr>
          <p:grpSp>
            <p:nvGrpSpPr>
              <p:cNvPr id="958" name="Google Shape;958;p42"/>
              <p:cNvGrpSpPr/>
              <p:nvPr/>
            </p:nvGrpSpPr>
            <p:grpSpPr>
              <a:xfrm>
                <a:off x="4370663" y="1816530"/>
                <a:ext cx="1098904" cy="1084724"/>
                <a:chOff x="4370663" y="1816530"/>
                <a:chExt cx="1098904" cy="1084724"/>
              </a:xfrm>
            </p:grpSpPr>
            <p:sp>
              <p:nvSpPr>
                <p:cNvPr id="959" name="Google Shape;959;p42"/>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42"/>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1" name="Google Shape;961;p42"/>
              <p:cNvGrpSpPr/>
              <p:nvPr/>
            </p:nvGrpSpPr>
            <p:grpSpPr>
              <a:xfrm>
                <a:off x="4732628" y="2171596"/>
                <a:ext cx="374986" cy="374572"/>
                <a:chOff x="3303268" y="3817349"/>
                <a:chExt cx="346056" cy="345674"/>
              </a:xfrm>
            </p:grpSpPr>
            <p:sp>
              <p:nvSpPr>
                <p:cNvPr id="962" name="Google Shape;962;p4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4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4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4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66" name="Google Shape;966;p42"/>
            <p:cNvGrpSpPr/>
            <p:nvPr/>
          </p:nvGrpSpPr>
          <p:grpSpPr>
            <a:xfrm>
              <a:off x="6547098" y="2715744"/>
              <a:ext cx="956596" cy="944315"/>
              <a:chOff x="3789173" y="2377690"/>
              <a:chExt cx="1098904" cy="1084796"/>
            </a:xfrm>
          </p:grpSpPr>
          <p:grpSp>
            <p:nvGrpSpPr>
              <p:cNvPr id="967" name="Google Shape;967;p42"/>
              <p:cNvGrpSpPr/>
              <p:nvPr/>
            </p:nvGrpSpPr>
            <p:grpSpPr>
              <a:xfrm>
                <a:off x="3789173" y="2377690"/>
                <a:ext cx="1098904" cy="1084796"/>
                <a:chOff x="3789173" y="2377690"/>
                <a:chExt cx="1098904" cy="1084796"/>
              </a:xfrm>
            </p:grpSpPr>
            <p:sp>
              <p:nvSpPr>
                <p:cNvPr id="968" name="Google Shape;968;p42"/>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42"/>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0" name="Google Shape;970;p42"/>
              <p:cNvGrpSpPr/>
              <p:nvPr/>
            </p:nvGrpSpPr>
            <p:grpSpPr>
              <a:xfrm>
                <a:off x="4151137" y="2732796"/>
                <a:ext cx="374986" cy="374572"/>
                <a:chOff x="3752358" y="3817349"/>
                <a:chExt cx="346056" cy="345674"/>
              </a:xfrm>
            </p:grpSpPr>
            <p:sp>
              <p:nvSpPr>
                <p:cNvPr id="971" name="Google Shape;971;p4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4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4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4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75" name="Google Shape;975;p42"/>
            <p:cNvGrpSpPr/>
            <p:nvPr/>
          </p:nvGrpSpPr>
          <p:grpSpPr>
            <a:xfrm>
              <a:off x="7034853" y="3222917"/>
              <a:ext cx="956596" cy="944252"/>
              <a:chOff x="4349489" y="2960313"/>
              <a:chExt cx="1098904" cy="1084724"/>
            </a:xfrm>
          </p:grpSpPr>
          <p:grpSp>
            <p:nvGrpSpPr>
              <p:cNvPr id="976" name="Google Shape;976;p42"/>
              <p:cNvGrpSpPr/>
              <p:nvPr/>
            </p:nvGrpSpPr>
            <p:grpSpPr>
              <a:xfrm>
                <a:off x="4349489" y="2960313"/>
                <a:ext cx="1098904" cy="1084724"/>
                <a:chOff x="4349489" y="2960313"/>
                <a:chExt cx="1098904" cy="1084724"/>
              </a:xfrm>
            </p:grpSpPr>
            <p:sp>
              <p:nvSpPr>
                <p:cNvPr id="977" name="Google Shape;977;p42"/>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42"/>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42"/>
              <p:cNvGrpSpPr/>
              <p:nvPr/>
            </p:nvGrpSpPr>
            <p:grpSpPr>
              <a:xfrm>
                <a:off x="4732657" y="3315384"/>
                <a:ext cx="374952" cy="374572"/>
                <a:chOff x="4201447" y="3817349"/>
                <a:chExt cx="346024" cy="345674"/>
              </a:xfrm>
            </p:grpSpPr>
            <p:sp>
              <p:nvSpPr>
                <p:cNvPr id="980" name="Google Shape;980;p4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4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82" name="Google Shape;982;p42"/>
            <p:cNvGrpSpPr/>
            <p:nvPr/>
          </p:nvGrpSpPr>
          <p:grpSpPr>
            <a:xfrm>
              <a:off x="6529419" y="3711909"/>
              <a:ext cx="956596" cy="944315"/>
              <a:chOff x="3768864" y="3522050"/>
              <a:chExt cx="1098904" cy="1084796"/>
            </a:xfrm>
          </p:grpSpPr>
          <p:grpSp>
            <p:nvGrpSpPr>
              <p:cNvPr id="983" name="Google Shape;983;p42"/>
              <p:cNvGrpSpPr/>
              <p:nvPr/>
            </p:nvGrpSpPr>
            <p:grpSpPr>
              <a:xfrm>
                <a:off x="3768864" y="3522050"/>
                <a:ext cx="1098904" cy="1084796"/>
                <a:chOff x="3768864" y="3522050"/>
                <a:chExt cx="1098904" cy="1084796"/>
              </a:xfrm>
            </p:grpSpPr>
            <p:sp>
              <p:nvSpPr>
                <p:cNvPr id="984" name="Google Shape;984;p42"/>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42"/>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6" name="Google Shape;986;p42"/>
              <p:cNvGrpSpPr/>
              <p:nvPr/>
            </p:nvGrpSpPr>
            <p:grpSpPr>
              <a:xfrm>
                <a:off x="4139616" y="3871555"/>
                <a:ext cx="357419" cy="357005"/>
                <a:chOff x="7482229" y="3351230"/>
                <a:chExt cx="357419" cy="357005"/>
              </a:xfrm>
            </p:grpSpPr>
            <p:sp>
              <p:nvSpPr>
                <p:cNvPr id="987" name="Google Shape;987;p4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4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4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4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4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43"/>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Conclusion</a:t>
            </a:r>
            <a:endParaRPr sz="4200"/>
          </a:p>
        </p:txBody>
      </p:sp>
      <p:grpSp>
        <p:nvGrpSpPr>
          <p:cNvPr id="997" name="Google Shape;997;p43"/>
          <p:cNvGrpSpPr/>
          <p:nvPr/>
        </p:nvGrpSpPr>
        <p:grpSpPr>
          <a:xfrm>
            <a:off x="5743674" y="1692888"/>
            <a:ext cx="2943318" cy="3039142"/>
            <a:chOff x="5449625" y="1389325"/>
            <a:chExt cx="3237261" cy="3342655"/>
          </a:xfrm>
        </p:grpSpPr>
        <p:sp>
          <p:nvSpPr>
            <p:cNvPr id="998" name="Google Shape;998;p43"/>
            <p:cNvSpPr/>
            <p:nvPr/>
          </p:nvSpPr>
          <p:spPr>
            <a:xfrm>
              <a:off x="6533088" y="4360137"/>
              <a:ext cx="1749195" cy="185374"/>
            </a:xfrm>
            <a:custGeom>
              <a:rect b="b" l="l" r="r" t="t"/>
              <a:pathLst>
                <a:path extrusionOk="0" h="4713" w="44472">
                  <a:moveTo>
                    <a:pt x="21091" y="0"/>
                  </a:moveTo>
                  <a:lnTo>
                    <a:pt x="19961" y="10"/>
                  </a:lnTo>
                  <a:lnTo>
                    <a:pt x="18850" y="29"/>
                  </a:lnTo>
                  <a:lnTo>
                    <a:pt x="17758" y="48"/>
                  </a:lnTo>
                  <a:lnTo>
                    <a:pt x="16676" y="77"/>
                  </a:lnTo>
                  <a:lnTo>
                    <a:pt x="15622" y="105"/>
                  </a:lnTo>
                  <a:lnTo>
                    <a:pt x="14587" y="144"/>
                  </a:lnTo>
                  <a:lnTo>
                    <a:pt x="13582" y="182"/>
                  </a:lnTo>
                  <a:lnTo>
                    <a:pt x="12595" y="230"/>
                  </a:lnTo>
                  <a:lnTo>
                    <a:pt x="11637" y="287"/>
                  </a:lnTo>
                  <a:lnTo>
                    <a:pt x="10708" y="335"/>
                  </a:lnTo>
                  <a:lnTo>
                    <a:pt x="9808" y="402"/>
                  </a:lnTo>
                  <a:lnTo>
                    <a:pt x="8936" y="469"/>
                  </a:lnTo>
                  <a:lnTo>
                    <a:pt x="8094" y="536"/>
                  </a:lnTo>
                  <a:lnTo>
                    <a:pt x="7289" y="613"/>
                  </a:lnTo>
                  <a:lnTo>
                    <a:pt x="6513" y="690"/>
                  </a:lnTo>
                  <a:lnTo>
                    <a:pt x="5776" y="776"/>
                  </a:lnTo>
                  <a:lnTo>
                    <a:pt x="5076" y="852"/>
                  </a:lnTo>
                  <a:lnTo>
                    <a:pt x="4416" y="948"/>
                  </a:lnTo>
                  <a:lnTo>
                    <a:pt x="3803" y="1034"/>
                  </a:lnTo>
                  <a:lnTo>
                    <a:pt x="3218" y="1130"/>
                  </a:lnTo>
                  <a:lnTo>
                    <a:pt x="2682" y="1236"/>
                  </a:lnTo>
                  <a:lnTo>
                    <a:pt x="2193" y="1331"/>
                  </a:lnTo>
                  <a:lnTo>
                    <a:pt x="1753" y="1437"/>
                  </a:lnTo>
                  <a:lnTo>
                    <a:pt x="1351" y="1542"/>
                  </a:lnTo>
                  <a:lnTo>
                    <a:pt x="1006" y="1657"/>
                  </a:lnTo>
                  <a:lnTo>
                    <a:pt x="699" y="1772"/>
                  </a:lnTo>
                  <a:lnTo>
                    <a:pt x="575" y="1829"/>
                  </a:lnTo>
                  <a:lnTo>
                    <a:pt x="450" y="1877"/>
                  </a:lnTo>
                  <a:lnTo>
                    <a:pt x="345" y="1944"/>
                  </a:lnTo>
                  <a:lnTo>
                    <a:pt x="259" y="2002"/>
                  </a:lnTo>
                  <a:lnTo>
                    <a:pt x="182" y="2059"/>
                  </a:lnTo>
                  <a:lnTo>
                    <a:pt x="115" y="2117"/>
                  </a:lnTo>
                  <a:lnTo>
                    <a:pt x="67" y="2174"/>
                  </a:lnTo>
                  <a:lnTo>
                    <a:pt x="29" y="2232"/>
                  </a:lnTo>
                  <a:lnTo>
                    <a:pt x="10" y="2299"/>
                  </a:lnTo>
                  <a:lnTo>
                    <a:pt x="0" y="2356"/>
                  </a:lnTo>
                  <a:lnTo>
                    <a:pt x="10" y="2423"/>
                  </a:lnTo>
                  <a:lnTo>
                    <a:pt x="29" y="2481"/>
                  </a:lnTo>
                  <a:lnTo>
                    <a:pt x="67" y="2538"/>
                  </a:lnTo>
                  <a:lnTo>
                    <a:pt x="115" y="2596"/>
                  </a:lnTo>
                  <a:lnTo>
                    <a:pt x="182" y="2663"/>
                  </a:lnTo>
                  <a:lnTo>
                    <a:pt x="259" y="2720"/>
                  </a:lnTo>
                  <a:lnTo>
                    <a:pt x="345" y="2778"/>
                  </a:lnTo>
                  <a:lnTo>
                    <a:pt x="450" y="2835"/>
                  </a:lnTo>
                  <a:lnTo>
                    <a:pt x="575" y="2893"/>
                  </a:lnTo>
                  <a:lnTo>
                    <a:pt x="699" y="2950"/>
                  </a:lnTo>
                  <a:lnTo>
                    <a:pt x="1006" y="3055"/>
                  </a:lnTo>
                  <a:lnTo>
                    <a:pt x="1351" y="3170"/>
                  </a:lnTo>
                  <a:lnTo>
                    <a:pt x="1753" y="3276"/>
                  </a:lnTo>
                  <a:lnTo>
                    <a:pt x="2193" y="3381"/>
                  </a:lnTo>
                  <a:lnTo>
                    <a:pt x="2682" y="3486"/>
                  </a:lnTo>
                  <a:lnTo>
                    <a:pt x="3218" y="3582"/>
                  </a:lnTo>
                  <a:lnTo>
                    <a:pt x="3803" y="3678"/>
                  </a:lnTo>
                  <a:lnTo>
                    <a:pt x="4416" y="3774"/>
                  </a:lnTo>
                  <a:lnTo>
                    <a:pt x="5076" y="3860"/>
                  </a:lnTo>
                  <a:lnTo>
                    <a:pt x="5776" y="3946"/>
                  </a:lnTo>
                  <a:lnTo>
                    <a:pt x="6513" y="4023"/>
                  </a:lnTo>
                  <a:lnTo>
                    <a:pt x="7289" y="4099"/>
                  </a:lnTo>
                  <a:lnTo>
                    <a:pt x="8094" y="4176"/>
                  </a:lnTo>
                  <a:lnTo>
                    <a:pt x="8936" y="4253"/>
                  </a:lnTo>
                  <a:lnTo>
                    <a:pt x="9808" y="4310"/>
                  </a:lnTo>
                  <a:lnTo>
                    <a:pt x="10708" y="4377"/>
                  </a:lnTo>
                  <a:lnTo>
                    <a:pt x="11637" y="4435"/>
                  </a:lnTo>
                  <a:lnTo>
                    <a:pt x="12595" y="4483"/>
                  </a:lnTo>
                  <a:lnTo>
                    <a:pt x="13582" y="4530"/>
                  </a:lnTo>
                  <a:lnTo>
                    <a:pt x="14587" y="4578"/>
                  </a:lnTo>
                  <a:lnTo>
                    <a:pt x="15622" y="4607"/>
                  </a:lnTo>
                  <a:lnTo>
                    <a:pt x="16676" y="4645"/>
                  </a:lnTo>
                  <a:lnTo>
                    <a:pt x="17758" y="4665"/>
                  </a:lnTo>
                  <a:lnTo>
                    <a:pt x="18850" y="4693"/>
                  </a:lnTo>
                  <a:lnTo>
                    <a:pt x="19961" y="4703"/>
                  </a:lnTo>
                  <a:lnTo>
                    <a:pt x="21091" y="4712"/>
                  </a:lnTo>
                  <a:lnTo>
                    <a:pt x="23380" y="4712"/>
                  </a:lnTo>
                  <a:lnTo>
                    <a:pt x="24510" y="4703"/>
                  </a:lnTo>
                  <a:lnTo>
                    <a:pt x="25621" y="4693"/>
                  </a:lnTo>
                  <a:lnTo>
                    <a:pt x="26713" y="4665"/>
                  </a:lnTo>
                  <a:lnTo>
                    <a:pt x="27796" y="4645"/>
                  </a:lnTo>
                  <a:lnTo>
                    <a:pt x="28849" y="4607"/>
                  </a:lnTo>
                  <a:lnTo>
                    <a:pt x="29884" y="4578"/>
                  </a:lnTo>
                  <a:lnTo>
                    <a:pt x="30889" y="4530"/>
                  </a:lnTo>
                  <a:lnTo>
                    <a:pt x="31876" y="4483"/>
                  </a:lnTo>
                  <a:lnTo>
                    <a:pt x="32834" y="4435"/>
                  </a:lnTo>
                  <a:lnTo>
                    <a:pt x="33763" y="4377"/>
                  </a:lnTo>
                  <a:lnTo>
                    <a:pt x="34663" y="4310"/>
                  </a:lnTo>
                  <a:lnTo>
                    <a:pt x="35535" y="4253"/>
                  </a:lnTo>
                  <a:lnTo>
                    <a:pt x="36378" y="4176"/>
                  </a:lnTo>
                  <a:lnTo>
                    <a:pt x="37182" y="4099"/>
                  </a:lnTo>
                  <a:lnTo>
                    <a:pt x="37958" y="4023"/>
                  </a:lnTo>
                  <a:lnTo>
                    <a:pt x="38696" y="3946"/>
                  </a:lnTo>
                  <a:lnTo>
                    <a:pt x="39395" y="3860"/>
                  </a:lnTo>
                  <a:lnTo>
                    <a:pt x="40056" y="3774"/>
                  </a:lnTo>
                  <a:lnTo>
                    <a:pt x="40669" y="3678"/>
                  </a:lnTo>
                  <a:lnTo>
                    <a:pt x="41253" y="3582"/>
                  </a:lnTo>
                  <a:lnTo>
                    <a:pt x="41789" y="3486"/>
                  </a:lnTo>
                  <a:lnTo>
                    <a:pt x="42278" y="3381"/>
                  </a:lnTo>
                  <a:lnTo>
                    <a:pt x="42718" y="3276"/>
                  </a:lnTo>
                  <a:lnTo>
                    <a:pt x="43121" y="3170"/>
                  </a:lnTo>
                  <a:lnTo>
                    <a:pt x="43465" y="3055"/>
                  </a:lnTo>
                  <a:lnTo>
                    <a:pt x="43772" y="2950"/>
                  </a:lnTo>
                  <a:lnTo>
                    <a:pt x="43896" y="2893"/>
                  </a:lnTo>
                  <a:lnTo>
                    <a:pt x="44021" y="2835"/>
                  </a:lnTo>
                  <a:lnTo>
                    <a:pt x="44126" y="2778"/>
                  </a:lnTo>
                  <a:lnTo>
                    <a:pt x="44213" y="2720"/>
                  </a:lnTo>
                  <a:lnTo>
                    <a:pt x="44289" y="2663"/>
                  </a:lnTo>
                  <a:lnTo>
                    <a:pt x="44356" y="2596"/>
                  </a:lnTo>
                  <a:lnTo>
                    <a:pt x="44404" y="2538"/>
                  </a:lnTo>
                  <a:lnTo>
                    <a:pt x="44442" y="2481"/>
                  </a:lnTo>
                  <a:lnTo>
                    <a:pt x="44462" y="2423"/>
                  </a:lnTo>
                  <a:lnTo>
                    <a:pt x="44471" y="2356"/>
                  </a:lnTo>
                  <a:lnTo>
                    <a:pt x="44462" y="2299"/>
                  </a:lnTo>
                  <a:lnTo>
                    <a:pt x="44442" y="2232"/>
                  </a:lnTo>
                  <a:lnTo>
                    <a:pt x="44404" y="2174"/>
                  </a:lnTo>
                  <a:lnTo>
                    <a:pt x="44356" y="2117"/>
                  </a:lnTo>
                  <a:lnTo>
                    <a:pt x="44289" y="2059"/>
                  </a:lnTo>
                  <a:lnTo>
                    <a:pt x="44213" y="2002"/>
                  </a:lnTo>
                  <a:lnTo>
                    <a:pt x="44126" y="1944"/>
                  </a:lnTo>
                  <a:lnTo>
                    <a:pt x="44021" y="1877"/>
                  </a:lnTo>
                  <a:lnTo>
                    <a:pt x="43896" y="1829"/>
                  </a:lnTo>
                  <a:lnTo>
                    <a:pt x="43772" y="1772"/>
                  </a:lnTo>
                  <a:lnTo>
                    <a:pt x="43465" y="1657"/>
                  </a:lnTo>
                  <a:lnTo>
                    <a:pt x="43121" y="1542"/>
                  </a:lnTo>
                  <a:lnTo>
                    <a:pt x="42718" y="1437"/>
                  </a:lnTo>
                  <a:lnTo>
                    <a:pt x="42278" y="1331"/>
                  </a:lnTo>
                  <a:lnTo>
                    <a:pt x="41789" y="1236"/>
                  </a:lnTo>
                  <a:lnTo>
                    <a:pt x="41253" y="1130"/>
                  </a:lnTo>
                  <a:lnTo>
                    <a:pt x="40669" y="1034"/>
                  </a:lnTo>
                  <a:lnTo>
                    <a:pt x="40056" y="948"/>
                  </a:lnTo>
                  <a:lnTo>
                    <a:pt x="39395" y="852"/>
                  </a:lnTo>
                  <a:lnTo>
                    <a:pt x="38696" y="776"/>
                  </a:lnTo>
                  <a:lnTo>
                    <a:pt x="37958" y="690"/>
                  </a:lnTo>
                  <a:lnTo>
                    <a:pt x="37182" y="613"/>
                  </a:lnTo>
                  <a:lnTo>
                    <a:pt x="36378" y="536"/>
                  </a:lnTo>
                  <a:lnTo>
                    <a:pt x="35535" y="469"/>
                  </a:lnTo>
                  <a:lnTo>
                    <a:pt x="34663" y="402"/>
                  </a:lnTo>
                  <a:lnTo>
                    <a:pt x="33763" y="335"/>
                  </a:lnTo>
                  <a:lnTo>
                    <a:pt x="32834" y="287"/>
                  </a:lnTo>
                  <a:lnTo>
                    <a:pt x="31876" y="230"/>
                  </a:lnTo>
                  <a:lnTo>
                    <a:pt x="30889" y="182"/>
                  </a:lnTo>
                  <a:lnTo>
                    <a:pt x="29884" y="144"/>
                  </a:lnTo>
                  <a:lnTo>
                    <a:pt x="28849" y="105"/>
                  </a:lnTo>
                  <a:lnTo>
                    <a:pt x="27796" y="77"/>
                  </a:lnTo>
                  <a:lnTo>
                    <a:pt x="26713" y="48"/>
                  </a:lnTo>
                  <a:lnTo>
                    <a:pt x="25621" y="29"/>
                  </a:lnTo>
                  <a:lnTo>
                    <a:pt x="24510" y="10"/>
                  </a:lnTo>
                  <a:lnTo>
                    <a:pt x="23380" y="0"/>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43"/>
            <p:cNvSpPr/>
            <p:nvPr/>
          </p:nvSpPr>
          <p:spPr>
            <a:xfrm>
              <a:off x="5449625" y="4579763"/>
              <a:ext cx="3237261" cy="152217"/>
            </a:xfrm>
            <a:custGeom>
              <a:rect b="b" l="l" r="r" t="t"/>
              <a:pathLst>
                <a:path extrusionOk="0" h="3870" w="82305">
                  <a:moveTo>
                    <a:pt x="41148" y="0"/>
                  </a:moveTo>
                  <a:lnTo>
                    <a:pt x="36943" y="10"/>
                  </a:lnTo>
                  <a:lnTo>
                    <a:pt x="32853" y="38"/>
                  </a:lnTo>
                  <a:lnTo>
                    <a:pt x="28907" y="86"/>
                  </a:lnTo>
                  <a:lnTo>
                    <a:pt x="25133" y="153"/>
                  </a:lnTo>
                  <a:lnTo>
                    <a:pt x="21532" y="230"/>
                  </a:lnTo>
                  <a:lnTo>
                    <a:pt x="18141" y="335"/>
                  </a:lnTo>
                  <a:lnTo>
                    <a:pt x="14971" y="441"/>
                  </a:lnTo>
                  <a:lnTo>
                    <a:pt x="13477" y="508"/>
                  </a:lnTo>
                  <a:lnTo>
                    <a:pt x="12050" y="565"/>
                  </a:lnTo>
                  <a:lnTo>
                    <a:pt x="10690" y="632"/>
                  </a:lnTo>
                  <a:lnTo>
                    <a:pt x="9397" y="709"/>
                  </a:lnTo>
                  <a:lnTo>
                    <a:pt x="8171" y="776"/>
                  </a:lnTo>
                  <a:lnTo>
                    <a:pt x="7021" y="853"/>
                  </a:lnTo>
                  <a:lnTo>
                    <a:pt x="5958" y="929"/>
                  </a:lnTo>
                  <a:lnTo>
                    <a:pt x="4962" y="1015"/>
                  </a:lnTo>
                  <a:lnTo>
                    <a:pt x="4052" y="1092"/>
                  </a:lnTo>
                  <a:lnTo>
                    <a:pt x="3228" y="1178"/>
                  </a:lnTo>
                  <a:lnTo>
                    <a:pt x="2491" y="1264"/>
                  </a:lnTo>
                  <a:lnTo>
                    <a:pt x="1849" y="1360"/>
                  </a:lnTo>
                  <a:lnTo>
                    <a:pt x="1294" y="1446"/>
                  </a:lnTo>
                  <a:lnTo>
                    <a:pt x="834" y="1542"/>
                  </a:lnTo>
                  <a:lnTo>
                    <a:pt x="642" y="1590"/>
                  </a:lnTo>
                  <a:lnTo>
                    <a:pt x="470" y="1638"/>
                  </a:lnTo>
                  <a:lnTo>
                    <a:pt x="326" y="1686"/>
                  </a:lnTo>
                  <a:lnTo>
                    <a:pt x="211" y="1734"/>
                  </a:lnTo>
                  <a:lnTo>
                    <a:pt x="115" y="1782"/>
                  </a:lnTo>
                  <a:lnTo>
                    <a:pt x="48" y="1829"/>
                  </a:lnTo>
                  <a:lnTo>
                    <a:pt x="10" y="1887"/>
                  </a:lnTo>
                  <a:lnTo>
                    <a:pt x="0" y="1906"/>
                  </a:lnTo>
                  <a:lnTo>
                    <a:pt x="0" y="1935"/>
                  </a:lnTo>
                  <a:lnTo>
                    <a:pt x="0" y="1954"/>
                  </a:lnTo>
                  <a:lnTo>
                    <a:pt x="10" y="1983"/>
                  </a:lnTo>
                  <a:lnTo>
                    <a:pt x="48" y="2031"/>
                  </a:lnTo>
                  <a:lnTo>
                    <a:pt x="115" y="2079"/>
                  </a:lnTo>
                  <a:lnTo>
                    <a:pt x="211" y="2126"/>
                  </a:lnTo>
                  <a:lnTo>
                    <a:pt x="326" y="2184"/>
                  </a:lnTo>
                  <a:lnTo>
                    <a:pt x="470" y="2232"/>
                  </a:lnTo>
                  <a:lnTo>
                    <a:pt x="642" y="2280"/>
                  </a:lnTo>
                  <a:lnTo>
                    <a:pt x="834" y="2318"/>
                  </a:lnTo>
                  <a:lnTo>
                    <a:pt x="1294" y="2414"/>
                  </a:lnTo>
                  <a:lnTo>
                    <a:pt x="1849" y="2510"/>
                  </a:lnTo>
                  <a:lnTo>
                    <a:pt x="2491" y="2596"/>
                  </a:lnTo>
                  <a:lnTo>
                    <a:pt x="3228" y="2682"/>
                  </a:lnTo>
                  <a:lnTo>
                    <a:pt x="4052" y="2768"/>
                  </a:lnTo>
                  <a:lnTo>
                    <a:pt x="4962" y="2854"/>
                  </a:lnTo>
                  <a:lnTo>
                    <a:pt x="5958" y="2931"/>
                  </a:lnTo>
                  <a:lnTo>
                    <a:pt x="7021" y="3017"/>
                  </a:lnTo>
                  <a:lnTo>
                    <a:pt x="8171" y="3094"/>
                  </a:lnTo>
                  <a:lnTo>
                    <a:pt x="9397" y="3161"/>
                  </a:lnTo>
                  <a:lnTo>
                    <a:pt x="10690" y="3228"/>
                  </a:lnTo>
                  <a:lnTo>
                    <a:pt x="12050" y="3295"/>
                  </a:lnTo>
                  <a:lnTo>
                    <a:pt x="13477" y="3362"/>
                  </a:lnTo>
                  <a:lnTo>
                    <a:pt x="14971" y="3419"/>
                  </a:lnTo>
                  <a:lnTo>
                    <a:pt x="18141" y="3534"/>
                  </a:lnTo>
                  <a:lnTo>
                    <a:pt x="21532" y="3630"/>
                  </a:lnTo>
                  <a:lnTo>
                    <a:pt x="25133" y="3716"/>
                  </a:lnTo>
                  <a:lnTo>
                    <a:pt x="28907" y="3774"/>
                  </a:lnTo>
                  <a:lnTo>
                    <a:pt x="32853" y="3822"/>
                  </a:lnTo>
                  <a:lnTo>
                    <a:pt x="36943" y="3860"/>
                  </a:lnTo>
                  <a:lnTo>
                    <a:pt x="41148" y="3870"/>
                  </a:lnTo>
                  <a:lnTo>
                    <a:pt x="45353" y="3860"/>
                  </a:lnTo>
                  <a:lnTo>
                    <a:pt x="49443" y="3822"/>
                  </a:lnTo>
                  <a:lnTo>
                    <a:pt x="53389" y="3774"/>
                  </a:lnTo>
                  <a:lnTo>
                    <a:pt x="57172" y="3716"/>
                  </a:lnTo>
                  <a:lnTo>
                    <a:pt x="60764" y="3630"/>
                  </a:lnTo>
                  <a:lnTo>
                    <a:pt x="64155" y="3534"/>
                  </a:lnTo>
                  <a:lnTo>
                    <a:pt x="67325" y="3419"/>
                  </a:lnTo>
                  <a:lnTo>
                    <a:pt x="68819" y="3362"/>
                  </a:lnTo>
                  <a:lnTo>
                    <a:pt x="70246" y="3295"/>
                  </a:lnTo>
                  <a:lnTo>
                    <a:pt x="71616" y="3228"/>
                  </a:lnTo>
                  <a:lnTo>
                    <a:pt x="72909" y="3161"/>
                  </a:lnTo>
                  <a:lnTo>
                    <a:pt x="74125" y="3094"/>
                  </a:lnTo>
                  <a:lnTo>
                    <a:pt x="75275" y="3017"/>
                  </a:lnTo>
                  <a:lnTo>
                    <a:pt x="76347" y="2931"/>
                  </a:lnTo>
                  <a:lnTo>
                    <a:pt x="77334" y="2854"/>
                  </a:lnTo>
                  <a:lnTo>
                    <a:pt x="78244" y="2768"/>
                  </a:lnTo>
                  <a:lnTo>
                    <a:pt x="79068" y="2682"/>
                  </a:lnTo>
                  <a:lnTo>
                    <a:pt x="79805" y="2596"/>
                  </a:lnTo>
                  <a:lnTo>
                    <a:pt x="80456" y="2510"/>
                  </a:lnTo>
                  <a:lnTo>
                    <a:pt x="81012" y="2414"/>
                  </a:lnTo>
                  <a:lnTo>
                    <a:pt x="81462" y="2318"/>
                  </a:lnTo>
                  <a:lnTo>
                    <a:pt x="81663" y="2280"/>
                  </a:lnTo>
                  <a:lnTo>
                    <a:pt x="81826" y="2232"/>
                  </a:lnTo>
                  <a:lnTo>
                    <a:pt x="81970" y="2184"/>
                  </a:lnTo>
                  <a:lnTo>
                    <a:pt x="82094" y="2126"/>
                  </a:lnTo>
                  <a:lnTo>
                    <a:pt x="82180" y="2079"/>
                  </a:lnTo>
                  <a:lnTo>
                    <a:pt x="82248" y="2031"/>
                  </a:lnTo>
                  <a:lnTo>
                    <a:pt x="82286" y="1983"/>
                  </a:lnTo>
                  <a:lnTo>
                    <a:pt x="82295" y="1954"/>
                  </a:lnTo>
                  <a:lnTo>
                    <a:pt x="82305" y="1935"/>
                  </a:lnTo>
                  <a:lnTo>
                    <a:pt x="82295" y="1906"/>
                  </a:lnTo>
                  <a:lnTo>
                    <a:pt x="82286" y="1887"/>
                  </a:lnTo>
                  <a:lnTo>
                    <a:pt x="82248" y="1829"/>
                  </a:lnTo>
                  <a:lnTo>
                    <a:pt x="82180" y="1782"/>
                  </a:lnTo>
                  <a:lnTo>
                    <a:pt x="82094" y="1734"/>
                  </a:lnTo>
                  <a:lnTo>
                    <a:pt x="81970" y="1686"/>
                  </a:lnTo>
                  <a:lnTo>
                    <a:pt x="81826" y="1638"/>
                  </a:lnTo>
                  <a:lnTo>
                    <a:pt x="81663" y="1590"/>
                  </a:lnTo>
                  <a:lnTo>
                    <a:pt x="81462" y="1542"/>
                  </a:lnTo>
                  <a:lnTo>
                    <a:pt x="81012" y="1446"/>
                  </a:lnTo>
                  <a:lnTo>
                    <a:pt x="80456" y="1360"/>
                  </a:lnTo>
                  <a:lnTo>
                    <a:pt x="79805" y="1264"/>
                  </a:lnTo>
                  <a:lnTo>
                    <a:pt x="79068" y="1178"/>
                  </a:lnTo>
                  <a:lnTo>
                    <a:pt x="78244" y="1092"/>
                  </a:lnTo>
                  <a:lnTo>
                    <a:pt x="77334" y="1015"/>
                  </a:lnTo>
                  <a:lnTo>
                    <a:pt x="76347" y="929"/>
                  </a:lnTo>
                  <a:lnTo>
                    <a:pt x="75275" y="853"/>
                  </a:lnTo>
                  <a:lnTo>
                    <a:pt x="74125" y="776"/>
                  </a:lnTo>
                  <a:lnTo>
                    <a:pt x="72909" y="709"/>
                  </a:lnTo>
                  <a:lnTo>
                    <a:pt x="71616" y="632"/>
                  </a:lnTo>
                  <a:lnTo>
                    <a:pt x="70246" y="565"/>
                  </a:lnTo>
                  <a:lnTo>
                    <a:pt x="68819" y="508"/>
                  </a:lnTo>
                  <a:lnTo>
                    <a:pt x="67325" y="441"/>
                  </a:lnTo>
                  <a:lnTo>
                    <a:pt x="64155" y="335"/>
                  </a:lnTo>
                  <a:lnTo>
                    <a:pt x="60764" y="230"/>
                  </a:lnTo>
                  <a:lnTo>
                    <a:pt x="57172" y="153"/>
                  </a:lnTo>
                  <a:lnTo>
                    <a:pt x="53389" y="86"/>
                  </a:lnTo>
                  <a:lnTo>
                    <a:pt x="49443" y="38"/>
                  </a:lnTo>
                  <a:lnTo>
                    <a:pt x="45353" y="10"/>
                  </a:lnTo>
                  <a:lnTo>
                    <a:pt x="41148" y="0"/>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43"/>
            <p:cNvSpPr/>
            <p:nvPr/>
          </p:nvSpPr>
          <p:spPr>
            <a:xfrm>
              <a:off x="8191774" y="3231092"/>
              <a:ext cx="378261" cy="86296"/>
            </a:xfrm>
            <a:custGeom>
              <a:rect b="b" l="l" r="r" t="t"/>
              <a:pathLst>
                <a:path extrusionOk="0" h="2194" w="9617">
                  <a:moveTo>
                    <a:pt x="4473" y="0"/>
                  </a:moveTo>
                  <a:lnTo>
                    <a:pt x="4186" y="10"/>
                  </a:lnTo>
                  <a:lnTo>
                    <a:pt x="3860" y="29"/>
                  </a:lnTo>
                  <a:lnTo>
                    <a:pt x="3075" y="77"/>
                  </a:lnTo>
                  <a:lnTo>
                    <a:pt x="2223" y="154"/>
                  </a:lnTo>
                  <a:lnTo>
                    <a:pt x="1389" y="240"/>
                  </a:lnTo>
                  <a:lnTo>
                    <a:pt x="680" y="307"/>
                  </a:lnTo>
                  <a:lnTo>
                    <a:pt x="0" y="384"/>
                  </a:lnTo>
                  <a:lnTo>
                    <a:pt x="1657" y="1322"/>
                  </a:lnTo>
                  <a:lnTo>
                    <a:pt x="2184" y="1466"/>
                  </a:lnTo>
                  <a:lnTo>
                    <a:pt x="2730" y="1590"/>
                  </a:lnTo>
                  <a:lnTo>
                    <a:pt x="3305" y="1705"/>
                  </a:lnTo>
                  <a:lnTo>
                    <a:pt x="3899" y="1811"/>
                  </a:lnTo>
                  <a:lnTo>
                    <a:pt x="4502" y="1897"/>
                  </a:lnTo>
                  <a:lnTo>
                    <a:pt x="5096" y="1973"/>
                  </a:lnTo>
                  <a:lnTo>
                    <a:pt x="5690" y="2041"/>
                  </a:lnTo>
                  <a:lnTo>
                    <a:pt x="6264" y="2098"/>
                  </a:lnTo>
                  <a:lnTo>
                    <a:pt x="6820" y="2136"/>
                  </a:lnTo>
                  <a:lnTo>
                    <a:pt x="7337" y="2165"/>
                  </a:lnTo>
                  <a:lnTo>
                    <a:pt x="7826" y="2184"/>
                  </a:lnTo>
                  <a:lnTo>
                    <a:pt x="8266" y="2194"/>
                  </a:lnTo>
                  <a:lnTo>
                    <a:pt x="8649" y="2184"/>
                  </a:lnTo>
                  <a:lnTo>
                    <a:pt x="8975" y="2165"/>
                  </a:lnTo>
                  <a:lnTo>
                    <a:pt x="9234" y="2127"/>
                  </a:lnTo>
                  <a:lnTo>
                    <a:pt x="9339" y="2108"/>
                  </a:lnTo>
                  <a:lnTo>
                    <a:pt x="9416" y="2088"/>
                  </a:lnTo>
                  <a:lnTo>
                    <a:pt x="9483" y="2060"/>
                  </a:lnTo>
                  <a:lnTo>
                    <a:pt x="9531" y="2031"/>
                  </a:lnTo>
                  <a:lnTo>
                    <a:pt x="9569" y="2002"/>
                  </a:lnTo>
                  <a:lnTo>
                    <a:pt x="9598" y="1983"/>
                  </a:lnTo>
                  <a:lnTo>
                    <a:pt x="9617" y="1954"/>
                  </a:lnTo>
                  <a:lnTo>
                    <a:pt x="9617" y="1926"/>
                  </a:lnTo>
                  <a:lnTo>
                    <a:pt x="9617" y="1897"/>
                  </a:lnTo>
                  <a:lnTo>
                    <a:pt x="9598" y="1868"/>
                  </a:lnTo>
                  <a:lnTo>
                    <a:pt x="9578" y="1839"/>
                  </a:lnTo>
                  <a:lnTo>
                    <a:pt x="9540" y="1811"/>
                  </a:lnTo>
                  <a:lnTo>
                    <a:pt x="9464" y="1753"/>
                  </a:lnTo>
                  <a:lnTo>
                    <a:pt x="9349" y="1696"/>
                  </a:lnTo>
                  <a:lnTo>
                    <a:pt x="9224" y="1638"/>
                  </a:lnTo>
                  <a:lnTo>
                    <a:pt x="8927" y="1523"/>
                  </a:lnTo>
                  <a:lnTo>
                    <a:pt x="8611" y="1408"/>
                  </a:lnTo>
                  <a:lnTo>
                    <a:pt x="8314" y="1313"/>
                  </a:lnTo>
                  <a:lnTo>
                    <a:pt x="8190" y="1255"/>
                  </a:lnTo>
                  <a:lnTo>
                    <a:pt x="8084" y="1217"/>
                  </a:lnTo>
                  <a:lnTo>
                    <a:pt x="7605" y="997"/>
                  </a:lnTo>
                  <a:lnTo>
                    <a:pt x="7107" y="786"/>
                  </a:lnTo>
                  <a:lnTo>
                    <a:pt x="6628" y="604"/>
                  </a:lnTo>
                  <a:lnTo>
                    <a:pt x="6169" y="431"/>
                  </a:lnTo>
                  <a:lnTo>
                    <a:pt x="5747" y="288"/>
                  </a:lnTo>
                  <a:lnTo>
                    <a:pt x="5364" y="173"/>
                  </a:lnTo>
                  <a:lnTo>
                    <a:pt x="5058" y="77"/>
                  </a:lnTo>
                  <a:lnTo>
                    <a:pt x="4828" y="20"/>
                  </a:lnTo>
                  <a:lnTo>
                    <a:pt x="4761" y="10"/>
                  </a:lnTo>
                  <a:lnTo>
                    <a:pt x="4684" y="0"/>
                  </a:lnTo>
                  <a:close/>
                </a:path>
              </a:pathLst>
            </a:custGeom>
            <a:solidFill>
              <a:srgbClr val="EDC1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43"/>
            <p:cNvSpPr/>
            <p:nvPr/>
          </p:nvSpPr>
          <p:spPr>
            <a:xfrm>
              <a:off x="8252423" y="3224681"/>
              <a:ext cx="342114" cy="102500"/>
            </a:xfrm>
            <a:custGeom>
              <a:rect b="b" l="l" r="r" t="t"/>
              <a:pathLst>
                <a:path extrusionOk="0" h="2606" w="8698">
                  <a:moveTo>
                    <a:pt x="2998" y="1"/>
                  </a:moveTo>
                  <a:lnTo>
                    <a:pt x="2797" y="10"/>
                  </a:lnTo>
                  <a:lnTo>
                    <a:pt x="2558" y="20"/>
                  </a:lnTo>
                  <a:lnTo>
                    <a:pt x="2021" y="68"/>
                  </a:lnTo>
                  <a:lnTo>
                    <a:pt x="1456" y="144"/>
                  </a:lnTo>
                  <a:lnTo>
                    <a:pt x="901" y="211"/>
                  </a:lnTo>
                  <a:lnTo>
                    <a:pt x="441" y="278"/>
                  </a:lnTo>
                  <a:lnTo>
                    <a:pt x="0" y="345"/>
                  </a:lnTo>
                  <a:lnTo>
                    <a:pt x="0" y="403"/>
                  </a:lnTo>
                  <a:lnTo>
                    <a:pt x="249" y="432"/>
                  </a:lnTo>
                  <a:lnTo>
                    <a:pt x="489" y="479"/>
                  </a:lnTo>
                  <a:lnTo>
                    <a:pt x="728" y="527"/>
                  </a:lnTo>
                  <a:lnTo>
                    <a:pt x="949" y="594"/>
                  </a:lnTo>
                  <a:lnTo>
                    <a:pt x="1169" y="661"/>
                  </a:lnTo>
                  <a:lnTo>
                    <a:pt x="1380" y="748"/>
                  </a:lnTo>
                  <a:lnTo>
                    <a:pt x="1571" y="843"/>
                  </a:lnTo>
                  <a:lnTo>
                    <a:pt x="1763" y="949"/>
                  </a:lnTo>
                  <a:lnTo>
                    <a:pt x="1945" y="1064"/>
                  </a:lnTo>
                  <a:lnTo>
                    <a:pt x="2117" y="1188"/>
                  </a:lnTo>
                  <a:lnTo>
                    <a:pt x="2270" y="1322"/>
                  </a:lnTo>
                  <a:lnTo>
                    <a:pt x="2424" y="1476"/>
                  </a:lnTo>
                  <a:lnTo>
                    <a:pt x="2558" y="1638"/>
                  </a:lnTo>
                  <a:lnTo>
                    <a:pt x="2692" y="1811"/>
                  </a:lnTo>
                  <a:lnTo>
                    <a:pt x="2807" y="2002"/>
                  </a:lnTo>
                  <a:lnTo>
                    <a:pt x="2912" y="2204"/>
                  </a:lnTo>
                  <a:lnTo>
                    <a:pt x="4205" y="2347"/>
                  </a:lnTo>
                  <a:lnTo>
                    <a:pt x="4770" y="2414"/>
                  </a:lnTo>
                  <a:lnTo>
                    <a:pt x="5335" y="2472"/>
                  </a:lnTo>
                  <a:lnTo>
                    <a:pt x="5747" y="2500"/>
                  </a:lnTo>
                  <a:lnTo>
                    <a:pt x="6207" y="2539"/>
                  </a:lnTo>
                  <a:lnTo>
                    <a:pt x="6686" y="2568"/>
                  </a:lnTo>
                  <a:lnTo>
                    <a:pt x="7155" y="2587"/>
                  </a:lnTo>
                  <a:lnTo>
                    <a:pt x="7586" y="2606"/>
                  </a:lnTo>
                  <a:lnTo>
                    <a:pt x="7950" y="2606"/>
                  </a:lnTo>
                  <a:lnTo>
                    <a:pt x="8218" y="2596"/>
                  </a:lnTo>
                  <a:lnTo>
                    <a:pt x="8314" y="2587"/>
                  </a:lnTo>
                  <a:lnTo>
                    <a:pt x="8381" y="2577"/>
                  </a:lnTo>
                  <a:lnTo>
                    <a:pt x="8506" y="2520"/>
                  </a:lnTo>
                  <a:lnTo>
                    <a:pt x="8602" y="2462"/>
                  </a:lnTo>
                  <a:lnTo>
                    <a:pt x="8640" y="2433"/>
                  </a:lnTo>
                  <a:lnTo>
                    <a:pt x="8659" y="2395"/>
                  </a:lnTo>
                  <a:lnTo>
                    <a:pt x="8678" y="2366"/>
                  </a:lnTo>
                  <a:lnTo>
                    <a:pt x="8697" y="2328"/>
                  </a:lnTo>
                  <a:lnTo>
                    <a:pt x="8697" y="2290"/>
                  </a:lnTo>
                  <a:lnTo>
                    <a:pt x="8697" y="2251"/>
                  </a:lnTo>
                  <a:lnTo>
                    <a:pt x="8678" y="2213"/>
                  </a:lnTo>
                  <a:lnTo>
                    <a:pt x="8659" y="2175"/>
                  </a:lnTo>
                  <a:lnTo>
                    <a:pt x="8592" y="2089"/>
                  </a:lnTo>
                  <a:lnTo>
                    <a:pt x="8496" y="1993"/>
                  </a:lnTo>
                  <a:lnTo>
                    <a:pt x="8362" y="1897"/>
                  </a:lnTo>
                  <a:lnTo>
                    <a:pt x="8199" y="1792"/>
                  </a:lnTo>
                  <a:lnTo>
                    <a:pt x="8008" y="1677"/>
                  </a:lnTo>
                  <a:lnTo>
                    <a:pt x="7778" y="1562"/>
                  </a:lnTo>
                  <a:lnTo>
                    <a:pt x="7519" y="1437"/>
                  </a:lnTo>
                  <a:lnTo>
                    <a:pt x="7232" y="1303"/>
                  </a:lnTo>
                  <a:lnTo>
                    <a:pt x="6906" y="1169"/>
                  </a:lnTo>
                  <a:lnTo>
                    <a:pt x="6542" y="1016"/>
                  </a:lnTo>
                  <a:lnTo>
                    <a:pt x="6063" y="834"/>
                  </a:lnTo>
                  <a:lnTo>
                    <a:pt x="5565" y="671"/>
                  </a:lnTo>
                  <a:lnTo>
                    <a:pt x="5086" y="518"/>
                  </a:lnTo>
                  <a:lnTo>
                    <a:pt x="4627" y="374"/>
                  </a:lnTo>
                  <a:lnTo>
                    <a:pt x="4205" y="259"/>
                  </a:lnTo>
                  <a:lnTo>
                    <a:pt x="3832" y="154"/>
                  </a:lnTo>
                  <a:lnTo>
                    <a:pt x="3286" y="20"/>
                  </a:lnTo>
                  <a:lnTo>
                    <a:pt x="3171" y="10"/>
                  </a:lnTo>
                  <a:lnTo>
                    <a:pt x="29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43"/>
            <p:cNvSpPr/>
            <p:nvPr/>
          </p:nvSpPr>
          <p:spPr>
            <a:xfrm>
              <a:off x="7744222" y="3452213"/>
              <a:ext cx="62185" cy="898944"/>
            </a:xfrm>
            <a:custGeom>
              <a:rect b="b" l="l" r="r" t="t"/>
              <a:pathLst>
                <a:path extrusionOk="0" h="22855" w="1581">
                  <a:moveTo>
                    <a:pt x="1" y="1"/>
                  </a:moveTo>
                  <a:lnTo>
                    <a:pt x="1" y="22854"/>
                  </a:lnTo>
                  <a:lnTo>
                    <a:pt x="1581" y="22854"/>
                  </a:lnTo>
                  <a:lnTo>
                    <a:pt x="1581" y="1"/>
                  </a:lnTo>
                  <a:close/>
                </a:path>
              </a:pathLst>
            </a:custGeom>
            <a:solidFill>
              <a:srgbClr val="959D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43"/>
            <p:cNvSpPr/>
            <p:nvPr/>
          </p:nvSpPr>
          <p:spPr>
            <a:xfrm>
              <a:off x="7478656" y="4279862"/>
              <a:ext cx="592977" cy="160162"/>
            </a:xfrm>
            <a:custGeom>
              <a:rect b="b" l="l" r="r" t="t"/>
              <a:pathLst>
                <a:path extrusionOk="0" h="4072" w="15076">
                  <a:moveTo>
                    <a:pt x="4071" y="1"/>
                  </a:moveTo>
                  <a:lnTo>
                    <a:pt x="3860" y="10"/>
                  </a:lnTo>
                  <a:lnTo>
                    <a:pt x="3659" y="30"/>
                  </a:lnTo>
                  <a:lnTo>
                    <a:pt x="3458" y="49"/>
                  </a:lnTo>
                  <a:lnTo>
                    <a:pt x="3257" y="87"/>
                  </a:lnTo>
                  <a:lnTo>
                    <a:pt x="3055" y="135"/>
                  </a:lnTo>
                  <a:lnTo>
                    <a:pt x="2864" y="192"/>
                  </a:lnTo>
                  <a:lnTo>
                    <a:pt x="2672" y="250"/>
                  </a:lnTo>
                  <a:lnTo>
                    <a:pt x="2490" y="327"/>
                  </a:lnTo>
                  <a:lnTo>
                    <a:pt x="2308" y="403"/>
                  </a:lnTo>
                  <a:lnTo>
                    <a:pt x="2136" y="499"/>
                  </a:lnTo>
                  <a:lnTo>
                    <a:pt x="1964" y="595"/>
                  </a:lnTo>
                  <a:lnTo>
                    <a:pt x="1801" y="700"/>
                  </a:lnTo>
                  <a:lnTo>
                    <a:pt x="1638" y="815"/>
                  </a:lnTo>
                  <a:lnTo>
                    <a:pt x="1485" y="940"/>
                  </a:lnTo>
                  <a:lnTo>
                    <a:pt x="1341" y="1064"/>
                  </a:lnTo>
                  <a:lnTo>
                    <a:pt x="1197" y="1198"/>
                  </a:lnTo>
                  <a:lnTo>
                    <a:pt x="1063" y="1342"/>
                  </a:lnTo>
                  <a:lnTo>
                    <a:pt x="929" y="1485"/>
                  </a:lnTo>
                  <a:lnTo>
                    <a:pt x="814" y="1639"/>
                  </a:lnTo>
                  <a:lnTo>
                    <a:pt x="699" y="1802"/>
                  </a:lnTo>
                  <a:lnTo>
                    <a:pt x="594" y="1964"/>
                  </a:lnTo>
                  <a:lnTo>
                    <a:pt x="498" y="2137"/>
                  </a:lnTo>
                  <a:lnTo>
                    <a:pt x="402" y="2309"/>
                  </a:lnTo>
                  <a:lnTo>
                    <a:pt x="326" y="2491"/>
                  </a:lnTo>
                  <a:lnTo>
                    <a:pt x="249" y="2673"/>
                  </a:lnTo>
                  <a:lnTo>
                    <a:pt x="182" y="2865"/>
                  </a:lnTo>
                  <a:lnTo>
                    <a:pt x="134" y="3056"/>
                  </a:lnTo>
                  <a:lnTo>
                    <a:pt x="86" y="3257"/>
                  </a:lnTo>
                  <a:lnTo>
                    <a:pt x="48" y="3459"/>
                  </a:lnTo>
                  <a:lnTo>
                    <a:pt x="29" y="3660"/>
                  </a:lnTo>
                  <a:lnTo>
                    <a:pt x="10" y="3861"/>
                  </a:lnTo>
                  <a:lnTo>
                    <a:pt x="0" y="4072"/>
                  </a:lnTo>
                  <a:lnTo>
                    <a:pt x="1293" y="4072"/>
                  </a:lnTo>
                  <a:lnTo>
                    <a:pt x="1303" y="3928"/>
                  </a:lnTo>
                  <a:lnTo>
                    <a:pt x="1312" y="3794"/>
                  </a:lnTo>
                  <a:lnTo>
                    <a:pt x="1331" y="3650"/>
                  </a:lnTo>
                  <a:lnTo>
                    <a:pt x="1351" y="3516"/>
                  </a:lnTo>
                  <a:lnTo>
                    <a:pt x="1389" y="3382"/>
                  </a:lnTo>
                  <a:lnTo>
                    <a:pt x="1427" y="3248"/>
                  </a:lnTo>
                  <a:lnTo>
                    <a:pt x="1466" y="3123"/>
                  </a:lnTo>
                  <a:lnTo>
                    <a:pt x="1513" y="2999"/>
                  </a:lnTo>
                  <a:lnTo>
                    <a:pt x="1571" y="2874"/>
                  </a:lnTo>
                  <a:lnTo>
                    <a:pt x="1628" y="2750"/>
                  </a:lnTo>
                  <a:lnTo>
                    <a:pt x="1695" y="2635"/>
                  </a:lnTo>
                  <a:lnTo>
                    <a:pt x="1772" y="2520"/>
                  </a:lnTo>
                  <a:lnTo>
                    <a:pt x="1849" y="2415"/>
                  </a:lnTo>
                  <a:lnTo>
                    <a:pt x="1935" y="2309"/>
                  </a:lnTo>
                  <a:lnTo>
                    <a:pt x="2021" y="2213"/>
                  </a:lnTo>
                  <a:lnTo>
                    <a:pt x="2107" y="2108"/>
                  </a:lnTo>
                  <a:lnTo>
                    <a:pt x="2203" y="2022"/>
                  </a:lnTo>
                  <a:lnTo>
                    <a:pt x="2308" y="1936"/>
                  </a:lnTo>
                  <a:lnTo>
                    <a:pt x="2414" y="1849"/>
                  </a:lnTo>
                  <a:lnTo>
                    <a:pt x="2519" y="1773"/>
                  </a:lnTo>
                  <a:lnTo>
                    <a:pt x="2634" y="1706"/>
                  </a:lnTo>
                  <a:lnTo>
                    <a:pt x="2749" y="1639"/>
                  </a:lnTo>
                  <a:lnTo>
                    <a:pt x="2873" y="1572"/>
                  </a:lnTo>
                  <a:lnTo>
                    <a:pt x="2998" y="1514"/>
                  </a:lnTo>
                  <a:lnTo>
                    <a:pt x="3123" y="1466"/>
                  </a:lnTo>
                  <a:lnTo>
                    <a:pt x="3247" y="1428"/>
                  </a:lnTo>
                  <a:lnTo>
                    <a:pt x="3381" y="1390"/>
                  </a:lnTo>
                  <a:lnTo>
                    <a:pt x="3515" y="1351"/>
                  </a:lnTo>
                  <a:lnTo>
                    <a:pt x="3649" y="1332"/>
                  </a:lnTo>
                  <a:lnTo>
                    <a:pt x="3793" y="1313"/>
                  </a:lnTo>
                  <a:lnTo>
                    <a:pt x="3927" y="1304"/>
                  </a:lnTo>
                  <a:lnTo>
                    <a:pt x="11149" y="1304"/>
                  </a:lnTo>
                  <a:lnTo>
                    <a:pt x="11293" y="1313"/>
                  </a:lnTo>
                  <a:lnTo>
                    <a:pt x="11427" y="1332"/>
                  </a:lnTo>
                  <a:lnTo>
                    <a:pt x="11570" y="1351"/>
                  </a:lnTo>
                  <a:lnTo>
                    <a:pt x="11704" y="1390"/>
                  </a:lnTo>
                  <a:lnTo>
                    <a:pt x="11829" y="1428"/>
                  </a:lnTo>
                  <a:lnTo>
                    <a:pt x="11963" y="1466"/>
                  </a:lnTo>
                  <a:lnTo>
                    <a:pt x="12088" y="1514"/>
                  </a:lnTo>
                  <a:lnTo>
                    <a:pt x="12212" y="1572"/>
                  </a:lnTo>
                  <a:lnTo>
                    <a:pt x="12327" y="1639"/>
                  </a:lnTo>
                  <a:lnTo>
                    <a:pt x="12442" y="1706"/>
                  </a:lnTo>
                  <a:lnTo>
                    <a:pt x="12557" y="1773"/>
                  </a:lnTo>
                  <a:lnTo>
                    <a:pt x="12662" y="1849"/>
                  </a:lnTo>
                  <a:lnTo>
                    <a:pt x="12768" y="1936"/>
                  </a:lnTo>
                  <a:lnTo>
                    <a:pt x="12873" y="2022"/>
                  </a:lnTo>
                  <a:lnTo>
                    <a:pt x="12969" y="2108"/>
                  </a:lnTo>
                  <a:lnTo>
                    <a:pt x="13065" y="2213"/>
                  </a:lnTo>
                  <a:lnTo>
                    <a:pt x="13151" y="2309"/>
                  </a:lnTo>
                  <a:lnTo>
                    <a:pt x="13227" y="2415"/>
                  </a:lnTo>
                  <a:lnTo>
                    <a:pt x="13304" y="2520"/>
                  </a:lnTo>
                  <a:lnTo>
                    <a:pt x="13381" y="2635"/>
                  </a:lnTo>
                  <a:lnTo>
                    <a:pt x="13448" y="2750"/>
                  </a:lnTo>
                  <a:lnTo>
                    <a:pt x="13505" y="2874"/>
                  </a:lnTo>
                  <a:lnTo>
                    <a:pt x="13563" y="2999"/>
                  </a:lnTo>
                  <a:lnTo>
                    <a:pt x="13611" y="3123"/>
                  </a:lnTo>
                  <a:lnTo>
                    <a:pt x="13658" y="3248"/>
                  </a:lnTo>
                  <a:lnTo>
                    <a:pt x="13697" y="3382"/>
                  </a:lnTo>
                  <a:lnTo>
                    <a:pt x="13725" y="3516"/>
                  </a:lnTo>
                  <a:lnTo>
                    <a:pt x="13754" y="3650"/>
                  </a:lnTo>
                  <a:lnTo>
                    <a:pt x="13764" y="3794"/>
                  </a:lnTo>
                  <a:lnTo>
                    <a:pt x="13783" y="3928"/>
                  </a:lnTo>
                  <a:lnTo>
                    <a:pt x="13783" y="4072"/>
                  </a:lnTo>
                  <a:lnTo>
                    <a:pt x="15076" y="4072"/>
                  </a:lnTo>
                  <a:lnTo>
                    <a:pt x="15076" y="3861"/>
                  </a:lnTo>
                  <a:lnTo>
                    <a:pt x="15057" y="3660"/>
                  </a:lnTo>
                  <a:lnTo>
                    <a:pt x="15028" y="3459"/>
                  </a:lnTo>
                  <a:lnTo>
                    <a:pt x="14990" y="3257"/>
                  </a:lnTo>
                  <a:lnTo>
                    <a:pt x="14951" y="3056"/>
                  </a:lnTo>
                  <a:lnTo>
                    <a:pt x="14894" y="2865"/>
                  </a:lnTo>
                  <a:lnTo>
                    <a:pt x="14827" y="2673"/>
                  </a:lnTo>
                  <a:lnTo>
                    <a:pt x="14760" y="2491"/>
                  </a:lnTo>
                  <a:lnTo>
                    <a:pt x="14674" y="2309"/>
                  </a:lnTo>
                  <a:lnTo>
                    <a:pt x="14588" y="2137"/>
                  </a:lnTo>
                  <a:lnTo>
                    <a:pt x="14492" y="1964"/>
                  </a:lnTo>
                  <a:lnTo>
                    <a:pt x="14377" y="1802"/>
                  </a:lnTo>
                  <a:lnTo>
                    <a:pt x="14271" y="1639"/>
                  </a:lnTo>
                  <a:lnTo>
                    <a:pt x="14147" y="1485"/>
                  </a:lnTo>
                  <a:lnTo>
                    <a:pt x="14022" y="1342"/>
                  </a:lnTo>
                  <a:lnTo>
                    <a:pt x="13888" y="1198"/>
                  </a:lnTo>
                  <a:lnTo>
                    <a:pt x="13745" y="1064"/>
                  </a:lnTo>
                  <a:lnTo>
                    <a:pt x="13591" y="940"/>
                  </a:lnTo>
                  <a:lnTo>
                    <a:pt x="13438" y="815"/>
                  </a:lnTo>
                  <a:lnTo>
                    <a:pt x="13285" y="700"/>
                  </a:lnTo>
                  <a:lnTo>
                    <a:pt x="13112" y="595"/>
                  </a:lnTo>
                  <a:lnTo>
                    <a:pt x="12950" y="499"/>
                  </a:lnTo>
                  <a:lnTo>
                    <a:pt x="12768" y="403"/>
                  </a:lnTo>
                  <a:lnTo>
                    <a:pt x="12586" y="327"/>
                  </a:lnTo>
                  <a:lnTo>
                    <a:pt x="12404" y="250"/>
                  </a:lnTo>
                  <a:lnTo>
                    <a:pt x="12212" y="192"/>
                  </a:lnTo>
                  <a:lnTo>
                    <a:pt x="12021" y="135"/>
                  </a:lnTo>
                  <a:lnTo>
                    <a:pt x="11829" y="87"/>
                  </a:lnTo>
                  <a:lnTo>
                    <a:pt x="11628" y="49"/>
                  </a:lnTo>
                  <a:lnTo>
                    <a:pt x="11427" y="30"/>
                  </a:lnTo>
                  <a:lnTo>
                    <a:pt x="11216" y="10"/>
                  </a:lnTo>
                  <a:lnTo>
                    <a:pt x="1100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43"/>
            <p:cNvSpPr/>
            <p:nvPr/>
          </p:nvSpPr>
          <p:spPr>
            <a:xfrm>
              <a:off x="7708076" y="3426608"/>
              <a:ext cx="134517" cy="208738"/>
            </a:xfrm>
            <a:custGeom>
              <a:rect b="b" l="l" r="r" t="t"/>
              <a:pathLst>
                <a:path extrusionOk="0" h="5307" w="3420">
                  <a:moveTo>
                    <a:pt x="0" y="0"/>
                  </a:moveTo>
                  <a:lnTo>
                    <a:pt x="642" y="5307"/>
                  </a:lnTo>
                  <a:lnTo>
                    <a:pt x="2768" y="5307"/>
                  </a:lnTo>
                  <a:lnTo>
                    <a:pt x="34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43"/>
            <p:cNvSpPr/>
            <p:nvPr/>
          </p:nvSpPr>
          <p:spPr>
            <a:xfrm>
              <a:off x="7343002" y="3414179"/>
              <a:ext cx="864646" cy="71624"/>
            </a:xfrm>
            <a:custGeom>
              <a:rect b="b" l="l" r="r" t="t"/>
              <a:pathLst>
                <a:path extrusionOk="0" h="1821" w="21983">
                  <a:moveTo>
                    <a:pt x="1" y="0"/>
                  </a:moveTo>
                  <a:lnTo>
                    <a:pt x="1" y="1820"/>
                  </a:lnTo>
                  <a:lnTo>
                    <a:pt x="21983" y="1820"/>
                  </a:lnTo>
                  <a:lnTo>
                    <a:pt x="2198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43"/>
            <p:cNvSpPr/>
            <p:nvPr/>
          </p:nvSpPr>
          <p:spPr>
            <a:xfrm>
              <a:off x="7311733" y="3305310"/>
              <a:ext cx="926831" cy="137152"/>
            </a:xfrm>
            <a:custGeom>
              <a:rect b="b" l="l" r="r" t="t"/>
              <a:pathLst>
                <a:path extrusionOk="0" h="3487" w="23564">
                  <a:moveTo>
                    <a:pt x="3181" y="0"/>
                  </a:moveTo>
                  <a:lnTo>
                    <a:pt x="3008" y="19"/>
                  </a:lnTo>
                  <a:lnTo>
                    <a:pt x="2846" y="39"/>
                  </a:lnTo>
                  <a:lnTo>
                    <a:pt x="2683" y="67"/>
                  </a:lnTo>
                  <a:lnTo>
                    <a:pt x="2520" y="106"/>
                  </a:lnTo>
                  <a:lnTo>
                    <a:pt x="2357" y="154"/>
                  </a:lnTo>
                  <a:lnTo>
                    <a:pt x="2204" y="201"/>
                  </a:lnTo>
                  <a:lnTo>
                    <a:pt x="2051" y="259"/>
                  </a:lnTo>
                  <a:lnTo>
                    <a:pt x="1897" y="326"/>
                  </a:lnTo>
                  <a:lnTo>
                    <a:pt x="1754" y="403"/>
                  </a:lnTo>
                  <a:lnTo>
                    <a:pt x="1620" y="489"/>
                  </a:lnTo>
                  <a:lnTo>
                    <a:pt x="1476" y="575"/>
                  </a:lnTo>
                  <a:lnTo>
                    <a:pt x="1351" y="661"/>
                  </a:lnTo>
                  <a:lnTo>
                    <a:pt x="1227" y="767"/>
                  </a:lnTo>
                  <a:lnTo>
                    <a:pt x="1102" y="872"/>
                  </a:lnTo>
                  <a:lnTo>
                    <a:pt x="988" y="977"/>
                  </a:lnTo>
                  <a:lnTo>
                    <a:pt x="873" y="1092"/>
                  </a:lnTo>
                  <a:lnTo>
                    <a:pt x="767" y="1217"/>
                  </a:lnTo>
                  <a:lnTo>
                    <a:pt x="671" y="1341"/>
                  </a:lnTo>
                  <a:lnTo>
                    <a:pt x="576" y="1475"/>
                  </a:lnTo>
                  <a:lnTo>
                    <a:pt x="489" y="1609"/>
                  </a:lnTo>
                  <a:lnTo>
                    <a:pt x="403" y="1753"/>
                  </a:lnTo>
                  <a:lnTo>
                    <a:pt x="336" y="1897"/>
                  </a:lnTo>
                  <a:lnTo>
                    <a:pt x="269" y="2050"/>
                  </a:lnTo>
                  <a:lnTo>
                    <a:pt x="202" y="2194"/>
                  </a:lnTo>
                  <a:lnTo>
                    <a:pt x="154" y="2357"/>
                  </a:lnTo>
                  <a:lnTo>
                    <a:pt x="106" y="2510"/>
                  </a:lnTo>
                  <a:lnTo>
                    <a:pt x="68" y="2673"/>
                  </a:lnTo>
                  <a:lnTo>
                    <a:pt x="39" y="2835"/>
                  </a:lnTo>
                  <a:lnTo>
                    <a:pt x="20" y="3008"/>
                  </a:lnTo>
                  <a:lnTo>
                    <a:pt x="11" y="3180"/>
                  </a:lnTo>
                  <a:lnTo>
                    <a:pt x="1" y="3353"/>
                  </a:lnTo>
                  <a:lnTo>
                    <a:pt x="1" y="3487"/>
                  </a:lnTo>
                  <a:lnTo>
                    <a:pt x="23563" y="3487"/>
                  </a:lnTo>
                  <a:lnTo>
                    <a:pt x="23563" y="3353"/>
                  </a:lnTo>
                  <a:lnTo>
                    <a:pt x="23563" y="3180"/>
                  </a:lnTo>
                  <a:lnTo>
                    <a:pt x="23544" y="3008"/>
                  </a:lnTo>
                  <a:lnTo>
                    <a:pt x="23525" y="2835"/>
                  </a:lnTo>
                  <a:lnTo>
                    <a:pt x="23496" y="2673"/>
                  </a:lnTo>
                  <a:lnTo>
                    <a:pt x="23458" y="2510"/>
                  </a:lnTo>
                  <a:lnTo>
                    <a:pt x="23419" y="2357"/>
                  </a:lnTo>
                  <a:lnTo>
                    <a:pt x="23362" y="2194"/>
                  </a:lnTo>
                  <a:lnTo>
                    <a:pt x="23304" y="2050"/>
                  </a:lnTo>
                  <a:lnTo>
                    <a:pt x="23237" y="1897"/>
                  </a:lnTo>
                  <a:lnTo>
                    <a:pt x="23161" y="1753"/>
                  </a:lnTo>
                  <a:lnTo>
                    <a:pt x="23084" y="1609"/>
                  </a:lnTo>
                  <a:lnTo>
                    <a:pt x="22998" y="1475"/>
                  </a:lnTo>
                  <a:lnTo>
                    <a:pt x="22902" y="1341"/>
                  </a:lnTo>
                  <a:lnTo>
                    <a:pt x="22797" y="1217"/>
                  </a:lnTo>
                  <a:lnTo>
                    <a:pt x="22691" y="1092"/>
                  </a:lnTo>
                  <a:lnTo>
                    <a:pt x="22586" y="977"/>
                  </a:lnTo>
                  <a:lnTo>
                    <a:pt x="22471" y="872"/>
                  </a:lnTo>
                  <a:lnTo>
                    <a:pt x="22347" y="767"/>
                  </a:lnTo>
                  <a:lnTo>
                    <a:pt x="22222" y="661"/>
                  </a:lnTo>
                  <a:lnTo>
                    <a:pt x="22088" y="575"/>
                  </a:lnTo>
                  <a:lnTo>
                    <a:pt x="21954" y="489"/>
                  </a:lnTo>
                  <a:lnTo>
                    <a:pt x="21810" y="403"/>
                  </a:lnTo>
                  <a:lnTo>
                    <a:pt x="21667" y="326"/>
                  </a:lnTo>
                  <a:lnTo>
                    <a:pt x="21523" y="259"/>
                  </a:lnTo>
                  <a:lnTo>
                    <a:pt x="21370" y="201"/>
                  </a:lnTo>
                  <a:lnTo>
                    <a:pt x="21207" y="154"/>
                  </a:lnTo>
                  <a:lnTo>
                    <a:pt x="21054" y="106"/>
                  </a:lnTo>
                  <a:lnTo>
                    <a:pt x="20891" y="67"/>
                  </a:lnTo>
                  <a:lnTo>
                    <a:pt x="20728" y="39"/>
                  </a:lnTo>
                  <a:lnTo>
                    <a:pt x="20556" y="19"/>
                  </a:lnTo>
                  <a:lnTo>
                    <a:pt x="2038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43"/>
            <p:cNvSpPr/>
            <p:nvPr/>
          </p:nvSpPr>
          <p:spPr>
            <a:xfrm>
              <a:off x="7532147" y="1433376"/>
              <a:ext cx="1154684" cy="1453100"/>
            </a:xfrm>
            <a:custGeom>
              <a:rect b="b" l="l" r="r" t="t"/>
              <a:pathLst>
                <a:path extrusionOk="0" h="36944" w="29357">
                  <a:moveTo>
                    <a:pt x="4818" y="1"/>
                  </a:moveTo>
                  <a:lnTo>
                    <a:pt x="3276" y="6399"/>
                  </a:lnTo>
                  <a:lnTo>
                    <a:pt x="3391" y="6351"/>
                  </a:lnTo>
                  <a:lnTo>
                    <a:pt x="3707" y="6236"/>
                  </a:lnTo>
                  <a:lnTo>
                    <a:pt x="3927" y="6159"/>
                  </a:lnTo>
                  <a:lnTo>
                    <a:pt x="4176" y="6083"/>
                  </a:lnTo>
                  <a:lnTo>
                    <a:pt x="4454" y="6006"/>
                  </a:lnTo>
                  <a:lnTo>
                    <a:pt x="4751" y="5929"/>
                  </a:lnTo>
                  <a:lnTo>
                    <a:pt x="5048" y="5862"/>
                  </a:lnTo>
                  <a:lnTo>
                    <a:pt x="5364" y="5815"/>
                  </a:lnTo>
                  <a:lnTo>
                    <a:pt x="5670" y="5776"/>
                  </a:lnTo>
                  <a:lnTo>
                    <a:pt x="5824" y="5767"/>
                  </a:lnTo>
                  <a:lnTo>
                    <a:pt x="6111" y="5767"/>
                  </a:lnTo>
                  <a:lnTo>
                    <a:pt x="6255" y="5776"/>
                  </a:lnTo>
                  <a:lnTo>
                    <a:pt x="6389" y="5795"/>
                  </a:lnTo>
                  <a:lnTo>
                    <a:pt x="6523" y="5824"/>
                  </a:lnTo>
                  <a:lnTo>
                    <a:pt x="6647" y="5853"/>
                  </a:lnTo>
                  <a:lnTo>
                    <a:pt x="6762" y="5901"/>
                  </a:lnTo>
                  <a:lnTo>
                    <a:pt x="6868" y="5958"/>
                  </a:lnTo>
                  <a:lnTo>
                    <a:pt x="6963" y="6016"/>
                  </a:lnTo>
                  <a:lnTo>
                    <a:pt x="7059" y="6092"/>
                  </a:lnTo>
                  <a:lnTo>
                    <a:pt x="7145" y="6169"/>
                  </a:lnTo>
                  <a:lnTo>
                    <a:pt x="7318" y="6341"/>
                  </a:lnTo>
                  <a:lnTo>
                    <a:pt x="7471" y="6533"/>
                  </a:lnTo>
                  <a:lnTo>
                    <a:pt x="7615" y="6744"/>
                  </a:lnTo>
                  <a:lnTo>
                    <a:pt x="7739" y="6964"/>
                  </a:lnTo>
                  <a:lnTo>
                    <a:pt x="7854" y="7203"/>
                  </a:lnTo>
                  <a:lnTo>
                    <a:pt x="7940" y="7452"/>
                  </a:lnTo>
                  <a:lnTo>
                    <a:pt x="7979" y="7587"/>
                  </a:lnTo>
                  <a:lnTo>
                    <a:pt x="8017" y="7711"/>
                  </a:lnTo>
                  <a:lnTo>
                    <a:pt x="8036" y="7845"/>
                  </a:lnTo>
                  <a:lnTo>
                    <a:pt x="8065" y="7979"/>
                  </a:lnTo>
                  <a:lnTo>
                    <a:pt x="8074" y="8113"/>
                  </a:lnTo>
                  <a:lnTo>
                    <a:pt x="8084" y="8247"/>
                  </a:lnTo>
                  <a:lnTo>
                    <a:pt x="8084" y="8381"/>
                  </a:lnTo>
                  <a:lnTo>
                    <a:pt x="8084" y="8525"/>
                  </a:lnTo>
                  <a:lnTo>
                    <a:pt x="8065" y="8659"/>
                  </a:lnTo>
                  <a:lnTo>
                    <a:pt x="8046" y="8793"/>
                  </a:lnTo>
                  <a:lnTo>
                    <a:pt x="8027" y="8927"/>
                  </a:lnTo>
                  <a:lnTo>
                    <a:pt x="7988" y="9062"/>
                  </a:lnTo>
                  <a:lnTo>
                    <a:pt x="7950" y="9196"/>
                  </a:lnTo>
                  <a:lnTo>
                    <a:pt x="7893" y="9330"/>
                  </a:lnTo>
                  <a:lnTo>
                    <a:pt x="7835" y="9464"/>
                  </a:lnTo>
                  <a:lnTo>
                    <a:pt x="7768" y="9588"/>
                  </a:lnTo>
                  <a:lnTo>
                    <a:pt x="7691" y="9713"/>
                  </a:lnTo>
                  <a:lnTo>
                    <a:pt x="7605" y="9837"/>
                  </a:lnTo>
                  <a:lnTo>
                    <a:pt x="7270" y="10288"/>
                  </a:lnTo>
                  <a:lnTo>
                    <a:pt x="6839" y="10833"/>
                  </a:lnTo>
                  <a:lnTo>
                    <a:pt x="5757" y="12194"/>
                  </a:lnTo>
                  <a:lnTo>
                    <a:pt x="5134" y="12989"/>
                  </a:lnTo>
                  <a:lnTo>
                    <a:pt x="4492" y="13841"/>
                  </a:lnTo>
                  <a:lnTo>
                    <a:pt x="4167" y="14291"/>
                  </a:lnTo>
                  <a:lnTo>
                    <a:pt x="3831" y="14751"/>
                  </a:lnTo>
                  <a:lnTo>
                    <a:pt x="3506" y="15220"/>
                  </a:lnTo>
                  <a:lnTo>
                    <a:pt x="3180" y="15699"/>
                  </a:lnTo>
                  <a:lnTo>
                    <a:pt x="2864" y="16188"/>
                  </a:lnTo>
                  <a:lnTo>
                    <a:pt x="2548" y="16686"/>
                  </a:lnTo>
                  <a:lnTo>
                    <a:pt x="2241" y="17184"/>
                  </a:lnTo>
                  <a:lnTo>
                    <a:pt x="1945" y="17691"/>
                  </a:lnTo>
                  <a:lnTo>
                    <a:pt x="1667" y="18209"/>
                  </a:lnTo>
                  <a:lnTo>
                    <a:pt x="1399" y="18716"/>
                  </a:lnTo>
                  <a:lnTo>
                    <a:pt x="1150" y="19233"/>
                  </a:lnTo>
                  <a:lnTo>
                    <a:pt x="920" y="19751"/>
                  </a:lnTo>
                  <a:lnTo>
                    <a:pt x="709" y="20268"/>
                  </a:lnTo>
                  <a:lnTo>
                    <a:pt x="527" y="20776"/>
                  </a:lnTo>
                  <a:lnTo>
                    <a:pt x="441" y="21034"/>
                  </a:lnTo>
                  <a:lnTo>
                    <a:pt x="364" y="21283"/>
                  </a:lnTo>
                  <a:lnTo>
                    <a:pt x="297" y="21532"/>
                  </a:lnTo>
                  <a:lnTo>
                    <a:pt x="230" y="21791"/>
                  </a:lnTo>
                  <a:lnTo>
                    <a:pt x="173" y="22040"/>
                  </a:lnTo>
                  <a:lnTo>
                    <a:pt x="125" y="22289"/>
                  </a:lnTo>
                  <a:lnTo>
                    <a:pt x="86" y="22528"/>
                  </a:lnTo>
                  <a:lnTo>
                    <a:pt x="48" y="22777"/>
                  </a:lnTo>
                  <a:lnTo>
                    <a:pt x="29" y="23017"/>
                  </a:lnTo>
                  <a:lnTo>
                    <a:pt x="10" y="23256"/>
                  </a:lnTo>
                  <a:lnTo>
                    <a:pt x="0" y="23496"/>
                  </a:lnTo>
                  <a:lnTo>
                    <a:pt x="0" y="23735"/>
                  </a:lnTo>
                  <a:lnTo>
                    <a:pt x="10" y="23908"/>
                  </a:lnTo>
                  <a:lnTo>
                    <a:pt x="19" y="24080"/>
                  </a:lnTo>
                  <a:lnTo>
                    <a:pt x="48" y="24272"/>
                  </a:lnTo>
                  <a:lnTo>
                    <a:pt x="77" y="24473"/>
                  </a:lnTo>
                  <a:lnTo>
                    <a:pt x="153" y="24894"/>
                  </a:lnTo>
                  <a:lnTo>
                    <a:pt x="259" y="25344"/>
                  </a:lnTo>
                  <a:lnTo>
                    <a:pt x="402" y="25823"/>
                  </a:lnTo>
                  <a:lnTo>
                    <a:pt x="565" y="26321"/>
                  </a:lnTo>
                  <a:lnTo>
                    <a:pt x="766" y="26839"/>
                  </a:lnTo>
                  <a:lnTo>
                    <a:pt x="996" y="27384"/>
                  </a:lnTo>
                  <a:lnTo>
                    <a:pt x="1245" y="27930"/>
                  </a:lnTo>
                  <a:lnTo>
                    <a:pt x="1389" y="28218"/>
                  </a:lnTo>
                  <a:lnTo>
                    <a:pt x="1542" y="28496"/>
                  </a:lnTo>
                  <a:lnTo>
                    <a:pt x="1695" y="28783"/>
                  </a:lnTo>
                  <a:lnTo>
                    <a:pt x="1858" y="29070"/>
                  </a:lnTo>
                  <a:lnTo>
                    <a:pt x="2031" y="29348"/>
                  </a:lnTo>
                  <a:lnTo>
                    <a:pt x="2213" y="29635"/>
                  </a:lnTo>
                  <a:lnTo>
                    <a:pt x="2395" y="29923"/>
                  </a:lnTo>
                  <a:lnTo>
                    <a:pt x="2586" y="30210"/>
                  </a:lnTo>
                  <a:lnTo>
                    <a:pt x="2797" y="30497"/>
                  </a:lnTo>
                  <a:lnTo>
                    <a:pt x="3008" y="30785"/>
                  </a:lnTo>
                  <a:lnTo>
                    <a:pt x="3218" y="31072"/>
                  </a:lnTo>
                  <a:lnTo>
                    <a:pt x="3448" y="31350"/>
                  </a:lnTo>
                  <a:lnTo>
                    <a:pt x="3688" y="31628"/>
                  </a:lnTo>
                  <a:lnTo>
                    <a:pt x="3927" y="31905"/>
                  </a:lnTo>
                  <a:lnTo>
                    <a:pt x="4176" y="32183"/>
                  </a:lnTo>
                  <a:lnTo>
                    <a:pt x="4444" y="32451"/>
                  </a:lnTo>
                  <a:lnTo>
                    <a:pt x="4703" y="32719"/>
                  </a:lnTo>
                  <a:lnTo>
                    <a:pt x="4981" y="32978"/>
                  </a:lnTo>
                  <a:lnTo>
                    <a:pt x="5268" y="33237"/>
                  </a:lnTo>
                  <a:lnTo>
                    <a:pt x="5565" y="33495"/>
                  </a:lnTo>
                  <a:lnTo>
                    <a:pt x="5862" y="33735"/>
                  </a:lnTo>
                  <a:lnTo>
                    <a:pt x="6168" y="33984"/>
                  </a:lnTo>
                  <a:lnTo>
                    <a:pt x="6494" y="34214"/>
                  </a:lnTo>
                  <a:lnTo>
                    <a:pt x="6820" y="34444"/>
                  </a:lnTo>
                  <a:lnTo>
                    <a:pt x="7155" y="34664"/>
                  </a:lnTo>
                  <a:lnTo>
                    <a:pt x="7500" y="34875"/>
                  </a:lnTo>
                  <a:lnTo>
                    <a:pt x="7845" y="35076"/>
                  </a:lnTo>
                  <a:lnTo>
                    <a:pt x="8209" y="35277"/>
                  </a:lnTo>
                  <a:lnTo>
                    <a:pt x="8582" y="35468"/>
                  </a:lnTo>
                  <a:lnTo>
                    <a:pt x="8956" y="35641"/>
                  </a:lnTo>
                  <a:lnTo>
                    <a:pt x="9339" y="35813"/>
                  </a:lnTo>
                  <a:lnTo>
                    <a:pt x="9741" y="35966"/>
                  </a:lnTo>
                  <a:lnTo>
                    <a:pt x="10143" y="36120"/>
                  </a:lnTo>
                  <a:lnTo>
                    <a:pt x="10555" y="36254"/>
                  </a:lnTo>
                  <a:lnTo>
                    <a:pt x="10977" y="36388"/>
                  </a:lnTo>
                  <a:lnTo>
                    <a:pt x="11408" y="36503"/>
                  </a:lnTo>
                  <a:lnTo>
                    <a:pt x="11848" y="36599"/>
                  </a:lnTo>
                  <a:lnTo>
                    <a:pt x="12298" y="36694"/>
                  </a:lnTo>
                  <a:lnTo>
                    <a:pt x="12758" y="36771"/>
                  </a:lnTo>
                  <a:lnTo>
                    <a:pt x="13228" y="36828"/>
                  </a:lnTo>
                  <a:lnTo>
                    <a:pt x="13697" y="36886"/>
                  </a:lnTo>
                  <a:lnTo>
                    <a:pt x="14185" y="36915"/>
                  </a:lnTo>
                  <a:lnTo>
                    <a:pt x="14683" y="36943"/>
                  </a:lnTo>
                  <a:lnTo>
                    <a:pt x="15699" y="36943"/>
                  </a:lnTo>
                  <a:lnTo>
                    <a:pt x="16216" y="36915"/>
                  </a:lnTo>
                  <a:lnTo>
                    <a:pt x="16570" y="36886"/>
                  </a:lnTo>
                  <a:lnTo>
                    <a:pt x="16915" y="36857"/>
                  </a:lnTo>
                  <a:lnTo>
                    <a:pt x="17260" y="36819"/>
                  </a:lnTo>
                  <a:lnTo>
                    <a:pt x="17595" y="36771"/>
                  </a:lnTo>
                  <a:lnTo>
                    <a:pt x="17930" y="36723"/>
                  </a:lnTo>
                  <a:lnTo>
                    <a:pt x="18266" y="36666"/>
                  </a:lnTo>
                  <a:lnTo>
                    <a:pt x="18591" y="36599"/>
                  </a:lnTo>
                  <a:lnTo>
                    <a:pt x="18907" y="36532"/>
                  </a:lnTo>
                  <a:lnTo>
                    <a:pt x="19233" y="36455"/>
                  </a:lnTo>
                  <a:lnTo>
                    <a:pt x="19539" y="36369"/>
                  </a:lnTo>
                  <a:lnTo>
                    <a:pt x="19856" y="36283"/>
                  </a:lnTo>
                  <a:lnTo>
                    <a:pt x="20152" y="36187"/>
                  </a:lnTo>
                  <a:lnTo>
                    <a:pt x="20459" y="36081"/>
                  </a:lnTo>
                  <a:lnTo>
                    <a:pt x="20756" y="35976"/>
                  </a:lnTo>
                  <a:lnTo>
                    <a:pt x="21043" y="35861"/>
                  </a:lnTo>
                  <a:lnTo>
                    <a:pt x="21331" y="35746"/>
                  </a:lnTo>
                  <a:lnTo>
                    <a:pt x="21608" y="35622"/>
                  </a:lnTo>
                  <a:lnTo>
                    <a:pt x="21886" y="35497"/>
                  </a:lnTo>
                  <a:lnTo>
                    <a:pt x="22164" y="35363"/>
                  </a:lnTo>
                  <a:lnTo>
                    <a:pt x="22432" y="35229"/>
                  </a:lnTo>
                  <a:lnTo>
                    <a:pt x="22700" y="35085"/>
                  </a:lnTo>
                  <a:lnTo>
                    <a:pt x="22959" y="34932"/>
                  </a:lnTo>
                  <a:lnTo>
                    <a:pt x="23208" y="34788"/>
                  </a:lnTo>
                  <a:lnTo>
                    <a:pt x="23457" y="34626"/>
                  </a:lnTo>
                  <a:lnTo>
                    <a:pt x="23706" y="34463"/>
                  </a:lnTo>
                  <a:lnTo>
                    <a:pt x="23945" y="34300"/>
                  </a:lnTo>
                  <a:lnTo>
                    <a:pt x="24185" y="34127"/>
                  </a:lnTo>
                  <a:lnTo>
                    <a:pt x="24415" y="33955"/>
                  </a:lnTo>
                  <a:lnTo>
                    <a:pt x="24635" y="33773"/>
                  </a:lnTo>
                  <a:lnTo>
                    <a:pt x="24855" y="33591"/>
                  </a:lnTo>
                  <a:lnTo>
                    <a:pt x="25076" y="33409"/>
                  </a:lnTo>
                  <a:lnTo>
                    <a:pt x="25286" y="33218"/>
                  </a:lnTo>
                  <a:lnTo>
                    <a:pt x="25497" y="33026"/>
                  </a:lnTo>
                  <a:lnTo>
                    <a:pt x="25698" y="32825"/>
                  </a:lnTo>
                  <a:lnTo>
                    <a:pt x="25890" y="32624"/>
                  </a:lnTo>
                  <a:lnTo>
                    <a:pt x="26081" y="32423"/>
                  </a:lnTo>
                  <a:lnTo>
                    <a:pt x="26273" y="32212"/>
                  </a:lnTo>
                  <a:lnTo>
                    <a:pt x="26455" y="32001"/>
                  </a:lnTo>
                  <a:lnTo>
                    <a:pt x="26627" y="31790"/>
                  </a:lnTo>
                  <a:lnTo>
                    <a:pt x="26800" y="31570"/>
                  </a:lnTo>
                  <a:lnTo>
                    <a:pt x="26962" y="31350"/>
                  </a:lnTo>
                  <a:lnTo>
                    <a:pt x="27125" y="31130"/>
                  </a:lnTo>
                  <a:lnTo>
                    <a:pt x="27279" y="30909"/>
                  </a:lnTo>
                  <a:lnTo>
                    <a:pt x="27432" y="30679"/>
                  </a:lnTo>
                  <a:lnTo>
                    <a:pt x="27575" y="30449"/>
                  </a:lnTo>
                  <a:lnTo>
                    <a:pt x="27719" y="30220"/>
                  </a:lnTo>
                  <a:lnTo>
                    <a:pt x="27978" y="29741"/>
                  </a:lnTo>
                  <a:lnTo>
                    <a:pt x="28217" y="29262"/>
                  </a:lnTo>
                  <a:lnTo>
                    <a:pt x="28438" y="28773"/>
                  </a:lnTo>
                  <a:lnTo>
                    <a:pt x="28639" y="28285"/>
                  </a:lnTo>
                  <a:lnTo>
                    <a:pt x="28811" y="27787"/>
                  </a:lnTo>
                  <a:lnTo>
                    <a:pt x="28964" y="27279"/>
                  </a:lnTo>
                  <a:lnTo>
                    <a:pt x="29098" y="26771"/>
                  </a:lnTo>
                  <a:lnTo>
                    <a:pt x="29156" y="26513"/>
                  </a:lnTo>
                  <a:lnTo>
                    <a:pt x="29204" y="26264"/>
                  </a:lnTo>
                  <a:lnTo>
                    <a:pt x="29252" y="26005"/>
                  </a:lnTo>
                  <a:lnTo>
                    <a:pt x="29290" y="25747"/>
                  </a:lnTo>
                  <a:lnTo>
                    <a:pt x="29319" y="25536"/>
                  </a:lnTo>
                  <a:lnTo>
                    <a:pt x="29338" y="25325"/>
                  </a:lnTo>
                  <a:lnTo>
                    <a:pt x="29347" y="25105"/>
                  </a:lnTo>
                  <a:lnTo>
                    <a:pt x="29357" y="24885"/>
                  </a:lnTo>
                  <a:lnTo>
                    <a:pt x="29357" y="24664"/>
                  </a:lnTo>
                  <a:lnTo>
                    <a:pt x="29347" y="24444"/>
                  </a:lnTo>
                  <a:lnTo>
                    <a:pt x="29328" y="24214"/>
                  </a:lnTo>
                  <a:lnTo>
                    <a:pt x="29309" y="23994"/>
                  </a:lnTo>
                  <a:lnTo>
                    <a:pt x="29280" y="23764"/>
                  </a:lnTo>
                  <a:lnTo>
                    <a:pt x="29252" y="23524"/>
                  </a:lnTo>
                  <a:lnTo>
                    <a:pt x="29165" y="23055"/>
                  </a:lnTo>
                  <a:lnTo>
                    <a:pt x="29060" y="22586"/>
                  </a:lnTo>
                  <a:lnTo>
                    <a:pt x="28926" y="22097"/>
                  </a:lnTo>
                  <a:lnTo>
                    <a:pt x="28773" y="21609"/>
                  </a:lnTo>
                  <a:lnTo>
                    <a:pt x="28600" y="21111"/>
                  </a:lnTo>
                  <a:lnTo>
                    <a:pt x="28409" y="20613"/>
                  </a:lnTo>
                  <a:lnTo>
                    <a:pt x="28188" y="20105"/>
                  </a:lnTo>
                  <a:lnTo>
                    <a:pt x="27959" y="19597"/>
                  </a:lnTo>
                  <a:lnTo>
                    <a:pt x="27710" y="19080"/>
                  </a:lnTo>
                  <a:lnTo>
                    <a:pt x="27441" y="18563"/>
                  </a:lnTo>
                  <a:lnTo>
                    <a:pt x="27154" y="18046"/>
                  </a:lnTo>
                  <a:lnTo>
                    <a:pt x="26857" y="17519"/>
                  </a:lnTo>
                  <a:lnTo>
                    <a:pt x="26541" y="17002"/>
                  </a:lnTo>
                  <a:lnTo>
                    <a:pt x="26215" y="16475"/>
                  </a:lnTo>
                  <a:lnTo>
                    <a:pt x="25871" y="15948"/>
                  </a:lnTo>
                  <a:lnTo>
                    <a:pt x="25526" y="15431"/>
                  </a:lnTo>
                  <a:lnTo>
                    <a:pt x="25152" y="14904"/>
                  </a:lnTo>
                  <a:lnTo>
                    <a:pt x="24779" y="14387"/>
                  </a:lnTo>
                  <a:lnTo>
                    <a:pt x="24396" y="13860"/>
                  </a:lnTo>
                  <a:lnTo>
                    <a:pt x="24003" y="13353"/>
                  </a:lnTo>
                  <a:lnTo>
                    <a:pt x="23601" y="12835"/>
                  </a:lnTo>
                  <a:lnTo>
                    <a:pt x="23189" y="12328"/>
                  </a:lnTo>
                  <a:lnTo>
                    <a:pt x="22767" y="11820"/>
                  </a:lnTo>
                  <a:lnTo>
                    <a:pt x="22346" y="11312"/>
                  </a:lnTo>
                  <a:lnTo>
                    <a:pt x="21924" y="10824"/>
                  </a:lnTo>
                  <a:lnTo>
                    <a:pt x="21493" y="10326"/>
                  </a:lnTo>
                  <a:lnTo>
                    <a:pt x="21053" y="9847"/>
                  </a:lnTo>
                  <a:lnTo>
                    <a:pt x="20622" y="9368"/>
                  </a:lnTo>
                  <a:lnTo>
                    <a:pt x="20181" y="8899"/>
                  </a:lnTo>
                  <a:lnTo>
                    <a:pt x="19741" y="8439"/>
                  </a:lnTo>
                  <a:lnTo>
                    <a:pt x="19300" y="7989"/>
                  </a:lnTo>
                  <a:lnTo>
                    <a:pt x="18859" y="7539"/>
                  </a:lnTo>
                  <a:lnTo>
                    <a:pt x="18419" y="7108"/>
                  </a:lnTo>
                  <a:lnTo>
                    <a:pt x="17547" y="6265"/>
                  </a:lnTo>
                  <a:lnTo>
                    <a:pt x="16695" y="5479"/>
                  </a:lnTo>
                  <a:lnTo>
                    <a:pt x="15871" y="4732"/>
                  </a:lnTo>
                  <a:lnTo>
                    <a:pt x="15066" y="4052"/>
                  </a:lnTo>
                  <a:lnTo>
                    <a:pt x="14674" y="3727"/>
                  </a:lnTo>
                  <a:lnTo>
                    <a:pt x="14300" y="3420"/>
                  </a:lnTo>
                  <a:lnTo>
                    <a:pt x="13927" y="3133"/>
                  </a:lnTo>
                  <a:lnTo>
                    <a:pt x="13572" y="2855"/>
                  </a:lnTo>
                  <a:lnTo>
                    <a:pt x="13228" y="2596"/>
                  </a:lnTo>
                  <a:lnTo>
                    <a:pt x="12892" y="2357"/>
                  </a:lnTo>
                  <a:lnTo>
                    <a:pt x="12576" y="2137"/>
                  </a:lnTo>
                  <a:lnTo>
                    <a:pt x="12270" y="1926"/>
                  </a:lnTo>
                  <a:lnTo>
                    <a:pt x="11982" y="1744"/>
                  </a:lnTo>
                  <a:lnTo>
                    <a:pt x="11705" y="1581"/>
                  </a:lnTo>
                  <a:lnTo>
                    <a:pt x="11446" y="1437"/>
                  </a:lnTo>
                  <a:lnTo>
                    <a:pt x="11207" y="1313"/>
                  </a:lnTo>
                  <a:lnTo>
                    <a:pt x="10986" y="1207"/>
                  </a:lnTo>
                  <a:lnTo>
                    <a:pt x="10785" y="1131"/>
                  </a:lnTo>
                  <a:lnTo>
                    <a:pt x="10603" y="1073"/>
                  </a:lnTo>
                  <a:lnTo>
                    <a:pt x="10450" y="1035"/>
                  </a:lnTo>
                  <a:lnTo>
                    <a:pt x="10306" y="1025"/>
                  </a:lnTo>
                  <a:lnTo>
                    <a:pt x="10249" y="1025"/>
                  </a:lnTo>
                  <a:lnTo>
                    <a:pt x="10191" y="1035"/>
                  </a:lnTo>
                  <a:lnTo>
                    <a:pt x="9981" y="1083"/>
                  </a:lnTo>
                  <a:lnTo>
                    <a:pt x="9760" y="1112"/>
                  </a:lnTo>
                  <a:lnTo>
                    <a:pt x="9540" y="1131"/>
                  </a:lnTo>
                  <a:lnTo>
                    <a:pt x="9320" y="1140"/>
                  </a:lnTo>
                  <a:lnTo>
                    <a:pt x="9090" y="1140"/>
                  </a:lnTo>
                  <a:lnTo>
                    <a:pt x="8869" y="1131"/>
                  </a:lnTo>
                  <a:lnTo>
                    <a:pt x="8640" y="1121"/>
                  </a:lnTo>
                  <a:lnTo>
                    <a:pt x="8410" y="1093"/>
                  </a:lnTo>
                  <a:lnTo>
                    <a:pt x="8180" y="1064"/>
                  </a:lnTo>
                  <a:lnTo>
                    <a:pt x="7950" y="1025"/>
                  </a:lnTo>
                  <a:lnTo>
                    <a:pt x="7509" y="939"/>
                  </a:lnTo>
                  <a:lnTo>
                    <a:pt x="7078" y="834"/>
                  </a:lnTo>
                  <a:lnTo>
                    <a:pt x="6667" y="719"/>
                  </a:lnTo>
                  <a:lnTo>
                    <a:pt x="6283" y="594"/>
                  </a:lnTo>
                  <a:lnTo>
                    <a:pt x="5929" y="470"/>
                  </a:lnTo>
                  <a:lnTo>
                    <a:pt x="5613" y="345"/>
                  </a:lnTo>
                  <a:lnTo>
                    <a:pt x="5345" y="240"/>
                  </a:lnTo>
                  <a:lnTo>
                    <a:pt x="4962" y="68"/>
                  </a:lnTo>
                  <a:lnTo>
                    <a:pt x="481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43"/>
            <p:cNvSpPr/>
            <p:nvPr/>
          </p:nvSpPr>
          <p:spPr>
            <a:xfrm>
              <a:off x="7128685" y="1433376"/>
              <a:ext cx="722971" cy="837900"/>
            </a:xfrm>
            <a:custGeom>
              <a:rect b="b" l="l" r="r" t="t"/>
              <a:pathLst>
                <a:path extrusionOk="0" h="21303" w="18381">
                  <a:moveTo>
                    <a:pt x="11551" y="1"/>
                  </a:moveTo>
                  <a:lnTo>
                    <a:pt x="10919" y="403"/>
                  </a:lnTo>
                  <a:lnTo>
                    <a:pt x="10306" y="815"/>
                  </a:lnTo>
                  <a:lnTo>
                    <a:pt x="9703" y="1236"/>
                  </a:lnTo>
                  <a:lnTo>
                    <a:pt x="9118" y="1658"/>
                  </a:lnTo>
                  <a:lnTo>
                    <a:pt x="8553" y="2079"/>
                  </a:lnTo>
                  <a:lnTo>
                    <a:pt x="8007" y="2501"/>
                  </a:lnTo>
                  <a:lnTo>
                    <a:pt x="7471" y="2932"/>
                  </a:lnTo>
                  <a:lnTo>
                    <a:pt x="6954" y="3353"/>
                  </a:lnTo>
                  <a:lnTo>
                    <a:pt x="6456" y="3784"/>
                  </a:lnTo>
                  <a:lnTo>
                    <a:pt x="5977" y="4205"/>
                  </a:lnTo>
                  <a:lnTo>
                    <a:pt x="5507" y="4627"/>
                  </a:lnTo>
                  <a:lnTo>
                    <a:pt x="5067" y="5039"/>
                  </a:lnTo>
                  <a:lnTo>
                    <a:pt x="4636" y="5451"/>
                  </a:lnTo>
                  <a:lnTo>
                    <a:pt x="4224" y="5862"/>
                  </a:lnTo>
                  <a:lnTo>
                    <a:pt x="3831" y="6265"/>
                  </a:lnTo>
                  <a:lnTo>
                    <a:pt x="3458" y="6657"/>
                  </a:lnTo>
                  <a:lnTo>
                    <a:pt x="3103" y="7041"/>
                  </a:lnTo>
                  <a:lnTo>
                    <a:pt x="2768" y="7405"/>
                  </a:lnTo>
                  <a:lnTo>
                    <a:pt x="2442" y="7768"/>
                  </a:lnTo>
                  <a:lnTo>
                    <a:pt x="2146" y="8123"/>
                  </a:lnTo>
                  <a:lnTo>
                    <a:pt x="1868" y="8458"/>
                  </a:lnTo>
                  <a:lnTo>
                    <a:pt x="1600" y="8784"/>
                  </a:lnTo>
                  <a:lnTo>
                    <a:pt x="1360" y="9090"/>
                  </a:lnTo>
                  <a:lnTo>
                    <a:pt x="1130" y="9387"/>
                  </a:lnTo>
                  <a:lnTo>
                    <a:pt x="929" y="9665"/>
                  </a:lnTo>
                  <a:lnTo>
                    <a:pt x="747" y="9924"/>
                  </a:lnTo>
                  <a:lnTo>
                    <a:pt x="584" y="10173"/>
                  </a:lnTo>
                  <a:lnTo>
                    <a:pt x="441" y="10393"/>
                  </a:lnTo>
                  <a:lnTo>
                    <a:pt x="316" y="10594"/>
                  </a:lnTo>
                  <a:lnTo>
                    <a:pt x="211" y="10776"/>
                  </a:lnTo>
                  <a:lnTo>
                    <a:pt x="125" y="10929"/>
                  </a:lnTo>
                  <a:lnTo>
                    <a:pt x="57" y="11063"/>
                  </a:lnTo>
                  <a:lnTo>
                    <a:pt x="29" y="11159"/>
                  </a:lnTo>
                  <a:lnTo>
                    <a:pt x="10" y="11255"/>
                  </a:lnTo>
                  <a:lnTo>
                    <a:pt x="0" y="11351"/>
                  </a:lnTo>
                  <a:lnTo>
                    <a:pt x="0" y="11446"/>
                  </a:lnTo>
                  <a:lnTo>
                    <a:pt x="19" y="11542"/>
                  </a:lnTo>
                  <a:lnTo>
                    <a:pt x="48" y="11638"/>
                  </a:lnTo>
                  <a:lnTo>
                    <a:pt x="86" y="11734"/>
                  </a:lnTo>
                  <a:lnTo>
                    <a:pt x="144" y="11810"/>
                  </a:lnTo>
                  <a:lnTo>
                    <a:pt x="498" y="12299"/>
                  </a:lnTo>
                  <a:lnTo>
                    <a:pt x="862" y="12778"/>
                  </a:lnTo>
                  <a:lnTo>
                    <a:pt x="1226" y="13228"/>
                  </a:lnTo>
                  <a:lnTo>
                    <a:pt x="1580" y="13669"/>
                  </a:lnTo>
                  <a:lnTo>
                    <a:pt x="1944" y="14090"/>
                  </a:lnTo>
                  <a:lnTo>
                    <a:pt x="2308" y="14492"/>
                  </a:lnTo>
                  <a:lnTo>
                    <a:pt x="2672" y="14885"/>
                  </a:lnTo>
                  <a:lnTo>
                    <a:pt x="3027" y="15268"/>
                  </a:lnTo>
                  <a:lnTo>
                    <a:pt x="3391" y="15623"/>
                  </a:lnTo>
                  <a:lnTo>
                    <a:pt x="3745" y="15967"/>
                  </a:lnTo>
                  <a:lnTo>
                    <a:pt x="4109" y="16303"/>
                  </a:lnTo>
                  <a:lnTo>
                    <a:pt x="4463" y="16619"/>
                  </a:lnTo>
                  <a:lnTo>
                    <a:pt x="4818" y="16925"/>
                  </a:lnTo>
                  <a:lnTo>
                    <a:pt x="5172" y="17222"/>
                  </a:lnTo>
                  <a:lnTo>
                    <a:pt x="5517" y="17500"/>
                  </a:lnTo>
                  <a:lnTo>
                    <a:pt x="5871" y="17758"/>
                  </a:lnTo>
                  <a:lnTo>
                    <a:pt x="6216" y="18017"/>
                  </a:lnTo>
                  <a:lnTo>
                    <a:pt x="6561" y="18257"/>
                  </a:lnTo>
                  <a:lnTo>
                    <a:pt x="6896" y="18486"/>
                  </a:lnTo>
                  <a:lnTo>
                    <a:pt x="7241" y="18707"/>
                  </a:lnTo>
                  <a:lnTo>
                    <a:pt x="7576" y="18908"/>
                  </a:lnTo>
                  <a:lnTo>
                    <a:pt x="7902" y="19099"/>
                  </a:lnTo>
                  <a:lnTo>
                    <a:pt x="8228" y="19291"/>
                  </a:lnTo>
                  <a:lnTo>
                    <a:pt x="8553" y="19463"/>
                  </a:lnTo>
                  <a:lnTo>
                    <a:pt x="8879" y="19626"/>
                  </a:lnTo>
                  <a:lnTo>
                    <a:pt x="9195" y="19779"/>
                  </a:lnTo>
                  <a:lnTo>
                    <a:pt x="9501" y="19923"/>
                  </a:lnTo>
                  <a:lnTo>
                    <a:pt x="9808" y="20057"/>
                  </a:lnTo>
                  <a:lnTo>
                    <a:pt x="10114" y="20182"/>
                  </a:lnTo>
                  <a:lnTo>
                    <a:pt x="10411" y="20306"/>
                  </a:lnTo>
                  <a:lnTo>
                    <a:pt x="10699" y="20412"/>
                  </a:lnTo>
                  <a:lnTo>
                    <a:pt x="10986" y="20517"/>
                  </a:lnTo>
                  <a:lnTo>
                    <a:pt x="11542" y="20689"/>
                  </a:lnTo>
                  <a:lnTo>
                    <a:pt x="12068" y="20843"/>
                  </a:lnTo>
                  <a:lnTo>
                    <a:pt x="12576" y="20967"/>
                  </a:lnTo>
                  <a:lnTo>
                    <a:pt x="13055" y="21072"/>
                  </a:lnTo>
                  <a:lnTo>
                    <a:pt x="13505" y="21149"/>
                  </a:lnTo>
                  <a:lnTo>
                    <a:pt x="13917" y="21207"/>
                  </a:lnTo>
                  <a:lnTo>
                    <a:pt x="14310" y="21245"/>
                  </a:lnTo>
                  <a:lnTo>
                    <a:pt x="14664" y="21274"/>
                  </a:lnTo>
                  <a:lnTo>
                    <a:pt x="14980" y="21293"/>
                  </a:lnTo>
                  <a:lnTo>
                    <a:pt x="15258" y="21302"/>
                  </a:lnTo>
                  <a:lnTo>
                    <a:pt x="15497" y="21302"/>
                  </a:lnTo>
                  <a:lnTo>
                    <a:pt x="15699" y="21293"/>
                  </a:lnTo>
                  <a:lnTo>
                    <a:pt x="15976" y="21274"/>
                  </a:lnTo>
                  <a:lnTo>
                    <a:pt x="16072" y="21264"/>
                  </a:lnTo>
                  <a:lnTo>
                    <a:pt x="16369" y="21235"/>
                  </a:lnTo>
                  <a:lnTo>
                    <a:pt x="16647" y="21187"/>
                  </a:lnTo>
                  <a:lnTo>
                    <a:pt x="16905" y="21130"/>
                  </a:lnTo>
                  <a:lnTo>
                    <a:pt x="17135" y="21053"/>
                  </a:lnTo>
                  <a:lnTo>
                    <a:pt x="17356" y="20958"/>
                  </a:lnTo>
                  <a:lnTo>
                    <a:pt x="17547" y="20852"/>
                  </a:lnTo>
                  <a:lnTo>
                    <a:pt x="17719" y="20728"/>
                  </a:lnTo>
                  <a:lnTo>
                    <a:pt x="17873" y="20594"/>
                  </a:lnTo>
                  <a:lnTo>
                    <a:pt x="18007" y="20450"/>
                  </a:lnTo>
                  <a:lnTo>
                    <a:pt x="18122" y="20297"/>
                  </a:lnTo>
                  <a:lnTo>
                    <a:pt x="18218" y="20134"/>
                  </a:lnTo>
                  <a:lnTo>
                    <a:pt x="18285" y="19961"/>
                  </a:lnTo>
                  <a:lnTo>
                    <a:pt x="18342" y="19779"/>
                  </a:lnTo>
                  <a:lnTo>
                    <a:pt x="18371" y="19588"/>
                  </a:lnTo>
                  <a:lnTo>
                    <a:pt x="18380" y="19396"/>
                  </a:lnTo>
                  <a:lnTo>
                    <a:pt x="18371" y="19195"/>
                  </a:lnTo>
                  <a:lnTo>
                    <a:pt x="18342" y="18994"/>
                  </a:lnTo>
                  <a:lnTo>
                    <a:pt x="18294" y="18793"/>
                  </a:lnTo>
                  <a:lnTo>
                    <a:pt x="18227" y="18582"/>
                  </a:lnTo>
                  <a:lnTo>
                    <a:pt x="18141" y="18371"/>
                  </a:lnTo>
                  <a:lnTo>
                    <a:pt x="18026" y="18161"/>
                  </a:lnTo>
                  <a:lnTo>
                    <a:pt x="17901" y="17940"/>
                  </a:lnTo>
                  <a:lnTo>
                    <a:pt x="17748" y="17730"/>
                  </a:lnTo>
                  <a:lnTo>
                    <a:pt x="17585" y="17529"/>
                  </a:lnTo>
                  <a:lnTo>
                    <a:pt x="17394" y="17318"/>
                  </a:lnTo>
                  <a:lnTo>
                    <a:pt x="17183" y="17117"/>
                  </a:lnTo>
                  <a:lnTo>
                    <a:pt x="16963" y="16916"/>
                  </a:lnTo>
                  <a:lnTo>
                    <a:pt x="16714" y="16724"/>
                  </a:lnTo>
                  <a:lnTo>
                    <a:pt x="16446" y="16532"/>
                  </a:lnTo>
                  <a:lnTo>
                    <a:pt x="16158" y="16360"/>
                  </a:lnTo>
                  <a:lnTo>
                    <a:pt x="15852" y="16188"/>
                  </a:lnTo>
                  <a:lnTo>
                    <a:pt x="15526" y="16025"/>
                  </a:lnTo>
                  <a:lnTo>
                    <a:pt x="14817" y="15699"/>
                  </a:lnTo>
                  <a:lnTo>
                    <a:pt x="14022" y="15345"/>
                  </a:lnTo>
                  <a:lnTo>
                    <a:pt x="13179" y="14981"/>
                  </a:lnTo>
                  <a:lnTo>
                    <a:pt x="12289" y="14607"/>
                  </a:lnTo>
                  <a:lnTo>
                    <a:pt x="10459" y="13851"/>
                  </a:lnTo>
                  <a:lnTo>
                    <a:pt x="8659" y="13132"/>
                  </a:lnTo>
                  <a:lnTo>
                    <a:pt x="7021" y="12491"/>
                  </a:lnTo>
                  <a:lnTo>
                    <a:pt x="5689" y="11973"/>
                  </a:lnTo>
                  <a:lnTo>
                    <a:pt x="4463" y="11494"/>
                  </a:lnTo>
                  <a:lnTo>
                    <a:pt x="10804" y="2175"/>
                  </a:lnTo>
                  <a:lnTo>
                    <a:pt x="11015" y="1868"/>
                  </a:lnTo>
                  <a:lnTo>
                    <a:pt x="11216" y="1533"/>
                  </a:lnTo>
                  <a:lnTo>
                    <a:pt x="11408" y="1188"/>
                  </a:lnTo>
                  <a:lnTo>
                    <a:pt x="11494" y="1016"/>
                  </a:lnTo>
                  <a:lnTo>
                    <a:pt x="11561" y="853"/>
                  </a:lnTo>
                  <a:lnTo>
                    <a:pt x="11628" y="700"/>
                  </a:lnTo>
                  <a:lnTo>
                    <a:pt x="11666" y="556"/>
                  </a:lnTo>
                  <a:lnTo>
                    <a:pt x="11704" y="422"/>
                  </a:lnTo>
                  <a:lnTo>
                    <a:pt x="11714" y="298"/>
                  </a:lnTo>
                  <a:lnTo>
                    <a:pt x="11704" y="192"/>
                  </a:lnTo>
                  <a:lnTo>
                    <a:pt x="11695" y="144"/>
                  </a:lnTo>
                  <a:lnTo>
                    <a:pt x="11676" y="106"/>
                  </a:lnTo>
                  <a:lnTo>
                    <a:pt x="11657" y="68"/>
                  </a:lnTo>
                  <a:lnTo>
                    <a:pt x="11628" y="39"/>
                  </a:lnTo>
                  <a:lnTo>
                    <a:pt x="11590" y="20"/>
                  </a:lnTo>
                  <a:lnTo>
                    <a:pt x="11551" y="1"/>
                  </a:lnTo>
                  <a:close/>
                </a:path>
              </a:pathLst>
            </a:custGeom>
            <a:solidFill>
              <a:srgbClr val="FFAF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43"/>
            <p:cNvSpPr/>
            <p:nvPr/>
          </p:nvSpPr>
          <p:spPr>
            <a:xfrm>
              <a:off x="7365617" y="1934024"/>
              <a:ext cx="505226" cy="418222"/>
            </a:xfrm>
            <a:custGeom>
              <a:rect b="b" l="l" r="r" t="t"/>
              <a:pathLst>
                <a:path extrusionOk="0" h="10633" w="12845">
                  <a:moveTo>
                    <a:pt x="1619" y="1"/>
                  </a:moveTo>
                  <a:lnTo>
                    <a:pt x="1" y="6667"/>
                  </a:lnTo>
                  <a:lnTo>
                    <a:pt x="547" y="6964"/>
                  </a:lnTo>
                  <a:lnTo>
                    <a:pt x="1093" y="7242"/>
                  </a:lnTo>
                  <a:lnTo>
                    <a:pt x="1629" y="7510"/>
                  </a:lnTo>
                  <a:lnTo>
                    <a:pt x="2156" y="7759"/>
                  </a:lnTo>
                  <a:lnTo>
                    <a:pt x="2673" y="7999"/>
                  </a:lnTo>
                  <a:lnTo>
                    <a:pt x="3181" y="8229"/>
                  </a:lnTo>
                  <a:lnTo>
                    <a:pt x="3679" y="8439"/>
                  </a:lnTo>
                  <a:lnTo>
                    <a:pt x="4177" y="8640"/>
                  </a:lnTo>
                  <a:lnTo>
                    <a:pt x="4656" y="8832"/>
                  </a:lnTo>
                  <a:lnTo>
                    <a:pt x="5125" y="9014"/>
                  </a:lnTo>
                  <a:lnTo>
                    <a:pt x="5575" y="9177"/>
                  </a:lnTo>
                  <a:lnTo>
                    <a:pt x="6016" y="9330"/>
                  </a:lnTo>
                  <a:lnTo>
                    <a:pt x="6859" y="9608"/>
                  </a:lnTo>
                  <a:lnTo>
                    <a:pt x="7634" y="9857"/>
                  </a:lnTo>
                  <a:lnTo>
                    <a:pt x="8343" y="10058"/>
                  </a:lnTo>
                  <a:lnTo>
                    <a:pt x="8975" y="10221"/>
                  </a:lnTo>
                  <a:lnTo>
                    <a:pt x="9531" y="10355"/>
                  </a:lnTo>
                  <a:lnTo>
                    <a:pt x="10000" y="10460"/>
                  </a:lnTo>
                  <a:lnTo>
                    <a:pt x="10374" y="10537"/>
                  </a:lnTo>
                  <a:lnTo>
                    <a:pt x="10642" y="10594"/>
                  </a:lnTo>
                  <a:lnTo>
                    <a:pt x="10872" y="10633"/>
                  </a:lnTo>
                  <a:lnTo>
                    <a:pt x="11025" y="10614"/>
                  </a:lnTo>
                  <a:lnTo>
                    <a:pt x="11169" y="10594"/>
                  </a:lnTo>
                  <a:lnTo>
                    <a:pt x="11303" y="10566"/>
                  </a:lnTo>
                  <a:lnTo>
                    <a:pt x="11437" y="10527"/>
                  </a:lnTo>
                  <a:lnTo>
                    <a:pt x="11561" y="10489"/>
                  </a:lnTo>
                  <a:lnTo>
                    <a:pt x="11686" y="10441"/>
                  </a:lnTo>
                  <a:lnTo>
                    <a:pt x="11801" y="10384"/>
                  </a:lnTo>
                  <a:lnTo>
                    <a:pt x="11906" y="10326"/>
                  </a:lnTo>
                  <a:lnTo>
                    <a:pt x="12012" y="10259"/>
                  </a:lnTo>
                  <a:lnTo>
                    <a:pt x="12098" y="10182"/>
                  </a:lnTo>
                  <a:lnTo>
                    <a:pt x="12194" y="10106"/>
                  </a:lnTo>
                  <a:lnTo>
                    <a:pt x="12270" y="10020"/>
                  </a:lnTo>
                  <a:lnTo>
                    <a:pt x="12356" y="9933"/>
                  </a:lnTo>
                  <a:lnTo>
                    <a:pt x="12423" y="9838"/>
                  </a:lnTo>
                  <a:lnTo>
                    <a:pt x="12490" y="9742"/>
                  </a:lnTo>
                  <a:lnTo>
                    <a:pt x="12548" y="9637"/>
                  </a:lnTo>
                  <a:lnTo>
                    <a:pt x="12605" y="9531"/>
                  </a:lnTo>
                  <a:lnTo>
                    <a:pt x="12653" y="9416"/>
                  </a:lnTo>
                  <a:lnTo>
                    <a:pt x="12692" y="9301"/>
                  </a:lnTo>
                  <a:lnTo>
                    <a:pt x="12730" y="9177"/>
                  </a:lnTo>
                  <a:lnTo>
                    <a:pt x="12768" y="9052"/>
                  </a:lnTo>
                  <a:lnTo>
                    <a:pt x="12787" y="8928"/>
                  </a:lnTo>
                  <a:lnTo>
                    <a:pt x="12816" y="8794"/>
                  </a:lnTo>
                  <a:lnTo>
                    <a:pt x="12826" y="8660"/>
                  </a:lnTo>
                  <a:lnTo>
                    <a:pt x="12845" y="8391"/>
                  </a:lnTo>
                  <a:lnTo>
                    <a:pt x="12835" y="8104"/>
                  </a:lnTo>
                  <a:lnTo>
                    <a:pt x="12807" y="7817"/>
                  </a:lnTo>
                  <a:lnTo>
                    <a:pt x="12759" y="7520"/>
                  </a:lnTo>
                  <a:lnTo>
                    <a:pt x="12692" y="7213"/>
                  </a:lnTo>
                  <a:lnTo>
                    <a:pt x="12605" y="6916"/>
                  </a:lnTo>
                  <a:lnTo>
                    <a:pt x="12500" y="6610"/>
                  </a:lnTo>
                  <a:lnTo>
                    <a:pt x="12376" y="6303"/>
                  </a:lnTo>
                  <a:lnTo>
                    <a:pt x="12232" y="5997"/>
                  </a:lnTo>
                  <a:lnTo>
                    <a:pt x="12069" y="5700"/>
                  </a:lnTo>
                  <a:lnTo>
                    <a:pt x="11887" y="5413"/>
                  </a:lnTo>
                  <a:lnTo>
                    <a:pt x="11686" y="5125"/>
                  </a:lnTo>
                  <a:lnTo>
                    <a:pt x="11475" y="4847"/>
                  </a:lnTo>
                  <a:lnTo>
                    <a:pt x="11236" y="4579"/>
                  </a:lnTo>
                  <a:lnTo>
                    <a:pt x="10987" y="4321"/>
                  </a:lnTo>
                  <a:lnTo>
                    <a:pt x="10719" y="4081"/>
                  </a:lnTo>
                  <a:lnTo>
                    <a:pt x="10441" y="3861"/>
                  </a:lnTo>
                  <a:lnTo>
                    <a:pt x="10297" y="3756"/>
                  </a:lnTo>
                  <a:lnTo>
                    <a:pt x="10144" y="3650"/>
                  </a:lnTo>
                  <a:lnTo>
                    <a:pt x="9991" y="3554"/>
                  </a:lnTo>
                  <a:lnTo>
                    <a:pt x="9828" y="3459"/>
                  </a:lnTo>
                  <a:lnTo>
                    <a:pt x="9665" y="3372"/>
                  </a:lnTo>
                  <a:lnTo>
                    <a:pt x="9502" y="3296"/>
                  </a:lnTo>
                  <a:lnTo>
                    <a:pt x="8525" y="2846"/>
                  </a:lnTo>
                  <a:lnTo>
                    <a:pt x="7529" y="2405"/>
                  </a:lnTo>
                  <a:lnTo>
                    <a:pt x="6514" y="1964"/>
                  </a:lnTo>
                  <a:lnTo>
                    <a:pt x="5498" y="1543"/>
                  </a:lnTo>
                  <a:lnTo>
                    <a:pt x="4493" y="1131"/>
                  </a:lnTo>
                  <a:lnTo>
                    <a:pt x="3497" y="738"/>
                  </a:lnTo>
                  <a:lnTo>
                    <a:pt x="161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43"/>
            <p:cNvSpPr/>
            <p:nvPr/>
          </p:nvSpPr>
          <p:spPr>
            <a:xfrm>
              <a:off x="7778519" y="1446945"/>
              <a:ext cx="622397" cy="789679"/>
            </a:xfrm>
            <a:custGeom>
              <a:rect b="b" l="l" r="r" t="t"/>
              <a:pathLst>
                <a:path extrusionOk="0" h="20077" w="15824">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8C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43"/>
            <p:cNvSpPr/>
            <p:nvPr/>
          </p:nvSpPr>
          <p:spPr>
            <a:xfrm>
              <a:off x="7069137" y="2926707"/>
              <a:ext cx="1213132" cy="381643"/>
            </a:xfrm>
            <a:custGeom>
              <a:rect b="b" l="l" r="r" t="t"/>
              <a:pathLst>
                <a:path extrusionOk="0" h="9703" w="30843">
                  <a:moveTo>
                    <a:pt x="5479" y="0"/>
                  </a:moveTo>
                  <a:lnTo>
                    <a:pt x="5163" y="19"/>
                  </a:lnTo>
                  <a:lnTo>
                    <a:pt x="4857" y="39"/>
                  </a:lnTo>
                  <a:lnTo>
                    <a:pt x="4560" y="67"/>
                  </a:lnTo>
                  <a:lnTo>
                    <a:pt x="4282" y="106"/>
                  </a:lnTo>
                  <a:lnTo>
                    <a:pt x="4004" y="144"/>
                  </a:lnTo>
                  <a:lnTo>
                    <a:pt x="3736" y="201"/>
                  </a:lnTo>
                  <a:lnTo>
                    <a:pt x="3478" y="249"/>
                  </a:lnTo>
                  <a:lnTo>
                    <a:pt x="3228" y="316"/>
                  </a:lnTo>
                  <a:lnTo>
                    <a:pt x="2989" y="383"/>
                  </a:lnTo>
                  <a:lnTo>
                    <a:pt x="2759" y="460"/>
                  </a:lnTo>
                  <a:lnTo>
                    <a:pt x="2539" y="537"/>
                  </a:lnTo>
                  <a:lnTo>
                    <a:pt x="2328" y="623"/>
                  </a:lnTo>
                  <a:lnTo>
                    <a:pt x="2127" y="719"/>
                  </a:lnTo>
                  <a:lnTo>
                    <a:pt x="1935" y="824"/>
                  </a:lnTo>
                  <a:lnTo>
                    <a:pt x="1744" y="929"/>
                  </a:lnTo>
                  <a:lnTo>
                    <a:pt x="1571" y="1044"/>
                  </a:lnTo>
                  <a:lnTo>
                    <a:pt x="1409" y="1159"/>
                  </a:lnTo>
                  <a:lnTo>
                    <a:pt x="1255" y="1284"/>
                  </a:lnTo>
                  <a:lnTo>
                    <a:pt x="1112" y="1418"/>
                  </a:lnTo>
                  <a:lnTo>
                    <a:pt x="968" y="1552"/>
                  </a:lnTo>
                  <a:lnTo>
                    <a:pt x="844" y="1696"/>
                  </a:lnTo>
                  <a:lnTo>
                    <a:pt x="729" y="1849"/>
                  </a:lnTo>
                  <a:lnTo>
                    <a:pt x="614" y="2002"/>
                  </a:lnTo>
                  <a:lnTo>
                    <a:pt x="518" y="2165"/>
                  </a:lnTo>
                  <a:lnTo>
                    <a:pt x="422" y="2328"/>
                  </a:lnTo>
                  <a:lnTo>
                    <a:pt x="336" y="2500"/>
                  </a:lnTo>
                  <a:lnTo>
                    <a:pt x="269" y="2682"/>
                  </a:lnTo>
                  <a:lnTo>
                    <a:pt x="202" y="2864"/>
                  </a:lnTo>
                  <a:lnTo>
                    <a:pt x="144" y="3046"/>
                  </a:lnTo>
                  <a:lnTo>
                    <a:pt x="96" y="3247"/>
                  </a:lnTo>
                  <a:lnTo>
                    <a:pt x="68" y="3448"/>
                  </a:lnTo>
                  <a:lnTo>
                    <a:pt x="39" y="3650"/>
                  </a:lnTo>
                  <a:lnTo>
                    <a:pt x="20" y="3860"/>
                  </a:lnTo>
                  <a:lnTo>
                    <a:pt x="1" y="4081"/>
                  </a:lnTo>
                  <a:lnTo>
                    <a:pt x="1" y="4301"/>
                  </a:lnTo>
                  <a:lnTo>
                    <a:pt x="10" y="4531"/>
                  </a:lnTo>
                  <a:lnTo>
                    <a:pt x="29" y="4761"/>
                  </a:lnTo>
                  <a:lnTo>
                    <a:pt x="49" y="5000"/>
                  </a:lnTo>
                  <a:lnTo>
                    <a:pt x="87" y="5240"/>
                  </a:lnTo>
                  <a:lnTo>
                    <a:pt x="125" y="5489"/>
                  </a:lnTo>
                  <a:lnTo>
                    <a:pt x="183" y="5738"/>
                  </a:lnTo>
                  <a:lnTo>
                    <a:pt x="211" y="5881"/>
                  </a:lnTo>
                  <a:lnTo>
                    <a:pt x="259" y="6025"/>
                  </a:lnTo>
                  <a:lnTo>
                    <a:pt x="317" y="6159"/>
                  </a:lnTo>
                  <a:lnTo>
                    <a:pt x="384" y="6293"/>
                  </a:lnTo>
                  <a:lnTo>
                    <a:pt x="460" y="6418"/>
                  </a:lnTo>
                  <a:lnTo>
                    <a:pt x="547" y="6542"/>
                  </a:lnTo>
                  <a:lnTo>
                    <a:pt x="642" y="6667"/>
                  </a:lnTo>
                  <a:lnTo>
                    <a:pt x="738" y="6791"/>
                  </a:lnTo>
                  <a:lnTo>
                    <a:pt x="844" y="6906"/>
                  </a:lnTo>
                  <a:lnTo>
                    <a:pt x="968" y="7011"/>
                  </a:lnTo>
                  <a:lnTo>
                    <a:pt x="1093" y="7126"/>
                  </a:lnTo>
                  <a:lnTo>
                    <a:pt x="1217" y="7232"/>
                  </a:lnTo>
                  <a:lnTo>
                    <a:pt x="1351" y="7328"/>
                  </a:lnTo>
                  <a:lnTo>
                    <a:pt x="1495" y="7433"/>
                  </a:lnTo>
                  <a:lnTo>
                    <a:pt x="1801" y="7615"/>
                  </a:lnTo>
                  <a:lnTo>
                    <a:pt x="2127" y="7797"/>
                  </a:lnTo>
                  <a:lnTo>
                    <a:pt x="2462" y="7960"/>
                  </a:lnTo>
                  <a:lnTo>
                    <a:pt x="2817" y="8113"/>
                  </a:lnTo>
                  <a:lnTo>
                    <a:pt x="3190" y="8257"/>
                  </a:lnTo>
                  <a:lnTo>
                    <a:pt x="3564" y="8391"/>
                  </a:lnTo>
                  <a:lnTo>
                    <a:pt x="3947" y="8515"/>
                  </a:lnTo>
                  <a:lnTo>
                    <a:pt x="4330" y="8630"/>
                  </a:lnTo>
                  <a:lnTo>
                    <a:pt x="4713" y="8736"/>
                  </a:lnTo>
                  <a:lnTo>
                    <a:pt x="5106" y="8831"/>
                  </a:lnTo>
                  <a:lnTo>
                    <a:pt x="5479" y="8918"/>
                  </a:lnTo>
                  <a:lnTo>
                    <a:pt x="5853" y="8994"/>
                  </a:lnTo>
                  <a:lnTo>
                    <a:pt x="6217" y="9061"/>
                  </a:lnTo>
                  <a:lnTo>
                    <a:pt x="6897" y="9176"/>
                  </a:lnTo>
                  <a:lnTo>
                    <a:pt x="7510" y="9272"/>
                  </a:lnTo>
                  <a:lnTo>
                    <a:pt x="8018" y="9329"/>
                  </a:lnTo>
                  <a:lnTo>
                    <a:pt x="8410" y="9377"/>
                  </a:lnTo>
                  <a:lnTo>
                    <a:pt x="8755" y="9406"/>
                  </a:lnTo>
                  <a:lnTo>
                    <a:pt x="29884" y="9703"/>
                  </a:lnTo>
                  <a:lnTo>
                    <a:pt x="30028" y="9588"/>
                  </a:lnTo>
                  <a:lnTo>
                    <a:pt x="30153" y="9463"/>
                  </a:lnTo>
                  <a:lnTo>
                    <a:pt x="30267" y="9329"/>
                  </a:lnTo>
                  <a:lnTo>
                    <a:pt x="30363" y="9195"/>
                  </a:lnTo>
                  <a:lnTo>
                    <a:pt x="30449" y="9052"/>
                  </a:lnTo>
                  <a:lnTo>
                    <a:pt x="30516" y="8908"/>
                  </a:lnTo>
                  <a:lnTo>
                    <a:pt x="30574" y="8755"/>
                  </a:lnTo>
                  <a:lnTo>
                    <a:pt x="30631" y="8611"/>
                  </a:lnTo>
                  <a:lnTo>
                    <a:pt x="30670" y="8458"/>
                  </a:lnTo>
                  <a:lnTo>
                    <a:pt x="30708" y="8314"/>
                  </a:lnTo>
                  <a:lnTo>
                    <a:pt x="30766" y="8027"/>
                  </a:lnTo>
                  <a:lnTo>
                    <a:pt x="30842" y="7529"/>
                  </a:lnTo>
                  <a:lnTo>
                    <a:pt x="30660" y="7414"/>
                  </a:lnTo>
                  <a:lnTo>
                    <a:pt x="30421" y="7280"/>
                  </a:lnTo>
                  <a:lnTo>
                    <a:pt x="30076" y="7088"/>
                  </a:lnTo>
                  <a:lnTo>
                    <a:pt x="29616" y="6849"/>
                  </a:lnTo>
                  <a:lnTo>
                    <a:pt x="29041" y="6561"/>
                  </a:lnTo>
                  <a:lnTo>
                    <a:pt x="28342" y="6236"/>
                  </a:lnTo>
                  <a:lnTo>
                    <a:pt x="27509" y="5862"/>
                  </a:lnTo>
                  <a:lnTo>
                    <a:pt x="26542" y="5450"/>
                  </a:lnTo>
                  <a:lnTo>
                    <a:pt x="25431" y="5000"/>
                  </a:lnTo>
                  <a:lnTo>
                    <a:pt x="24827" y="4761"/>
                  </a:lnTo>
                  <a:lnTo>
                    <a:pt x="24176" y="4521"/>
                  </a:lnTo>
                  <a:lnTo>
                    <a:pt x="23486" y="4263"/>
                  </a:lnTo>
                  <a:lnTo>
                    <a:pt x="22758" y="4004"/>
                  </a:lnTo>
                  <a:lnTo>
                    <a:pt x="21992" y="3736"/>
                  </a:lnTo>
                  <a:lnTo>
                    <a:pt x="21187" y="3458"/>
                  </a:lnTo>
                  <a:lnTo>
                    <a:pt x="20335" y="3171"/>
                  </a:lnTo>
                  <a:lnTo>
                    <a:pt x="19444" y="2883"/>
                  </a:lnTo>
                  <a:lnTo>
                    <a:pt x="18506" y="2577"/>
                  </a:lnTo>
                  <a:lnTo>
                    <a:pt x="17529" y="2280"/>
                  </a:lnTo>
                  <a:lnTo>
                    <a:pt x="16504" y="1964"/>
                  </a:lnTo>
                  <a:lnTo>
                    <a:pt x="15431" y="1657"/>
                  </a:lnTo>
                  <a:lnTo>
                    <a:pt x="14358" y="1351"/>
                  </a:lnTo>
                  <a:lnTo>
                    <a:pt x="13324" y="1083"/>
                  </a:lnTo>
                  <a:lnTo>
                    <a:pt x="12328" y="843"/>
                  </a:lnTo>
                  <a:lnTo>
                    <a:pt x="11379" y="632"/>
                  </a:lnTo>
                  <a:lnTo>
                    <a:pt x="10460" y="450"/>
                  </a:lnTo>
                  <a:lnTo>
                    <a:pt x="9588" y="307"/>
                  </a:lnTo>
                  <a:lnTo>
                    <a:pt x="9167" y="240"/>
                  </a:lnTo>
                  <a:lnTo>
                    <a:pt x="8755" y="182"/>
                  </a:lnTo>
                  <a:lnTo>
                    <a:pt x="8353" y="134"/>
                  </a:lnTo>
                  <a:lnTo>
                    <a:pt x="7960" y="96"/>
                  </a:lnTo>
                  <a:lnTo>
                    <a:pt x="7577" y="58"/>
                  </a:lnTo>
                  <a:lnTo>
                    <a:pt x="7203" y="39"/>
                  </a:lnTo>
                  <a:lnTo>
                    <a:pt x="6839" y="10"/>
                  </a:lnTo>
                  <a:lnTo>
                    <a:pt x="6485" y="0"/>
                  </a:lnTo>
                  <a:close/>
                </a:path>
              </a:pathLst>
            </a:custGeom>
            <a:solidFill>
              <a:srgbClr val="0A58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43"/>
            <p:cNvSpPr/>
            <p:nvPr/>
          </p:nvSpPr>
          <p:spPr>
            <a:xfrm>
              <a:off x="6683374" y="4178898"/>
              <a:ext cx="242642" cy="241148"/>
            </a:xfrm>
            <a:custGeom>
              <a:rect b="b" l="l" r="r" t="t"/>
              <a:pathLst>
                <a:path extrusionOk="0" h="6131" w="6169">
                  <a:moveTo>
                    <a:pt x="5173" y="1"/>
                  </a:moveTo>
                  <a:lnTo>
                    <a:pt x="4761" y="346"/>
                  </a:lnTo>
                  <a:lnTo>
                    <a:pt x="4330" y="719"/>
                  </a:lnTo>
                  <a:lnTo>
                    <a:pt x="3899" y="1122"/>
                  </a:lnTo>
                  <a:lnTo>
                    <a:pt x="3478" y="1543"/>
                  </a:lnTo>
                  <a:lnTo>
                    <a:pt x="3047" y="1974"/>
                  </a:lnTo>
                  <a:lnTo>
                    <a:pt x="2635" y="2415"/>
                  </a:lnTo>
                  <a:lnTo>
                    <a:pt x="2242" y="2855"/>
                  </a:lnTo>
                  <a:lnTo>
                    <a:pt x="1859" y="3286"/>
                  </a:lnTo>
                  <a:lnTo>
                    <a:pt x="1504" y="3717"/>
                  </a:lnTo>
                  <a:lnTo>
                    <a:pt x="1169" y="4120"/>
                  </a:lnTo>
                  <a:lnTo>
                    <a:pt x="872" y="4503"/>
                  </a:lnTo>
                  <a:lnTo>
                    <a:pt x="614" y="4857"/>
                  </a:lnTo>
                  <a:lnTo>
                    <a:pt x="393" y="5183"/>
                  </a:lnTo>
                  <a:lnTo>
                    <a:pt x="221" y="5451"/>
                  </a:lnTo>
                  <a:lnTo>
                    <a:pt x="96" y="5681"/>
                  </a:lnTo>
                  <a:lnTo>
                    <a:pt x="58" y="5777"/>
                  </a:lnTo>
                  <a:lnTo>
                    <a:pt x="29" y="5863"/>
                  </a:lnTo>
                  <a:lnTo>
                    <a:pt x="10" y="5930"/>
                  </a:lnTo>
                  <a:lnTo>
                    <a:pt x="1" y="5978"/>
                  </a:lnTo>
                  <a:lnTo>
                    <a:pt x="1" y="6026"/>
                  </a:lnTo>
                  <a:lnTo>
                    <a:pt x="10" y="6064"/>
                  </a:lnTo>
                  <a:lnTo>
                    <a:pt x="20" y="6093"/>
                  </a:lnTo>
                  <a:lnTo>
                    <a:pt x="39" y="6112"/>
                  </a:lnTo>
                  <a:lnTo>
                    <a:pt x="68" y="6131"/>
                  </a:lnTo>
                  <a:lnTo>
                    <a:pt x="135" y="6131"/>
                  </a:lnTo>
                  <a:lnTo>
                    <a:pt x="173" y="6121"/>
                  </a:lnTo>
                  <a:lnTo>
                    <a:pt x="269" y="6083"/>
                  </a:lnTo>
                  <a:lnTo>
                    <a:pt x="384" y="6035"/>
                  </a:lnTo>
                  <a:lnTo>
                    <a:pt x="508" y="5959"/>
                  </a:lnTo>
                  <a:lnTo>
                    <a:pt x="777" y="5786"/>
                  </a:lnTo>
                  <a:lnTo>
                    <a:pt x="1045" y="5595"/>
                  </a:lnTo>
                  <a:lnTo>
                    <a:pt x="1303" y="5422"/>
                  </a:lnTo>
                  <a:lnTo>
                    <a:pt x="1409" y="5346"/>
                  </a:lnTo>
                  <a:lnTo>
                    <a:pt x="1514" y="5288"/>
                  </a:lnTo>
                  <a:lnTo>
                    <a:pt x="1974" y="5020"/>
                  </a:lnTo>
                  <a:lnTo>
                    <a:pt x="2424" y="4742"/>
                  </a:lnTo>
                  <a:lnTo>
                    <a:pt x="2865" y="4464"/>
                  </a:lnTo>
                  <a:lnTo>
                    <a:pt x="3267" y="4187"/>
                  </a:lnTo>
                  <a:lnTo>
                    <a:pt x="3631" y="3928"/>
                  </a:lnTo>
                  <a:lnTo>
                    <a:pt x="3947" y="3689"/>
                  </a:lnTo>
                  <a:lnTo>
                    <a:pt x="4196" y="3487"/>
                  </a:lnTo>
                  <a:lnTo>
                    <a:pt x="4387" y="3334"/>
                  </a:lnTo>
                  <a:lnTo>
                    <a:pt x="4474" y="3248"/>
                  </a:lnTo>
                  <a:lnTo>
                    <a:pt x="4579" y="3123"/>
                  </a:lnTo>
                  <a:lnTo>
                    <a:pt x="4694" y="2951"/>
                  </a:lnTo>
                  <a:lnTo>
                    <a:pt x="4828" y="2759"/>
                  </a:lnTo>
                  <a:lnTo>
                    <a:pt x="5125" y="2309"/>
                  </a:lnTo>
                  <a:lnTo>
                    <a:pt x="5422" y="1830"/>
                  </a:lnTo>
                  <a:lnTo>
                    <a:pt x="5949" y="959"/>
                  </a:lnTo>
                  <a:lnTo>
                    <a:pt x="6169" y="576"/>
                  </a:lnTo>
                  <a:lnTo>
                    <a:pt x="5173" y="1"/>
                  </a:lnTo>
                  <a:close/>
                </a:path>
              </a:pathLst>
            </a:custGeom>
            <a:solidFill>
              <a:srgbClr val="EDC1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43"/>
            <p:cNvSpPr/>
            <p:nvPr/>
          </p:nvSpPr>
          <p:spPr>
            <a:xfrm>
              <a:off x="6660798" y="4200373"/>
              <a:ext cx="265219" cy="235877"/>
            </a:xfrm>
            <a:custGeom>
              <a:rect b="b" l="l" r="r" t="t"/>
              <a:pathLst>
                <a:path extrusionOk="0" h="5997" w="6743">
                  <a:moveTo>
                    <a:pt x="6695" y="1"/>
                  </a:moveTo>
                  <a:lnTo>
                    <a:pt x="6523" y="183"/>
                  </a:lnTo>
                  <a:lnTo>
                    <a:pt x="6350" y="355"/>
                  </a:lnTo>
                  <a:lnTo>
                    <a:pt x="6168" y="518"/>
                  </a:lnTo>
                  <a:lnTo>
                    <a:pt x="5986" y="662"/>
                  </a:lnTo>
                  <a:lnTo>
                    <a:pt x="5804" y="796"/>
                  </a:lnTo>
                  <a:lnTo>
                    <a:pt x="5613" y="911"/>
                  </a:lnTo>
                  <a:lnTo>
                    <a:pt x="5421" y="1026"/>
                  </a:lnTo>
                  <a:lnTo>
                    <a:pt x="5230" y="1112"/>
                  </a:lnTo>
                  <a:lnTo>
                    <a:pt x="5029" y="1189"/>
                  </a:lnTo>
                  <a:lnTo>
                    <a:pt x="4827" y="1256"/>
                  </a:lnTo>
                  <a:lnTo>
                    <a:pt x="4617" y="1304"/>
                  </a:lnTo>
                  <a:lnTo>
                    <a:pt x="4406" y="1342"/>
                  </a:lnTo>
                  <a:lnTo>
                    <a:pt x="4195" y="1351"/>
                  </a:lnTo>
                  <a:lnTo>
                    <a:pt x="3985" y="1351"/>
                  </a:lnTo>
                  <a:lnTo>
                    <a:pt x="3764" y="1342"/>
                  </a:lnTo>
                  <a:lnTo>
                    <a:pt x="3544" y="1304"/>
                  </a:lnTo>
                  <a:lnTo>
                    <a:pt x="2663" y="2280"/>
                  </a:lnTo>
                  <a:lnTo>
                    <a:pt x="2280" y="2692"/>
                  </a:lnTo>
                  <a:lnTo>
                    <a:pt x="1906" y="3123"/>
                  </a:lnTo>
                  <a:lnTo>
                    <a:pt x="1628" y="3439"/>
                  </a:lnTo>
                  <a:lnTo>
                    <a:pt x="1341" y="3794"/>
                  </a:lnTo>
                  <a:lnTo>
                    <a:pt x="1034" y="4167"/>
                  </a:lnTo>
                  <a:lnTo>
                    <a:pt x="747" y="4531"/>
                  </a:lnTo>
                  <a:lnTo>
                    <a:pt x="479" y="4867"/>
                  </a:lnTo>
                  <a:lnTo>
                    <a:pt x="268" y="5164"/>
                  </a:lnTo>
                  <a:lnTo>
                    <a:pt x="115" y="5393"/>
                  </a:lnTo>
                  <a:lnTo>
                    <a:pt x="67" y="5470"/>
                  </a:lnTo>
                  <a:lnTo>
                    <a:pt x="38" y="5527"/>
                  </a:lnTo>
                  <a:lnTo>
                    <a:pt x="10" y="5662"/>
                  </a:lnTo>
                  <a:lnTo>
                    <a:pt x="0" y="5777"/>
                  </a:lnTo>
                  <a:lnTo>
                    <a:pt x="10" y="5824"/>
                  </a:lnTo>
                  <a:lnTo>
                    <a:pt x="19" y="5863"/>
                  </a:lnTo>
                  <a:lnTo>
                    <a:pt x="38" y="5901"/>
                  </a:lnTo>
                  <a:lnTo>
                    <a:pt x="57" y="5930"/>
                  </a:lnTo>
                  <a:lnTo>
                    <a:pt x="86" y="5958"/>
                  </a:lnTo>
                  <a:lnTo>
                    <a:pt x="115" y="5968"/>
                  </a:lnTo>
                  <a:lnTo>
                    <a:pt x="163" y="5987"/>
                  </a:lnTo>
                  <a:lnTo>
                    <a:pt x="201" y="5997"/>
                  </a:lnTo>
                  <a:lnTo>
                    <a:pt x="316" y="5987"/>
                  </a:lnTo>
                  <a:lnTo>
                    <a:pt x="441" y="5968"/>
                  </a:lnTo>
                  <a:lnTo>
                    <a:pt x="603" y="5920"/>
                  </a:lnTo>
                  <a:lnTo>
                    <a:pt x="785" y="5844"/>
                  </a:lnTo>
                  <a:lnTo>
                    <a:pt x="987" y="5757"/>
                  </a:lnTo>
                  <a:lnTo>
                    <a:pt x="1216" y="5642"/>
                  </a:lnTo>
                  <a:lnTo>
                    <a:pt x="1465" y="5499"/>
                  </a:lnTo>
                  <a:lnTo>
                    <a:pt x="1743" y="5336"/>
                  </a:lnTo>
                  <a:lnTo>
                    <a:pt x="2050" y="5154"/>
                  </a:lnTo>
                  <a:lnTo>
                    <a:pt x="2375" y="4953"/>
                  </a:lnTo>
                  <a:lnTo>
                    <a:pt x="2806" y="4665"/>
                  </a:lnTo>
                  <a:lnTo>
                    <a:pt x="3228" y="4359"/>
                  </a:lnTo>
                  <a:lnTo>
                    <a:pt x="3640" y="4062"/>
                  </a:lnTo>
                  <a:lnTo>
                    <a:pt x="4013" y="3765"/>
                  </a:lnTo>
                  <a:lnTo>
                    <a:pt x="4358" y="3497"/>
                  </a:lnTo>
                  <a:lnTo>
                    <a:pt x="4655" y="3248"/>
                  </a:lnTo>
                  <a:lnTo>
                    <a:pt x="5086" y="2884"/>
                  </a:lnTo>
                  <a:lnTo>
                    <a:pt x="5172" y="2798"/>
                  </a:lnTo>
                  <a:lnTo>
                    <a:pt x="5268" y="2664"/>
                  </a:lnTo>
                  <a:lnTo>
                    <a:pt x="5383" y="2501"/>
                  </a:lnTo>
                  <a:lnTo>
                    <a:pt x="5507" y="2300"/>
                  </a:lnTo>
                  <a:lnTo>
                    <a:pt x="5785" y="1830"/>
                  </a:lnTo>
                  <a:lnTo>
                    <a:pt x="6063" y="1332"/>
                  </a:lnTo>
                  <a:lnTo>
                    <a:pt x="6322" y="844"/>
                  </a:lnTo>
                  <a:lnTo>
                    <a:pt x="6542" y="422"/>
                  </a:lnTo>
                  <a:lnTo>
                    <a:pt x="6743" y="30"/>
                  </a:lnTo>
                  <a:lnTo>
                    <a:pt x="669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43"/>
            <p:cNvSpPr/>
            <p:nvPr/>
          </p:nvSpPr>
          <p:spPr>
            <a:xfrm>
              <a:off x="7608607" y="1993179"/>
              <a:ext cx="739176" cy="1192404"/>
            </a:xfrm>
            <a:custGeom>
              <a:rect b="b" l="l" r="r" t="t"/>
              <a:pathLst>
                <a:path extrusionOk="0" h="30316" w="18793">
                  <a:moveTo>
                    <a:pt x="9310" y="1"/>
                  </a:moveTo>
                  <a:lnTo>
                    <a:pt x="9081" y="10"/>
                  </a:lnTo>
                  <a:lnTo>
                    <a:pt x="8870" y="20"/>
                  </a:lnTo>
                  <a:lnTo>
                    <a:pt x="8669" y="49"/>
                  </a:lnTo>
                  <a:lnTo>
                    <a:pt x="8496" y="68"/>
                  </a:lnTo>
                  <a:lnTo>
                    <a:pt x="8190" y="125"/>
                  </a:lnTo>
                  <a:lnTo>
                    <a:pt x="7960" y="183"/>
                  </a:lnTo>
                  <a:lnTo>
                    <a:pt x="7816" y="231"/>
                  </a:lnTo>
                  <a:lnTo>
                    <a:pt x="7768" y="250"/>
                  </a:lnTo>
                  <a:lnTo>
                    <a:pt x="7653" y="355"/>
                  </a:lnTo>
                  <a:lnTo>
                    <a:pt x="7500" y="460"/>
                  </a:lnTo>
                  <a:lnTo>
                    <a:pt x="7318" y="566"/>
                  </a:lnTo>
                  <a:lnTo>
                    <a:pt x="7117" y="681"/>
                  </a:lnTo>
                  <a:lnTo>
                    <a:pt x="6887" y="796"/>
                  </a:lnTo>
                  <a:lnTo>
                    <a:pt x="6629" y="901"/>
                  </a:lnTo>
                  <a:lnTo>
                    <a:pt x="6351" y="1016"/>
                  </a:lnTo>
                  <a:lnTo>
                    <a:pt x="6044" y="1121"/>
                  </a:lnTo>
                  <a:lnTo>
                    <a:pt x="5719" y="1227"/>
                  </a:lnTo>
                  <a:lnTo>
                    <a:pt x="5383" y="1322"/>
                  </a:lnTo>
                  <a:lnTo>
                    <a:pt x="5019" y="1418"/>
                  </a:lnTo>
                  <a:lnTo>
                    <a:pt x="4646" y="1504"/>
                  </a:lnTo>
                  <a:lnTo>
                    <a:pt x="4253" y="1581"/>
                  </a:lnTo>
                  <a:lnTo>
                    <a:pt x="3851" y="1658"/>
                  </a:lnTo>
                  <a:lnTo>
                    <a:pt x="3439" y="1715"/>
                  </a:lnTo>
                  <a:lnTo>
                    <a:pt x="3008" y="1773"/>
                  </a:lnTo>
                  <a:lnTo>
                    <a:pt x="2807" y="1801"/>
                  </a:lnTo>
                  <a:lnTo>
                    <a:pt x="2615" y="1849"/>
                  </a:lnTo>
                  <a:lnTo>
                    <a:pt x="2520" y="1878"/>
                  </a:lnTo>
                  <a:lnTo>
                    <a:pt x="2433" y="1907"/>
                  </a:lnTo>
                  <a:lnTo>
                    <a:pt x="2357" y="1955"/>
                  </a:lnTo>
                  <a:lnTo>
                    <a:pt x="2280" y="1993"/>
                  </a:lnTo>
                  <a:lnTo>
                    <a:pt x="2203" y="2041"/>
                  </a:lnTo>
                  <a:lnTo>
                    <a:pt x="2136" y="2098"/>
                  </a:lnTo>
                  <a:lnTo>
                    <a:pt x="2069" y="2156"/>
                  </a:lnTo>
                  <a:lnTo>
                    <a:pt x="2002" y="2223"/>
                  </a:lnTo>
                  <a:lnTo>
                    <a:pt x="1945" y="2299"/>
                  </a:lnTo>
                  <a:lnTo>
                    <a:pt x="1887" y="2376"/>
                  </a:lnTo>
                  <a:lnTo>
                    <a:pt x="1840" y="2462"/>
                  </a:lnTo>
                  <a:lnTo>
                    <a:pt x="1782" y="2548"/>
                  </a:lnTo>
                  <a:lnTo>
                    <a:pt x="1696" y="2759"/>
                  </a:lnTo>
                  <a:lnTo>
                    <a:pt x="1619" y="2989"/>
                  </a:lnTo>
                  <a:lnTo>
                    <a:pt x="1552" y="3248"/>
                  </a:lnTo>
                  <a:lnTo>
                    <a:pt x="1495" y="3545"/>
                  </a:lnTo>
                  <a:lnTo>
                    <a:pt x="1447" y="3861"/>
                  </a:lnTo>
                  <a:lnTo>
                    <a:pt x="1418" y="4225"/>
                  </a:lnTo>
                  <a:lnTo>
                    <a:pt x="1389" y="4617"/>
                  </a:lnTo>
                  <a:lnTo>
                    <a:pt x="1370" y="5048"/>
                  </a:lnTo>
                  <a:lnTo>
                    <a:pt x="1361" y="5527"/>
                  </a:lnTo>
                  <a:lnTo>
                    <a:pt x="1361" y="6035"/>
                  </a:lnTo>
                  <a:lnTo>
                    <a:pt x="1370" y="6590"/>
                  </a:lnTo>
                  <a:lnTo>
                    <a:pt x="1380" y="7184"/>
                  </a:lnTo>
                  <a:lnTo>
                    <a:pt x="1418" y="8516"/>
                  </a:lnTo>
                  <a:lnTo>
                    <a:pt x="1476" y="10039"/>
                  </a:lnTo>
                  <a:lnTo>
                    <a:pt x="1638" y="13697"/>
                  </a:lnTo>
                  <a:lnTo>
                    <a:pt x="1725" y="15862"/>
                  </a:lnTo>
                  <a:lnTo>
                    <a:pt x="1820" y="18266"/>
                  </a:lnTo>
                  <a:lnTo>
                    <a:pt x="1820" y="18716"/>
                  </a:lnTo>
                  <a:lnTo>
                    <a:pt x="1811" y="19157"/>
                  </a:lnTo>
                  <a:lnTo>
                    <a:pt x="1782" y="19598"/>
                  </a:lnTo>
                  <a:lnTo>
                    <a:pt x="1744" y="20029"/>
                  </a:lnTo>
                  <a:lnTo>
                    <a:pt x="1686" y="20469"/>
                  </a:lnTo>
                  <a:lnTo>
                    <a:pt x="1619" y="20900"/>
                  </a:lnTo>
                  <a:lnTo>
                    <a:pt x="1543" y="21322"/>
                  </a:lnTo>
                  <a:lnTo>
                    <a:pt x="1456" y="21743"/>
                  </a:lnTo>
                  <a:lnTo>
                    <a:pt x="1361" y="22164"/>
                  </a:lnTo>
                  <a:lnTo>
                    <a:pt x="1265" y="22586"/>
                  </a:lnTo>
                  <a:lnTo>
                    <a:pt x="1054" y="23410"/>
                  </a:lnTo>
                  <a:lnTo>
                    <a:pt x="614" y="24990"/>
                  </a:lnTo>
                  <a:lnTo>
                    <a:pt x="412" y="25747"/>
                  </a:lnTo>
                  <a:lnTo>
                    <a:pt x="326" y="26120"/>
                  </a:lnTo>
                  <a:lnTo>
                    <a:pt x="240" y="26484"/>
                  </a:lnTo>
                  <a:lnTo>
                    <a:pt x="173" y="26848"/>
                  </a:lnTo>
                  <a:lnTo>
                    <a:pt x="106" y="27203"/>
                  </a:lnTo>
                  <a:lnTo>
                    <a:pt x="58" y="27547"/>
                  </a:lnTo>
                  <a:lnTo>
                    <a:pt x="29" y="27883"/>
                  </a:lnTo>
                  <a:lnTo>
                    <a:pt x="10" y="28218"/>
                  </a:lnTo>
                  <a:lnTo>
                    <a:pt x="1" y="28544"/>
                  </a:lnTo>
                  <a:lnTo>
                    <a:pt x="20" y="28860"/>
                  </a:lnTo>
                  <a:lnTo>
                    <a:pt x="58" y="29166"/>
                  </a:lnTo>
                  <a:lnTo>
                    <a:pt x="77" y="29319"/>
                  </a:lnTo>
                  <a:lnTo>
                    <a:pt x="115" y="29463"/>
                  </a:lnTo>
                  <a:lnTo>
                    <a:pt x="154" y="29616"/>
                  </a:lnTo>
                  <a:lnTo>
                    <a:pt x="192" y="29760"/>
                  </a:lnTo>
                  <a:lnTo>
                    <a:pt x="240" y="29904"/>
                  </a:lnTo>
                  <a:lnTo>
                    <a:pt x="297" y="30047"/>
                  </a:lnTo>
                  <a:lnTo>
                    <a:pt x="355" y="30181"/>
                  </a:lnTo>
                  <a:lnTo>
                    <a:pt x="422" y="30315"/>
                  </a:lnTo>
                  <a:lnTo>
                    <a:pt x="15881" y="27394"/>
                  </a:lnTo>
                  <a:lnTo>
                    <a:pt x="16015" y="27318"/>
                  </a:lnTo>
                  <a:lnTo>
                    <a:pt x="16149" y="27222"/>
                  </a:lnTo>
                  <a:lnTo>
                    <a:pt x="16283" y="27107"/>
                  </a:lnTo>
                  <a:lnTo>
                    <a:pt x="16417" y="26973"/>
                  </a:lnTo>
                  <a:lnTo>
                    <a:pt x="16551" y="26819"/>
                  </a:lnTo>
                  <a:lnTo>
                    <a:pt x="16676" y="26647"/>
                  </a:lnTo>
                  <a:lnTo>
                    <a:pt x="16800" y="26465"/>
                  </a:lnTo>
                  <a:lnTo>
                    <a:pt x="16925" y="26254"/>
                  </a:lnTo>
                  <a:lnTo>
                    <a:pt x="17040" y="26034"/>
                  </a:lnTo>
                  <a:lnTo>
                    <a:pt x="17155" y="25804"/>
                  </a:lnTo>
                  <a:lnTo>
                    <a:pt x="17270" y="25555"/>
                  </a:lnTo>
                  <a:lnTo>
                    <a:pt x="17385" y="25287"/>
                  </a:lnTo>
                  <a:lnTo>
                    <a:pt x="17490" y="25000"/>
                  </a:lnTo>
                  <a:lnTo>
                    <a:pt x="17595" y="24712"/>
                  </a:lnTo>
                  <a:lnTo>
                    <a:pt x="17701" y="24406"/>
                  </a:lnTo>
                  <a:lnTo>
                    <a:pt x="17797" y="24080"/>
                  </a:lnTo>
                  <a:lnTo>
                    <a:pt x="17892" y="23745"/>
                  </a:lnTo>
                  <a:lnTo>
                    <a:pt x="17979" y="23410"/>
                  </a:lnTo>
                  <a:lnTo>
                    <a:pt x="18065" y="23046"/>
                  </a:lnTo>
                  <a:lnTo>
                    <a:pt x="18151" y="22682"/>
                  </a:lnTo>
                  <a:lnTo>
                    <a:pt x="18228" y="22308"/>
                  </a:lnTo>
                  <a:lnTo>
                    <a:pt x="18295" y="21925"/>
                  </a:lnTo>
                  <a:lnTo>
                    <a:pt x="18371" y="21523"/>
                  </a:lnTo>
                  <a:lnTo>
                    <a:pt x="18429" y="21120"/>
                  </a:lnTo>
                  <a:lnTo>
                    <a:pt x="18496" y="20709"/>
                  </a:lnTo>
                  <a:lnTo>
                    <a:pt x="18544" y="20287"/>
                  </a:lnTo>
                  <a:lnTo>
                    <a:pt x="18592" y="19866"/>
                  </a:lnTo>
                  <a:lnTo>
                    <a:pt x="18639" y="19425"/>
                  </a:lnTo>
                  <a:lnTo>
                    <a:pt x="18678" y="18985"/>
                  </a:lnTo>
                  <a:lnTo>
                    <a:pt x="18716" y="18544"/>
                  </a:lnTo>
                  <a:lnTo>
                    <a:pt x="18745" y="18094"/>
                  </a:lnTo>
                  <a:lnTo>
                    <a:pt x="18764" y="17634"/>
                  </a:lnTo>
                  <a:lnTo>
                    <a:pt x="18783" y="17174"/>
                  </a:lnTo>
                  <a:lnTo>
                    <a:pt x="18793" y="16715"/>
                  </a:lnTo>
                  <a:lnTo>
                    <a:pt x="18793" y="16245"/>
                  </a:lnTo>
                  <a:lnTo>
                    <a:pt x="18793" y="15776"/>
                  </a:lnTo>
                  <a:lnTo>
                    <a:pt x="18783" y="15307"/>
                  </a:lnTo>
                  <a:lnTo>
                    <a:pt x="18774" y="14837"/>
                  </a:lnTo>
                  <a:lnTo>
                    <a:pt x="18754" y="14368"/>
                  </a:lnTo>
                  <a:lnTo>
                    <a:pt x="18726" y="13889"/>
                  </a:lnTo>
                  <a:lnTo>
                    <a:pt x="18687" y="13420"/>
                  </a:lnTo>
                  <a:lnTo>
                    <a:pt x="18649" y="12941"/>
                  </a:lnTo>
                  <a:lnTo>
                    <a:pt x="18592" y="12471"/>
                  </a:lnTo>
                  <a:lnTo>
                    <a:pt x="18534" y="12002"/>
                  </a:lnTo>
                  <a:lnTo>
                    <a:pt x="18477" y="11533"/>
                  </a:lnTo>
                  <a:lnTo>
                    <a:pt x="18400" y="11063"/>
                  </a:lnTo>
                  <a:lnTo>
                    <a:pt x="18323" y="10594"/>
                  </a:lnTo>
                  <a:lnTo>
                    <a:pt x="18237" y="10134"/>
                  </a:lnTo>
                  <a:lnTo>
                    <a:pt x="18141" y="9684"/>
                  </a:lnTo>
                  <a:lnTo>
                    <a:pt x="18036" y="9234"/>
                  </a:lnTo>
                  <a:lnTo>
                    <a:pt x="17921" y="8784"/>
                  </a:lnTo>
                  <a:lnTo>
                    <a:pt x="17806" y="8343"/>
                  </a:lnTo>
                  <a:lnTo>
                    <a:pt x="17672" y="7903"/>
                  </a:lnTo>
                  <a:lnTo>
                    <a:pt x="17538" y="7481"/>
                  </a:lnTo>
                  <a:lnTo>
                    <a:pt x="17394" y="7060"/>
                  </a:lnTo>
                  <a:lnTo>
                    <a:pt x="17231" y="6638"/>
                  </a:lnTo>
                  <a:lnTo>
                    <a:pt x="17069" y="6236"/>
                  </a:lnTo>
                  <a:lnTo>
                    <a:pt x="16896" y="5834"/>
                  </a:lnTo>
                  <a:lnTo>
                    <a:pt x="16714" y="5451"/>
                  </a:lnTo>
                  <a:lnTo>
                    <a:pt x="16523" y="5068"/>
                  </a:lnTo>
                  <a:lnTo>
                    <a:pt x="16322" y="4704"/>
                  </a:lnTo>
                  <a:lnTo>
                    <a:pt x="16101" y="4349"/>
                  </a:lnTo>
                  <a:lnTo>
                    <a:pt x="15881" y="3995"/>
                  </a:lnTo>
                  <a:lnTo>
                    <a:pt x="15651" y="3660"/>
                  </a:lnTo>
                  <a:lnTo>
                    <a:pt x="15479" y="3430"/>
                  </a:lnTo>
                  <a:lnTo>
                    <a:pt x="15306" y="3209"/>
                  </a:lnTo>
                  <a:lnTo>
                    <a:pt x="15134" y="2999"/>
                  </a:lnTo>
                  <a:lnTo>
                    <a:pt x="14961" y="2798"/>
                  </a:lnTo>
                  <a:lnTo>
                    <a:pt x="14789" y="2596"/>
                  </a:lnTo>
                  <a:lnTo>
                    <a:pt x="14617" y="2414"/>
                  </a:lnTo>
                  <a:lnTo>
                    <a:pt x="14444" y="2232"/>
                  </a:lnTo>
                  <a:lnTo>
                    <a:pt x="14272" y="2070"/>
                  </a:lnTo>
                  <a:lnTo>
                    <a:pt x="14099" y="1907"/>
                  </a:lnTo>
                  <a:lnTo>
                    <a:pt x="13927" y="1754"/>
                  </a:lnTo>
                  <a:lnTo>
                    <a:pt x="13745" y="1610"/>
                  </a:lnTo>
                  <a:lnTo>
                    <a:pt x="13573" y="1476"/>
                  </a:lnTo>
                  <a:lnTo>
                    <a:pt x="13228" y="1227"/>
                  </a:lnTo>
                  <a:lnTo>
                    <a:pt x="12893" y="1006"/>
                  </a:lnTo>
                  <a:lnTo>
                    <a:pt x="12548" y="805"/>
                  </a:lnTo>
                  <a:lnTo>
                    <a:pt x="12213" y="633"/>
                  </a:lnTo>
                  <a:lnTo>
                    <a:pt x="11887" y="489"/>
                  </a:lnTo>
                  <a:lnTo>
                    <a:pt x="11561" y="365"/>
                  </a:lnTo>
                  <a:lnTo>
                    <a:pt x="11245" y="259"/>
                  </a:lnTo>
                  <a:lnTo>
                    <a:pt x="10939" y="183"/>
                  </a:lnTo>
                  <a:lnTo>
                    <a:pt x="10642" y="116"/>
                  </a:lnTo>
                  <a:lnTo>
                    <a:pt x="10345" y="68"/>
                  </a:lnTo>
                  <a:lnTo>
                    <a:pt x="10067" y="29"/>
                  </a:lnTo>
                  <a:lnTo>
                    <a:pt x="9799" y="10"/>
                  </a:lnTo>
                  <a:lnTo>
                    <a:pt x="955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43"/>
            <p:cNvSpPr/>
            <p:nvPr/>
          </p:nvSpPr>
          <p:spPr>
            <a:xfrm>
              <a:off x="7525342" y="3053669"/>
              <a:ext cx="716599" cy="360561"/>
            </a:xfrm>
            <a:custGeom>
              <a:rect b="b" l="l" r="r" t="t"/>
              <a:pathLst>
                <a:path extrusionOk="0" h="9167" w="18219">
                  <a:moveTo>
                    <a:pt x="1265" y="0"/>
                  </a:moveTo>
                  <a:lnTo>
                    <a:pt x="1208" y="163"/>
                  </a:lnTo>
                  <a:lnTo>
                    <a:pt x="1141" y="355"/>
                  </a:lnTo>
                  <a:lnTo>
                    <a:pt x="1016" y="805"/>
                  </a:lnTo>
                  <a:lnTo>
                    <a:pt x="882" y="1341"/>
                  </a:lnTo>
                  <a:lnTo>
                    <a:pt x="748" y="1954"/>
                  </a:lnTo>
                  <a:lnTo>
                    <a:pt x="623" y="2615"/>
                  </a:lnTo>
                  <a:lnTo>
                    <a:pt x="489" y="3314"/>
                  </a:lnTo>
                  <a:lnTo>
                    <a:pt x="374" y="4033"/>
                  </a:lnTo>
                  <a:lnTo>
                    <a:pt x="269" y="4770"/>
                  </a:lnTo>
                  <a:lnTo>
                    <a:pt x="173" y="5498"/>
                  </a:lnTo>
                  <a:lnTo>
                    <a:pt x="97" y="6207"/>
                  </a:lnTo>
                  <a:lnTo>
                    <a:pt x="39" y="6877"/>
                  </a:lnTo>
                  <a:lnTo>
                    <a:pt x="10" y="7490"/>
                  </a:lnTo>
                  <a:lnTo>
                    <a:pt x="1" y="7778"/>
                  </a:lnTo>
                  <a:lnTo>
                    <a:pt x="1" y="8046"/>
                  </a:lnTo>
                  <a:lnTo>
                    <a:pt x="10" y="8295"/>
                  </a:lnTo>
                  <a:lnTo>
                    <a:pt x="29" y="8525"/>
                  </a:lnTo>
                  <a:lnTo>
                    <a:pt x="49" y="8726"/>
                  </a:lnTo>
                  <a:lnTo>
                    <a:pt x="77" y="8898"/>
                  </a:lnTo>
                  <a:lnTo>
                    <a:pt x="125" y="9051"/>
                  </a:lnTo>
                  <a:lnTo>
                    <a:pt x="173" y="9166"/>
                  </a:lnTo>
                  <a:lnTo>
                    <a:pt x="10795" y="7318"/>
                  </a:lnTo>
                  <a:lnTo>
                    <a:pt x="11130" y="7251"/>
                  </a:lnTo>
                  <a:lnTo>
                    <a:pt x="11466" y="7174"/>
                  </a:lnTo>
                  <a:lnTo>
                    <a:pt x="11801" y="7078"/>
                  </a:lnTo>
                  <a:lnTo>
                    <a:pt x="12127" y="6983"/>
                  </a:lnTo>
                  <a:lnTo>
                    <a:pt x="12452" y="6868"/>
                  </a:lnTo>
                  <a:lnTo>
                    <a:pt x="12768" y="6743"/>
                  </a:lnTo>
                  <a:lnTo>
                    <a:pt x="13084" y="6609"/>
                  </a:lnTo>
                  <a:lnTo>
                    <a:pt x="13391" y="6456"/>
                  </a:lnTo>
                  <a:lnTo>
                    <a:pt x="13688" y="6303"/>
                  </a:lnTo>
                  <a:lnTo>
                    <a:pt x="13985" y="6130"/>
                  </a:lnTo>
                  <a:lnTo>
                    <a:pt x="14263" y="5958"/>
                  </a:lnTo>
                  <a:lnTo>
                    <a:pt x="14550" y="5766"/>
                  </a:lnTo>
                  <a:lnTo>
                    <a:pt x="14818" y="5575"/>
                  </a:lnTo>
                  <a:lnTo>
                    <a:pt x="15086" y="5364"/>
                  </a:lnTo>
                  <a:lnTo>
                    <a:pt x="15335" y="5144"/>
                  </a:lnTo>
                  <a:lnTo>
                    <a:pt x="15584" y="4923"/>
                  </a:lnTo>
                  <a:lnTo>
                    <a:pt x="15824" y="4693"/>
                  </a:lnTo>
                  <a:lnTo>
                    <a:pt x="16054" y="4444"/>
                  </a:lnTo>
                  <a:lnTo>
                    <a:pt x="16274" y="4195"/>
                  </a:lnTo>
                  <a:lnTo>
                    <a:pt x="16494" y="3937"/>
                  </a:lnTo>
                  <a:lnTo>
                    <a:pt x="16695" y="3669"/>
                  </a:lnTo>
                  <a:lnTo>
                    <a:pt x="16887" y="3400"/>
                  </a:lnTo>
                  <a:lnTo>
                    <a:pt x="17069" y="3113"/>
                  </a:lnTo>
                  <a:lnTo>
                    <a:pt x="17241" y="2826"/>
                  </a:lnTo>
                  <a:lnTo>
                    <a:pt x="17404" y="2529"/>
                  </a:lnTo>
                  <a:lnTo>
                    <a:pt x="17548" y="2222"/>
                  </a:lnTo>
                  <a:lnTo>
                    <a:pt x="17691" y="1916"/>
                  </a:lnTo>
                  <a:lnTo>
                    <a:pt x="17816" y="1600"/>
                  </a:lnTo>
                  <a:lnTo>
                    <a:pt x="17931" y="1284"/>
                  </a:lnTo>
                  <a:lnTo>
                    <a:pt x="18036" y="948"/>
                  </a:lnTo>
                  <a:lnTo>
                    <a:pt x="18123" y="623"/>
                  </a:lnTo>
                  <a:lnTo>
                    <a:pt x="18199" y="278"/>
                  </a:lnTo>
                  <a:lnTo>
                    <a:pt x="18218" y="211"/>
                  </a:lnTo>
                  <a:lnTo>
                    <a:pt x="17749" y="182"/>
                  </a:lnTo>
                  <a:lnTo>
                    <a:pt x="17136" y="163"/>
                  </a:lnTo>
                  <a:lnTo>
                    <a:pt x="15575" y="125"/>
                  </a:lnTo>
                  <a:lnTo>
                    <a:pt x="13611" y="86"/>
                  </a:lnTo>
                  <a:lnTo>
                    <a:pt x="11351" y="58"/>
                  </a:lnTo>
                  <a:lnTo>
                    <a:pt x="8889" y="29"/>
                  </a:lnTo>
                  <a:lnTo>
                    <a:pt x="6322" y="10"/>
                  </a:lnTo>
                  <a:lnTo>
                    <a:pt x="37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43"/>
            <p:cNvSpPr/>
            <p:nvPr/>
          </p:nvSpPr>
          <p:spPr>
            <a:xfrm>
              <a:off x="7773602" y="1679393"/>
              <a:ext cx="218925" cy="431399"/>
            </a:xfrm>
            <a:custGeom>
              <a:rect b="b" l="l" r="r" t="t"/>
              <a:pathLst>
                <a:path extrusionOk="0" h="10968" w="5566">
                  <a:moveTo>
                    <a:pt x="2204" y="0"/>
                  </a:moveTo>
                  <a:lnTo>
                    <a:pt x="1" y="3314"/>
                  </a:lnTo>
                  <a:lnTo>
                    <a:pt x="96" y="3669"/>
                  </a:lnTo>
                  <a:lnTo>
                    <a:pt x="173" y="4004"/>
                  </a:lnTo>
                  <a:lnTo>
                    <a:pt x="250" y="4339"/>
                  </a:lnTo>
                  <a:lnTo>
                    <a:pt x="317" y="4665"/>
                  </a:lnTo>
                  <a:lnTo>
                    <a:pt x="374" y="4981"/>
                  </a:lnTo>
                  <a:lnTo>
                    <a:pt x="422" y="5297"/>
                  </a:lnTo>
                  <a:lnTo>
                    <a:pt x="499" y="5881"/>
                  </a:lnTo>
                  <a:lnTo>
                    <a:pt x="556" y="6437"/>
                  </a:lnTo>
                  <a:lnTo>
                    <a:pt x="585" y="6954"/>
                  </a:lnTo>
                  <a:lnTo>
                    <a:pt x="595" y="7433"/>
                  </a:lnTo>
                  <a:lnTo>
                    <a:pt x="595" y="7864"/>
                  </a:lnTo>
                  <a:lnTo>
                    <a:pt x="575" y="8247"/>
                  </a:lnTo>
                  <a:lnTo>
                    <a:pt x="556" y="8592"/>
                  </a:lnTo>
                  <a:lnTo>
                    <a:pt x="528" y="8889"/>
                  </a:lnTo>
                  <a:lnTo>
                    <a:pt x="499" y="9128"/>
                  </a:lnTo>
                  <a:lnTo>
                    <a:pt x="441" y="9463"/>
                  </a:lnTo>
                  <a:lnTo>
                    <a:pt x="413" y="9578"/>
                  </a:lnTo>
                  <a:lnTo>
                    <a:pt x="413" y="9770"/>
                  </a:lnTo>
                  <a:lnTo>
                    <a:pt x="422" y="9952"/>
                  </a:lnTo>
                  <a:lnTo>
                    <a:pt x="451" y="10115"/>
                  </a:lnTo>
                  <a:lnTo>
                    <a:pt x="489" y="10258"/>
                  </a:lnTo>
                  <a:lnTo>
                    <a:pt x="528" y="10392"/>
                  </a:lnTo>
                  <a:lnTo>
                    <a:pt x="585" y="10507"/>
                  </a:lnTo>
                  <a:lnTo>
                    <a:pt x="652" y="10603"/>
                  </a:lnTo>
                  <a:lnTo>
                    <a:pt x="729" y="10699"/>
                  </a:lnTo>
                  <a:lnTo>
                    <a:pt x="815" y="10766"/>
                  </a:lnTo>
                  <a:lnTo>
                    <a:pt x="911" y="10833"/>
                  </a:lnTo>
                  <a:lnTo>
                    <a:pt x="1006" y="10881"/>
                  </a:lnTo>
                  <a:lnTo>
                    <a:pt x="1112" y="10919"/>
                  </a:lnTo>
                  <a:lnTo>
                    <a:pt x="1227" y="10948"/>
                  </a:lnTo>
                  <a:lnTo>
                    <a:pt x="1351" y="10958"/>
                  </a:lnTo>
                  <a:lnTo>
                    <a:pt x="1476" y="10967"/>
                  </a:lnTo>
                  <a:lnTo>
                    <a:pt x="1610" y="10958"/>
                  </a:lnTo>
                  <a:lnTo>
                    <a:pt x="1744" y="10948"/>
                  </a:lnTo>
                  <a:lnTo>
                    <a:pt x="1888" y="10919"/>
                  </a:lnTo>
                  <a:lnTo>
                    <a:pt x="2031" y="10890"/>
                  </a:lnTo>
                  <a:lnTo>
                    <a:pt x="2175" y="10852"/>
                  </a:lnTo>
                  <a:lnTo>
                    <a:pt x="2328" y="10804"/>
                  </a:lnTo>
                  <a:lnTo>
                    <a:pt x="2481" y="10747"/>
                  </a:lnTo>
                  <a:lnTo>
                    <a:pt x="2788" y="10622"/>
                  </a:lnTo>
                  <a:lnTo>
                    <a:pt x="3094" y="10469"/>
                  </a:lnTo>
                  <a:lnTo>
                    <a:pt x="3401" y="10297"/>
                  </a:lnTo>
                  <a:lnTo>
                    <a:pt x="3707" y="10105"/>
                  </a:lnTo>
                  <a:lnTo>
                    <a:pt x="3995" y="9904"/>
                  </a:lnTo>
                  <a:lnTo>
                    <a:pt x="4177" y="9770"/>
                  </a:lnTo>
                  <a:lnTo>
                    <a:pt x="4349" y="9636"/>
                  </a:lnTo>
                  <a:lnTo>
                    <a:pt x="4512" y="9492"/>
                  </a:lnTo>
                  <a:lnTo>
                    <a:pt x="4656" y="9348"/>
                  </a:lnTo>
                  <a:lnTo>
                    <a:pt x="4799" y="9205"/>
                  </a:lnTo>
                  <a:lnTo>
                    <a:pt x="4924" y="9071"/>
                  </a:lnTo>
                  <a:lnTo>
                    <a:pt x="5154" y="8802"/>
                  </a:lnTo>
                  <a:lnTo>
                    <a:pt x="5336" y="8573"/>
                  </a:lnTo>
                  <a:lnTo>
                    <a:pt x="5460" y="8391"/>
                  </a:lnTo>
                  <a:lnTo>
                    <a:pt x="5566" y="8237"/>
                  </a:lnTo>
                  <a:lnTo>
                    <a:pt x="5336" y="7998"/>
                  </a:lnTo>
                  <a:lnTo>
                    <a:pt x="5115" y="7739"/>
                  </a:lnTo>
                  <a:lnTo>
                    <a:pt x="4895" y="7471"/>
                  </a:lnTo>
                  <a:lnTo>
                    <a:pt x="4694" y="7184"/>
                  </a:lnTo>
                  <a:lnTo>
                    <a:pt x="4502" y="6887"/>
                  </a:lnTo>
                  <a:lnTo>
                    <a:pt x="4311" y="6571"/>
                  </a:lnTo>
                  <a:lnTo>
                    <a:pt x="4138" y="6255"/>
                  </a:lnTo>
                  <a:lnTo>
                    <a:pt x="3966" y="5919"/>
                  </a:lnTo>
                  <a:lnTo>
                    <a:pt x="3813" y="5584"/>
                  </a:lnTo>
                  <a:lnTo>
                    <a:pt x="3660" y="5249"/>
                  </a:lnTo>
                  <a:lnTo>
                    <a:pt x="3516" y="4904"/>
                  </a:lnTo>
                  <a:lnTo>
                    <a:pt x="3382" y="4559"/>
                  </a:lnTo>
                  <a:lnTo>
                    <a:pt x="3257" y="4215"/>
                  </a:lnTo>
                  <a:lnTo>
                    <a:pt x="3142" y="3879"/>
                  </a:lnTo>
                  <a:lnTo>
                    <a:pt x="3037" y="3544"/>
                  </a:lnTo>
                  <a:lnTo>
                    <a:pt x="2932" y="3209"/>
                  </a:lnTo>
                  <a:lnTo>
                    <a:pt x="2750" y="2567"/>
                  </a:lnTo>
                  <a:lnTo>
                    <a:pt x="2596" y="1964"/>
                  </a:lnTo>
                  <a:lnTo>
                    <a:pt x="2472" y="1427"/>
                  </a:lnTo>
                  <a:lnTo>
                    <a:pt x="2376" y="948"/>
                  </a:lnTo>
                  <a:lnTo>
                    <a:pt x="2299" y="556"/>
                  </a:lnTo>
                  <a:lnTo>
                    <a:pt x="2242" y="259"/>
                  </a:lnTo>
                  <a:lnTo>
                    <a:pt x="2204" y="0"/>
                  </a:lnTo>
                  <a:close/>
                </a:path>
              </a:pathLst>
            </a:custGeom>
            <a:solidFill>
              <a:srgbClr val="FF96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43"/>
            <p:cNvSpPr/>
            <p:nvPr/>
          </p:nvSpPr>
          <p:spPr>
            <a:xfrm>
              <a:off x="7603337" y="1639826"/>
              <a:ext cx="309350" cy="325516"/>
            </a:xfrm>
            <a:custGeom>
              <a:rect b="b" l="l" r="r" t="t"/>
              <a:pathLst>
                <a:path extrusionOk="0" h="8276" w="7865">
                  <a:moveTo>
                    <a:pt x="6169" y="0"/>
                  </a:moveTo>
                  <a:lnTo>
                    <a:pt x="6015" y="29"/>
                  </a:lnTo>
                  <a:lnTo>
                    <a:pt x="5853" y="58"/>
                  </a:lnTo>
                  <a:lnTo>
                    <a:pt x="5517" y="154"/>
                  </a:lnTo>
                  <a:lnTo>
                    <a:pt x="5335" y="192"/>
                  </a:lnTo>
                  <a:lnTo>
                    <a:pt x="5153" y="230"/>
                  </a:lnTo>
                  <a:lnTo>
                    <a:pt x="4962" y="259"/>
                  </a:lnTo>
                  <a:lnTo>
                    <a:pt x="4761" y="278"/>
                  </a:lnTo>
                  <a:lnTo>
                    <a:pt x="4358" y="297"/>
                  </a:lnTo>
                  <a:lnTo>
                    <a:pt x="3947" y="326"/>
                  </a:lnTo>
                  <a:lnTo>
                    <a:pt x="3535" y="364"/>
                  </a:lnTo>
                  <a:lnTo>
                    <a:pt x="3123" y="412"/>
                  </a:lnTo>
                  <a:lnTo>
                    <a:pt x="2721" y="470"/>
                  </a:lnTo>
                  <a:lnTo>
                    <a:pt x="2328" y="527"/>
                  </a:lnTo>
                  <a:lnTo>
                    <a:pt x="1590" y="652"/>
                  </a:lnTo>
                  <a:lnTo>
                    <a:pt x="949" y="767"/>
                  </a:lnTo>
                  <a:lnTo>
                    <a:pt x="451" y="872"/>
                  </a:lnTo>
                  <a:lnTo>
                    <a:pt x="0" y="968"/>
                  </a:lnTo>
                  <a:lnTo>
                    <a:pt x="144" y="1408"/>
                  </a:lnTo>
                  <a:lnTo>
                    <a:pt x="508" y="2510"/>
                  </a:lnTo>
                  <a:lnTo>
                    <a:pt x="738" y="3190"/>
                  </a:lnTo>
                  <a:lnTo>
                    <a:pt x="997" y="3908"/>
                  </a:lnTo>
                  <a:lnTo>
                    <a:pt x="1265" y="4617"/>
                  </a:lnTo>
                  <a:lnTo>
                    <a:pt x="1533" y="5268"/>
                  </a:lnTo>
                  <a:lnTo>
                    <a:pt x="1638" y="5508"/>
                  </a:lnTo>
                  <a:lnTo>
                    <a:pt x="1763" y="5757"/>
                  </a:lnTo>
                  <a:lnTo>
                    <a:pt x="1916" y="5996"/>
                  </a:lnTo>
                  <a:lnTo>
                    <a:pt x="2079" y="6255"/>
                  </a:lnTo>
                  <a:lnTo>
                    <a:pt x="2261" y="6494"/>
                  </a:lnTo>
                  <a:lnTo>
                    <a:pt x="2452" y="6743"/>
                  </a:lnTo>
                  <a:lnTo>
                    <a:pt x="2654" y="6983"/>
                  </a:lnTo>
                  <a:lnTo>
                    <a:pt x="2874" y="7203"/>
                  </a:lnTo>
                  <a:lnTo>
                    <a:pt x="3094" y="7414"/>
                  </a:lnTo>
                  <a:lnTo>
                    <a:pt x="3324" y="7615"/>
                  </a:lnTo>
                  <a:lnTo>
                    <a:pt x="3563" y="7787"/>
                  </a:lnTo>
                  <a:lnTo>
                    <a:pt x="3803" y="7941"/>
                  </a:lnTo>
                  <a:lnTo>
                    <a:pt x="3927" y="8008"/>
                  </a:lnTo>
                  <a:lnTo>
                    <a:pt x="4052" y="8075"/>
                  </a:lnTo>
                  <a:lnTo>
                    <a:pt x="4176" y="8123"/>
                  </a:lnTo>
                  <a:lnTo>
                    <a:pt x="4291" y="8171"/>
                  </a:lnTo>
                  <a:lnTo>
                    <a:pt x="4416" y="8209"/>
                  </a:lnTo>
                  <a:lnTo>
                    <a:pt x="4540" y="8238"/>
                  </a:lnTo>
                  <a:lnTo>
                    <a:pt x="4665" y="8257"/>
                  </a:lnTo>
                  <a:lnTo>
                    <a:pt x="4780" y="8276"/>
                  </a:lnTo>
                  <a:lnTo>
                    <a:pt x="4943" y="8276"/>
                  </a:lnTo>
                  <a:lnTo>
                    <a:pt x="5106" y="8257"/>
                  </a:lnTo>
                  <a:lnTo>
                    <a:pt x="5259" y="8218"/>
                  </a:lnTo>
                  <a:lnTo>
                    <a:pt x="5412" y="8171"/>
                  </a:lnTo>
                  <a:lnTo>
                    <a:pt x="5556" y="8113"/>
                  </a:lnTo>
                  <a:lnTo>
                    <a:pt x="5709" y="8036"/>
                  </a:lnTo>
                  <a:lnTo>
                    <a:pt x="5843" y="7950"/>
                  </a:lnTo>
                  <a:lnTo>
                    <a:pt x="5987" y="7855"/>
                  </a:lnTo>
                  <a:lnTo>
                    <a:pt x="6111" y="7749"/>
                  </a:lnTo>
                  <a:lnTo>
                    <a:pt x="6236" y="7634"/>
                  </a:lnTo>
                  <a:lnTo>
                    <a:pt x="6360" y="7519"/>
                  </a:lnTo>
                  <a:lnTo>
                    <a:pt x="6475" y="7395"/>
                  </a:lnTo>
                  <a:lnTo>
                    <a:pt x="6581" y="7280"/>
                  </a:lnTo>
                  <a:lnTo>
                    <a:pt x="6676" y="7155"/>
                  </a:lnTo>
                  <a:lnTo>
                    <a:pt x="6849" y="6906"/>
                  </a:lnTo>
                  <a:lnTo>
                    <a:pt x="7021" y="6629"/>
                  </a:lnTo>
                  <a:lnTo>
                    <a:pt x="7174" y="6360"/>
                  </a:lnTo>
                  <a:lnTo>
                    <a:pt x="7308" y="6083"/>
                  </a:lnTo>
                  <a:lnTo>
                    <a:pt x="7423" y="5814"/>
                  </a:lnTo>
                  <a:lnTo>
                    <a:pt x="7529" y="5556"/>
                  </a:lnTo>
                  <a:lnTo>
                    <a:pt x="7615" y="5288"/>
                  </a:lnTo>
                  <a:lnTo>
                    <a:pt x="7682" y="5029"/>
                  </a:lnTo>
                  <a:lnTo>
                    <a:pt x="7749" y="4780"/>
                  </a:lnTo>
                  <a:lnTo>
                    <a:pt x="7787" y="4531"/>
                  </a:lnTo>
                  <a:lnTo>
                    <a:pt x="7826" y="4282"/>
                  </a:lnTo>
                  <a:lnTo>
                    <a:pt x="7845" y="4042"/>
                  </a:lnTo>
                  <a:lnTo>
                    <a:pt x="7854" y="3813"/>
                  </a:lnTo>
                  <a:lnTo>
                    <a:pt x="7864" y="3583"/>
                  </a:lnTo>
                  <a:lnTo>
                    <a:pt x="7854" y="3372"/>
                  </a:lnTo>
                  <a:lnTo>
                    <a:pt x="7845" y="3161"/>
                  </a:lnTo>
                  <a:lnTo>
                    <a:pt x="7826" y="2960"/>
                  </a:lnTo>
                  <a:lnTo>
                    <a:pt x="7797" y="2759"/>
                  </a:lnTo>
                  <a:lnTo>
                    <a:pt x="7768" y="2577"/>
                  </a:lnTo>
                  <a:lnTo>
                    <a:pt x="7701" y="2242"/>
                  </a:lnTo>
                  <a:lnTo>
                    <a:pt x="7625" y="1945"/>
                  </a:lnTo>
                  <a:lnTo>
                    <a:pt x="7548" y="1686"/>
                  </a:lnTo>
                  <a:lnTo>
                    <a:pt x="7471" y="1485"/>
                  </a:lnTo>
                  <a:lnTo>
                    <a:pt x="7404" y="1341"/>
                  </a:lnTo>
                  <a:lnTo>
                    <a:pt x="7347" y="1217"/>
                  </a:lnTo>
                  <a:lnTo>
                    <a:pt x="7270" y="987"/>
                  </a:lnTo>
                  <a:lnTo>
                    <a:pt x="7194" y="776"/>
                  </a:lnTo>
                  <a:lnTo>
                    <a:pt x="7136" y="661"/>
                  </a:lnTo>
                  <a:lnTo>
                    <a:pt x="7079" y="546"/>
                  </a:lnTo>
                  <a:lnTo>
                    <a:pt x="7031" y="451"/>
                  </a:lnTo>
                  <a:lnTo>
                    <a:pt x="6964" y="364"/>
                  </a:lnTo>
                  <a:lnTo>
                    <a:pt x="6906" y="288"/>
                  </a:lnTo>
                  <a:lnTo>
                    <a:pt x="6849" y="221"/>
                  </a:lnTo>
                  <a:lnTo>
                    <a:pt x="6782" y="173"/>
                  </a:lnTo>
                  <a:lnTo>
                    <a:pt x="6724" y="125"/>
                  </a:lnTo>
                  <a:lnTo>
                    <a:pt x="6657" y="87"/>
                  </a:lnTo>
                  <a:lnTo>
                    <a:pt x="6590" y="48"/>
                  </a:lnTo>
                  <a:lnTo>
                    <a:pt x="6523" y="29"/>
                  </a:lnTo>
                  <a:lnTo>
                    <a:pt x="6456" y="10"/>
                  </a:lnTo>
                  <a:lnTo>
                    <a:pt x="6389" y="0"/>
                  </a:lnTo>
                  <a:close/>
                </a:path>
              </a:pathLst>
            </a:custGeom>
            <a:solidFill>
              <a:srgbClr val="FFAF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43"/>
            <p:cNvSpPr/>
            <p:nvPr/>
          </p:nvSpPr>
          <p:spPr>
            <a:xfrm>
              <a:off x="7868902" y="1648479"/>
              <a:ext cx="64112" cy="110052"/>
            </a:xfrm>
            <a:custGeom>
              <a:rect b="b" l="l" r="r" t="t"/>
              <a:pathLst>
                <a:path extrusionOk="0" h="2798" w="1630">
                  <a:moveTo>
                    <a:pt x="624" y="1"/>
                  </a:moveTo>
                  <a:lnTo>
                    <a:pt x="547" y="10"/>
                  </a:lnTo>
                  <a:lnTo>
                    <a:pt x="470" y="29"/>
                  </a:lnTo>
                  <a:lnTo>
                    <a:pt x="394" y="68"/>
                  </a:lnTo>
                  <a:lnTo>
                    <a:pt x="327" y="116"/>
                  </a:lnTo>
                  <a:lnTo>
                    <a:pt x="269" y="173"/>
                  </a:lnTo>
                  <a:lnTo>
                    <a:pt x="212" y="240"/>
                  </a:lnTo>
                  <a:lnTo>
                    <a:pt x="164" y="326"/>
                  </a:lnTo>
                  <a:lnTo>
                    <a:pt x="116" y="422"/>
                  </a:lnTo>
                  <a:lnTo>
                    <a:pt x="78" y="518"/>
                  </a:lnTo>
                  <a:lnTo>
                    <a:pt x="49" y="623"/>
                  </a:lnTo>
                  <a:lnTo>
                    <a:pt x="20" y="738"/>
                  </a:lnTo>
                  <a:lnTo>
                    <a:pt x="11" y="863"/>
                  </a:lnTo>
                  <a:lnTo>
                    <a:pt x="1" y="997"/>
                  </a:lnTo>
                  <a:lnTo>
                    <a:pt x="1" y="1121"/>
                  </a:lnTo>
                  <a:lnTo>
                    <a:pt x="1" y="1265"/>
                  </a:lnTo>
                  <a:lnTo>
                    <a:pt x="20" y="1399"/>
                  </a:lnTo>
                  <a:lnTo>
                    <a:pt x="39" y="1543"/>
                  </a:lnTo>
                  <a:lnTo>
                    <a:pt x="68" y="1686"/>
                  </a:lnTo>
                  <a:lnTo>
                    <a:pt x="106" y="1821"/>
                  </a:lnTo>
                  <a:lnTo>
                    <a:pt x="154" y="1955"/>
                  </a:lnTo>
                  <a:lnTo>
                    <a:pt x="202" y="2079"/>
                  </a:lnTo>
                  <a:lnTo>
                    <a:pt x="260" y="2194"/>
                  </a:lnTo>
                  <a:lnTo>
                    <a:pt x="327" y="2299"/>
                  </a:lnTo>
                  <a:lnTo>
                    <a:pt x="384" y="2395"/>
                  </a:lnTo>
                  <a:lnTo>
                    <a:pt x="461" y="2491"/>
                  </a:lnTo>
                  <a:lnTo>
                    <a:pt x="528" y="2568"/>
                  </a:lnTo>
                  <a:lnTo>
                    <a:pt x="604" y="2635"/>
                  </a:lnTo>
                  <a:lnTo>
                    <a:pt x="681" y="2692"/>
                  </a:lnTo>
                  <a:lnTo>
                    <a:pt x="758" y="2740"/>
                  </a:lnTo>
                  <a:lnTo>
                    <a:pt x="844" y="2769"/>
                  </a:lnTo>
                  <a:lnTo>
                    <a:pt x="920" y="2798"/>
                  </a:lnTo>
                  <a:lnTo>
                    <a:pt x="997" y="2798"/>
                  </a:lnTo>
                  <a:lnTo>
                    <a:pt x="1083" y="2788"/>
                  </a:lnTo>
                  <a:lnTo>
                    <a:pt x="1160" y="2769"/>
                  </a:lnTo>
                  <a:lnTo>
                    <a:pt x="1237" y="2731"/>
                  </a:lnTo>
                  <a:lnTo>
                    <a:pt x="1304" y="2683"/>
                  </a:lnTo>
                  <a:lnTo>
                    <a:pt x="1361" y="2625"/>
                  </a:lnTo>
                  <a:lnTo>
                    <a:pt x="1419" y="2549"/>
                  </a:lnTo>
                  <a:lnTo>
                    <a:pt x="1466" y="2472"/>
                  </a:lnTo>
                  <a:lnTo>
                    <a:pt x="1514" y="2376"/>
                  </a:lnTo>
                  <a:lnTo>
                    <a:pt x="1553" y="2280"/>
                  </a:lnTo>
                  <a:lnTo>
                    <a:pt x="1581" y="2175"/>
                  </a:lnTo>
                  <a:lnTo>
                    <a:pt x="1601" y="2050"/>
                  </a:lnTo>
                  <a:lnTo>
                    <a:pt x="1620" y="1936"/>
                  </a:lnTo>
                  <a:lnTo>
                    <a:pt x="1629" y="1801"/>
                  </a:lnTo>
                  <a:lnTo>
                    <a:pt x="1629" y="1667"/>
                  </a:lnTo>
                  <a:lnTo>
                    <a:pt x="1629" y="1533"/>
                  </a:lnTo>
                  <a:lnTo>
                    <a:pt x="1610" y="1390"/>
                  </a:lnTo>
                  <a:lnTo>
                    <a:pt x="1591" y="1246"/>
                  </a:lnTo>
                  <a:lnTo>
                    <a:pt x="1553" y="1112"/>
                  </a:lnTo>
                  <a:lnTo>
                    <a:pt x="1514" y="968"/>
                  </a:lnTo>
                  <a:lnTo>
                    <a:pt x="1476" y="844"/>
                  </a:lnTo>
                  <a:lnTo>
                    <a:pt x="1419" y="719"/>
                  </a:lnTo>
                  <a:lnTo>
                    <a:pt x="1371" y="604"/>
                  </a:lnTo>
                  <a:lnTo>
                    <a:pt x="1304" y="499"/>
                  </a:lnTo>
                  <a:lnTo>
                    <a:pt x="1237" y="393"/>
                  </a:lnTo>
                  <a:lnTo>
                    <a:pt x="1169" y="307"/>
                  </a:lnTo>
                  <a:lnTo>
                    <a:pt x="1102" y="231"/>
                  </a:lnTo>
                  <a:lnTo>
                    <a:pt x="1026" y="164"/>
                  </a:lnTo>
                  <a:lnTo>
                    <a:pt x="949" y="106"/>
                  </a:lnTo>
                  <a:lnTo>
                    <a:pt x="873" y="58"/>
                  </a:lnTo>
                  <a:lnTo>
                    <a:pt x="786" y="20"/>
                  </a:lnTo>
                  <a:lnTo>
                    <a:pt x="710" y="1"/>
                  </a:lnTo>
                  <a:close/>
                </a:path>
              </a:pathLst>
            </a:custGeom>
            <a:solidFill>
              <a:srgbClr val="FFAF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43"/>
            <p:cNvSpPr/>
            <p:nvPr/>
          </p:nvSpPr>
          <p:spPr>
            <a:xfrm>
              <a:off x="7730652" y="1771311"/>
              <a:ext cx="42243" cy="79884"/>
            </a:xfrm>
            <a:custGeom>
              <a:rect b="b" l="l" r="r" t="t"/>
              <a:pathLst>
                <a:path extrusionOk="0" h="2031" w="1074">
                  <a:moveTo>
                    <a:pt x="1" y="0"/>
                  </a:moveTo>
                  <a:lnTo>
                    <a:pt x="77" y="211"/>
                  </a:lnTo>
                  <a:lnTo>
                    <a:pt x="144" y="422"/>
                  </a:lnTo>
                  <a:lnTo>
                    <a:pt x="192" y="632"/>
                  </a:lnTo>
                  <a:lnTo>
                    <a:pt x="231" y="843"/>
                  </a:lnTo>
                  <a:lnTo>
                    <a:pt x="259" y="1063"/>
                  </a:lnTo>
                  <a:lnTo>
                    <a:pt x="269" y="1274"/>
                  </a:lnTo>
                  <a:lnTo>
                    <a:pt x="279" y="1494"/>
                  </a:lnTo>
                  <a:lnTo>
                    <a:pt x="269" y="1705"/>
                  </a:lnTo>
                  <a:lnTo>
                    <a:pt x="298" y="1791"/>
                  </a:lnTo>
                  <a:lnTo>
                    <a:pt x="336" y="1868"/>
                  </a:lnTo>
                  <a:lnTo>
                    <a:pt x="394" y="1935"/>
                  </a:lnTo>
                  <a:lnTo>
                    <a:pt x="461" y="1983"/>
                  </a:lnTo>
                  <a:lnTo>
                    <a:pt x="537" y="2021"/>
                  </a:lnTo>
                  <a:lnTo>
                    <a:pt x="623" y="2031"/>
                  </a:lnTo>
                  <a:lnTo>
                    <a:pt x="710" y="2031"/>
                  </a:lnTo>
                  <a:lnTo>
                    <a:pt x="796" y="2012"/>
                  </a:lnTo>
                  <a:lnTo>
                    <a:pt x="882" y="1973"/>
                  </a:lnTo>
                  <a:lnTo>
                    <a:pt x="959" y="1916"/>
                  </a:lnTo>
                  <a:lnTo>
                    <a:pt x="1016" y="1849"/>
                  </a:lnTo>
                  <a:lnTo>
                    <a:pt x="1054" y="1772"/>
                  </a:lnTo>
                  <a:lnTo>
                    <a:pt x="1074" y="1686"/>
                  </a:lnTo>
                  <a:lnTo>
                    <a:pt x="1074" y="1590"/>
                  </a:lnTo>
                  <a:lnTo>
                    <a:pt x="1054" y="1504"/>
                  </a:lnTo>
                  <a:lnTo>
                    <a:pt x="1016" y="1418"/>
                  </a:lnTo>
                  <a:lnTo>
                    <a:pt x="1" y="0"/>
                  </a:lnTo>
                  <a:close/>
                </a:path>
              </a:pathLst>
            </a:custGeom>
            <a:solidFill>
              <a:srgbClr val="FF6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43"/>
            <p:cNvSpPr/>
            <p:nvPr/>
          </p:nvSpPr>
          <p:spPr>
            <a:xfrm>
              <a:off x="7484280" y="1425864"/>
              <a:ext cx="326656" cy="355644"/>
            </a:xfrm>
            <a:custGeom>
              <a:rect b="b" l="l" r="r" t="t"/>
              <a:pathLst>
                <a:path extrusionOk="0" h="9042" w="8305">
                  <a:moveTo>
                    <a:pt x="4502" y="0"/>
                  </a:moveTo>
                  <a:lnTo>
                    <a:pt x="4225" y="29"/>
                  </a:lnTo>
                  <a:lnTo>
                    <a:pt x="3937" y="58"/>
                  </a:lnTo>
                  <a:lnTo>
                    <a:pt x="3640" y="115"/>
                  </a:lnTo>
                  <a:lnTo>
                    <a:pt x="3487" y="153"/>
                  </a:lnTo>
                  <a:lnTo>
                    <a:pt x="3343" y="192"/>
                  </a:lnTo>
                  <a:lnTo>
                    <a:pt x="3200" y="249"/>
                  </a:lnTo>
                  <a:lnTo>
                    <a:pt x="3056" y="307"/>
                  </a:lnTo>
                  <a:lnTo>
                    <a:pt x="2912" y="374"/>
                  </a:lnTo>
                  <a:lnTo>
                    <a:pt x="2769" y="450"/>
                  </a:lnTo>
                  <a:lnTo>
                    <a:pt x="2635" y="527"/>
                  </a:lnTo>
                  <a:lnTo>
                    <a:pt x="2501" y="623"/>
                  </a:lnTo>
                  <a:lnTo>
                    <a:pt x="2367" y="718"/>
                  </a:lnTo>
                  <a:lnTo>
                    <a:pt x="2232" y="824"/>
                  </a:lnTo>
                  <a:lnTo>
                    <a:pt x="2108" y="929"/>
                  </a:lnTo>
                  <a:lnTo>
                    <a:pt x="1983" y="1044"/>
                  </a:lnTo>
                  <a:lnTo>
                    <a:pt x="1859" y="1159"/>
                  </a:lnTo>
                  <a:lnTo>
                    <a:pt x="1734" y="1284"/>
                  </a:lnTo>
                  <a:lnTo>
                    <a:pt x="1504" y="1552"/>
                  </a:lnTo>
                  <a:lnTo>
                    <a:pt x="1284" y="1839"/>
                  </a:lnTo>
                  <a:lnTo>
                    <a:pt x="1083" y="2136"/>
                  </a:lnTo>
                  <a:lnTo>
                    <a:pt x="892" y="2452"/>
                  </a:lnTo>
                  <a:lnTo>
                    <a:pt x="719" y="2787"/>
                  </a:lnTo>
                  <a:lnTo>
                    <a:pt x="566" y="3123"/>
                  </a:lnTo>
                  <a:lnTo>
                    <a:pt x="422" y="3467"/>
                  </a:lnTo>
                  <a:lnTo>
                    <a:pt x="298" y="3822"/>
                  </a:lnTo>
                  <a:lnTo>
                    <a:pt x="202" y="4176"/>
                  </a:lnTo>
                  <a:lnTo>
                    <a:pt x="116" y="4531"/>
                  </a:lnTo>
                  <a:lnTo>
                    <a:pt x="58" y="4894"/>
                  </a:lnTo>
                  <a:lnTo>
                    <a:pt x="10" y="5249"/>
                  </a:lnTo>
                  <a:lnTo>
                    <a:pt x="1" y="5603"/>
                  </a:lnTo>
                  <a:lnTo>
                    <a:pt x="1" y="5776"/>
                  </a:lnTo>
                  <a:lnTo>
                    <a:pt x="1" y="5948"/>
                  </a:lnTo>
                  <a:lnTo>
                    <a:pt x="10" y="6120"/>
                  </a:lnTo>
                  <a:lnTo>
                    <a:pt x="29" y="6283"/>
                  </a:lnTo>
                  <a:lnTo>
                    <a:pt x="58" y="6446"/>
                  </a:lnTo>
                  <a:lnTo>
                    <a:pt x="87" y="6609"/>
                  </a:lnTo>
                  <a:lnTo>
                    <a:pt x="125" y="6772"/>
                  </a:lnTo>
                  <a:lnTo>
                    <a:pt x="173" y="6925"/>
                  </a:lnTo>
                  <a:lnTo>
                    <a:pt x="221" y="7078"/>
                  </a:lnTo>
                  <a:lnTo>
                    <a:pt x="279" y="7222"/>
                  </a:lnTo>
                  <a:lnTo>
                    <a:pt x="346" y="7366"/>
                  </a:lnTo>
                  <a:lnTo>
                    <a:pt x="413" y="7509"/>
                  </a:lnTo>
                  <a:lnTo>
                    <a:pt x="499" y="7643"/>
                  </a:lnTo>
                  <a:lnTo>
                    <a:pt x="585" y="7778"/>
                  </a:lnTo>
                  <a:lnTo>
                    <a:pt x="671" y="7902"/>
                  </a:lnTo>
                  <a:lnTo>
                    <a:pt x="777" y="8017"/>
                  </a:lnTo>
                  <a:lnTo>
                    <a:pt x="882" y="8132"/>
                  </a:lnTo>
                  <a:lnTo>
                    <a:pt x="1006" y="8237"/>
                  </a:lnTo>
                  <a:lnTo>
                    <a:pt x="1131" y="8343"/>
                  </a:lnTo>
                  <a:lnTo>
                    <a:pt x="1255" y="8438"/>
                  </a:lnTo>
                  <a:lnTo>
                    <a:pt x="1399" y="8525"/>
                  </a:lnTo>
                  <a:lnTo>
                    <a:pt x="1552" y="8601"/>
                  </a:lnTo>
                  <a:lnTo>
                    <a:pt x="1706" y="8678"/>
                  </a:lnTo>
                  <a:lnTo>
                    <a:pt x="1868" y="8745"/>
                  </a:lnTo>
                  <a:lnTo>
                    <a:pt x="2041" y="8802"/>
                  </a:lnTo>
                  <a:lnTo>
                    <a:pt x="2204" y="8860"/>
                  </a:lnTo>
                  <a:lnTo>
                    <a:pt x="2367" y="8908"/>
                  </a:lnTo>
                  <a:lnTo>
                    <a:pt x="2529" y="8946"/>
                  </a:lnTo>
                  <a:lnTo>
                    <a:pt x="2692" y="8975"/>
                  </a:lnTo>
                  <a:lnTo>
                    <a:pt x="2855" y="9004"/>
                  </a:lnTo>
                  <a:lnTo>
                    <a:pt x="3008" y="9023"/>
                  </a:lnTo>
                  <a:lnTo>
                    <a:pt x="3162" y="9032"/>
                  </a:lnTo>
                  <a:lnTo>
                    <a:pt x="3315" y="9042"/>
                  </a:lnTo>
                  <a:lnTo>
                    <a:pt x="3621" y="9042"/>
                  </a:lnTo>
                  <a:lnTo>
                    <a:pt x="3765" y="9032"/>
                  </a:lnTo>
                  <a:lnTo>
                    <a:pt x="4052" y="8994"/>
                  </a:lnTo>
                  <a:lnTo>
                    <a:pt x="4330" y="8936"/>
                  </a:lnTo>
                  <a:lnTo>
                    <a:pt x="4598" y="8860"/>
                  </a:lnTo>
                  <a:lnTo>
                    <a:pt x="4857" y="8754"/>
                  </a:lnTo>
                  <a:lnTo>
                    <a:pt x="5115" y="8640"/>
                  </a:lnTo>
                  <a:lnTo>
                    <a:pt x="5355" y="8505"/>
                  </a:lnTo>
                  <a:lnTo>
                    <a:pt x="5594" y="8362"/>
                  </a:lnTo>
                  <a:lnTo>
                    <a:pt x="5824" y="8189"/>
                  </a:lnTo>
                  <a:lnTo>
                    <a:pt x="6035" y="8007"/>
                  </a:lnTo>
                  <a:lnTo>
                    <a:pt x="6246" y="7816"/>
                  </a:lnTo>
                  <a:lnTo>
                    <a:pt x="6447" y="7605"/>
                  </a:lnTo>
                  <a:lnTo>
                    <a:pt x="6638" y="7394"/>
                  </a:lnTo>
                  <a:lnTo>
                    <a:pt x="6811" y="7165"/>
                  </a:lnTo>
                  <a:lnTo>
                    <a:pt x="6983" y="6925"/>
                  </a:lnTo>
                  <a:lnTo>
                    <a:pt x="7146" y="6676"/>
                  </a:lnTo>
                  <a:lnTo>
                    <a:pt x="7299" y="6417"/>
                  </a:lnTo>
                  <a:lnTo>
                    <a:pt x="7443" y="6149"/>
                  </a:lnTo>
                  <a:lnTo>
                    <a:pt x="7577" y="5881"/>
                  </a:lnTo>
                  <a:lnTo>
                    <a:pt x="7702" y="5613"/>
                  </a:lnTo>
                  <a:lnTo>
                    <a:pt x="7807" y="5335"/>
                  </a:lnTo>
                  <a:lnTo>
                    <a:pt x="7912" y="5048"/>
                  </a:lnTo>
                  <a:lnTo>
                    <a:pt x="8008" y="4770"/>
                  </a:lnTo>
                  <a:lnTo>
                    <a:pt x="8085" y="4483"/>
                  </a:lnTo>
                  <a:lnTo>
                    <a:pt x="8161" y="4195"/>
                  </a:lnTo>
                  <a:lnTo>
                    <a:pt x="8219" y="3908"/>
                  </a:lnTo>
                  <a:lnTo>
                    <a:pt x="8276" y="3630"/>
                  </a:lnTo>
                  <a:lnTo>
                    <a:pt x="8295" y="3458"/>
                  </a:lnTo>
                  <a:lnTo>
                    <a:pt x="8305" y="3285"/>
                  </a:lnTo>
                  <a:lnTo>
                    <a:pt x="8305" y="3103"/>
                  </a:lnTo>
                  <a:lnTo>
                    <a:pt x="8286" y="2921"/>
                  </a:lnTo>
                  <a:lnTo>
                    <a:pt x="8267" y="2749"/>
                  </a:lnTo>
                  <a:lnTo>
                    <a:pt x="8228" y="2567"/>
                  </a:lnTo>
                  <a:lnTo>
                    <a:pt x="8180" y="2395"/>
                  </a:lnTo>
                  <a:lnTo>
                    <a:pt x="8123" y="2213"/>
                  </a:lnTo>
                  <a:lnTo>
                    <a:pt x="8056" y="2040"/>
                  </a:lnTo>
                  <a:lnTo>
                    <a:pt x="7970" y="1868"/>
                  </a:lnTo>
                  <a:lnTo>
                    <a:pt x="7884" y="1705"/>
                  </a:lnTo>
                  <a:lnTo>
                    <a:pt x="7778" y="1542"/>
                  </a:lnTo>
                  <a:lnTo>
                    <a:pt x="7673" y="1379"/>
                  </a:lnTo>
                  <a:lnTo>
                    <a:pt x="7548" y="1226"/>
                  </a:lnTo>
                  <a:lnTo>
                    <a:pt x="7414" y="1073"/>
                  </a:lnTo>
                  <a:lnTo>
                    <a:pt x="7271" y="939"/>
                  </a:lnTo>
                  <a:lnTo>
                    <a:pt x="7117" y="805"/>
                  </a:lnTo>
                  <a:lnTo>
                    <a:pt x="6954" y="680"/>
                  </a:lnTo>
                  <a:lnTo>
                    <a:pt x="6772" y="556"/>
                  </a:lnTo>
                  <a:lnTo>
                    <a:pt x="6590" y="450"/>
                  </a:lnTo>
                  <a:lnTo>
                    <a:pt x="6399" y="354"/>
                  </a:lnTo>
                  <a:lnTo>
                    <a:pt x="6198" y="268"/>
                  </a:lnTo>
                  <a:lnTo>
                    <a:pt x="5977" y="192"/>
                  </a:lnTo>
                  <a:lnTo>
                    <a:pt x="5757" y="125"/>
                  </a:lnTo>
                  <a:lnTo>
                    <a:pt x="5527" y="77"/>
                  </a:lnTo>
                  <a:lnTo>
                    <a:pt x="5278" y="38"/>
                  </a:lnTo>
                  <a:lnTo>
                    <a:pt x="5029" y="10"/>
                  </a:lnTo>
                  <a:lnTo>
                    <a:pt x="477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43"/>
            <p:cNvSpPr/>
            <p:nvPr/>
          </p:nvSpPr>
          <p:spPr>
            <a:xfrm>
              <a:off x="7748352" y="1861340"/>
              <a:ext cx="54672" cy="30168"/>
            </a:xfrm>
            <a:custGeom>
              <a:rect b="b" l="l" r="r" t="t"/>
              <a:pathLst>
                <a:path extrusionOk="0" h="767" w="1390">
                  <a:moveTo>
                    <a:pt x="796" y="0"/>
                  </a:moveTo>
                  <a:lnTo>
                    <a:pt x="700" y="10"/>
                  </a:lnTo>
                  <a:lnTo>
                    <a:pt x="595" y="29"/>
                  </a:lnTo>
                  <a:lnTo>
                    <a:pt x="489" y="58"/>
                  </a:lnTo>
                  <a:lnTo>
                    <a:pt x="394" y="115"/>
                  </a:lnTo>
                  <a:lnTo>
                    <a:pt x="298" y="173"/>
                  </a:lnTo>
                  <a:lnTo>
                    <a:pt x="221" y="249"/>
                  </a:lnTo>
                  <a:lnTo>
                    <a:pt x="145" y="326"/>
                  </a:lnTo>
                  <a:lnTo>
                    <a:pt x="87" y="422"/>
                  </a:lnTo>
                  <a:lnTo>
                    <a:pt x="39" y="518"/>
                  </a:lnTo>
                  <a:lnTo>
                    <a:pt x="1" y="633"/>
                  </a:lnTo>
                  <a:lnTo>
                    <a:pt x="1" y="671"/>
                  </a:lnTo>
                  <a:lnTo>
                    <a:pt x="20" y="709"/>
                  </a:lnTo>
                  <a:lnTo>
                    <a:pt x="49" y="747"/>
                  </a:lnTo>
                  <a:lnTo>
                    <a:pt x="87" y="767"/>
                  </a:lnTo>
                  <a:lnTo>
                    <a:pt x="116" y="767"/>
                  </a:lnTo>
                  <a:lnTo>
                    <a:pt x="145" y="757"/>
                  </a:lnTo>
                  <a:lnTo>
                    <a:pt x="183" y="747"/>
                  </a:lnTo>
                  <a:lnTo>
                    <a:pt x="202" y="719"/>
                  </a:lnTo>
                  <a:lnTo>
                    <a:pt x="221" y="680"/>
                  </a:lnTo>
                  <a:lnTo>
                    <a:pt x="250" y="604"/>
                  </a:lnTo>
                  <a:lnTo>
                    <a:pt x="279" y="527"/>
                  </a:lnTo>
                  <a:lnTo>
                    <a:pt x="327" y="460"/>
                  </a:lnTo>
                  <a:lnTo>
                    <a:pt x="375" y="403"/>
                  </a:lnTo>
                  <a:lnTo>
                    <a:pt x="442" y="345"/>
                  </a:lnTo>
                  <a:lnTo>
                    <a:pt x="499" y="307"/>
                  </a:lnTo>
                  <a:lnTo>
                    <a:pt x="576" y="269"/>
                  </a:lnTo>
                  <a:lnTo>
                    <a:pt x="652" y="240"/>
                  </a:lnTo>
                  <a:lnTo>
                    <a:pt x="729" y="230"/>
                  </a:lnTo>
                  <a:lnTo>
                    <a:pt x="806" y="221"/>
                  </a:lnTo>
                  <a:lnTo>
                    <a:pt x="873" y="230"/>
                  </a:lnTo>
                  <a:lnTo>
                    <a:pt x="949" y="240"/>
                  </a:lnTo>
                  <a:lnTo>
                    <a:pt x="1016" y="259"/>
                  </a:lnTo>
                  <a:lnTo>
                    <a:pt x="1083" y="288"/>
                  </a:lnTo>
                  <a:lnTo>
                    <a:pt x="1150" y="326"/>
                  </a:lnTo>
                  <a:lnTo>
                    <a:pt x="1208" y="374"/>
                  </a:lnTo>
                  <a:lnTo>
                    <a:pt x="1246" y="393"/>
                  </a:lnTo>
                  <a:lnTo>
                    <a:pt x="1284" y="403"/>
                  </a:lnTo>
                  <a:lnTo>
                    <a:pt x="1323" y="393"/>
                  </a:lnTo>
                  <a:lnTo>
                    <a:pt x="1361" y="364"/>
                  </a:lnTo>
                  <a:lnTo>
                    <a:pt x="1380" y="326"/>
                  </a:lnTo>
                  <a:lnTo>
                    <a:pt x="1390" y="288"/>
                  </a:lnTo>
                  <a:lnTo>
                    <a:pt x="1380" y="240"/>
                  </a:lnTo>
                  <a:lnTo>
                    <a:pt x="1351" y="211"/>
                  </a:lnTo>
                  <a:lnTo>
                    <a:pt x="1275" y="144"/>
                  </a:lnTo>
                  <a:lnTo>
                    <a:pt x="1189" y="96"/>
                  </a:lnTo>
                  <a:lnTo>
                    <a:pt x="1093" y="48"/>
                  </a:lnTo>
                  <a:lnTo>
                    <a:pt x="997" y="20"/>
                  </a:lnTo>
                  <a:lnTo>
                    <a:pt x="901" y="10"/>
                  </a:lnTo>
                  <a:lnTo>
                    <a:pt x="796" y="0"/>
                  </a:lnTo>
                  <a:close/>
                </a:path>
              </a:pathLst>
            </a:custGeom>
            <a:solidFill>
              <a:srgbClr val="A56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43"/>
            <p:cNvSpPr/>
            <p:nvPr/>
          </p:nvSpPr>
          <p:spPr>
            <a:xfrm>
              <a:off x="7754763" y="1746060"/>
              <a:ext cx="51290" cy="29027"/>
            </a:xfrm>
            <a:custGeom>
              <a:rect b="b" l="l" r="r" t="t"/>
              <a:pathLst>
                <a:path extrusionOk="0" h="738" w="1304">
                  <a:moveTo>
                    <a:pt x="1198" y="0"/>
                  </a:moveTo>
                  <a:lnTo>
                    <a:pt x="1160" y="10"/>
                  </a:lnTo>
                  <a:lnTo>
                    <a:pt x="1121" y="29"/>
                  </a:lnTo>
                  <a:lnTo>
                    <a:pt x="1093" y="58"/>
                  </a:lnTo>
                  <a:lnTo>
                    <a:pt x="1007" y="192"/>
                  </a:lnTo>
                  <a:lnTo>
                    <a:pt x="911" y="297"/>
                  </a:lnTo>
                  <a:lnTo>
                    <a:pt x="815" y="384"/>
                  </a:lnTo>
                  <a:lnTo>
                    <a:pt x="757" y="412"/>
                  </a:lnTo>
                  <a:lnTo>
                    <a:pt x="700" y="441"/>
                  </a:lnTo>
                  <a:lnTo>
                    <a:pt x="643" y="470"/>
                  </a:lnTo>
                  <a:lnTo>
                    <a:pt x="575" y="489"/>
                  </a:lnTo>
                  <a:lnTo>
                    <a:pt x="441" y="508"/>
                  </a:lnTo>
                  <a:lnTo>
                    <a:pt x="298" y="508"/>
                  </a:lnTo>
                  <a:lnTo>
                    <a:pt x="135" y="489"/>
                  </a:lnTo>
                  <a:lnTo>
                    <a:pt x="87" y="489"/>
                  </a:lnTo>
                  <a:lnTo>
                    <a:pt x="49" y="508"/>
                  </a:lnTo>
                  <a:lnTo>
                    <a:pt x="20" y="537"/>
                  </a:lnTo>
                  <a:lnTo>
                    <a:pt x="1" y="585"/>
                  </a:lnTo>
                  <a:lnTo>
                    <a:pt x="1" y="623"/>
                  </a:lnTo>
                  <a:lnTo>
                    <a:pt x="20" y="661"/>
                  </a:lnTo>
                  <a:lnTo>
                    <a:pt x="58" y="700"/>
                  </a:lnTo>
                  <a:lnTo>
                    <a:pt x="97" y="709"/>
                  </a:lnTo>
                  <a:lnTo>
                    <a:pt x="231" y="728"/>
                  </a:lnTo>
                  <a:lnTo>
                    <a:pt x="355" y="738"/>
                  </a:lnTo>
                  <a:lnTo>
                    <a:pt x="499" y="728"/>
                  </a:lnTo>
                  <a:lnTo>
                    <a:pt x="643" y="700"/>
                  </a:lnTo>
                  <a:lnTo>
                    <a:pt x="767" y="652"/>
                  </a:lnTo>
                  <a:lnTo>
                    <a:pt x="892" y="594"/>
                  </a:lnTo>
                  <a:lnTo>
                    <a:pt x="1007" y="518"/>
                  </a:lnTo>
                  <a:lnTo>
                    <a:pt x="1102" y="412"/>
                  </a:lnTo>
                  <a:lnTo>
                    <a:pt x="1198" y="297"/>
                  </a:lnTo>
                  <a:lnTo>
                    <a:pt x="1284" y="173"/>
                  </a:lnTo>
                  <a:lnTo>
                    <a:pt x="1303" y="125"/>
                  </a:lnTo>
                  <a:lnTo>
                    <a:pt x="1294" y="87"/>
                  </a:lnTo>
                  <a:lnTo>
                    <a:pt x="1275" y="48"/>
                  </a:lnTo>
                  <a:lnTo>
                    <a:pt x="1246" y="20"/>
                  </a:lnTo>
                  <a:lnTo>
                    <a:pt x="1198" y="0"/>
                  </a:lnTo>
                  <a:close/>
                </a:path>
              </a:pathLst>
            </a:custGeom>
            <a:solidFill>
              <a:srgbClr val="A56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43"/>
            <p:cNvSpPr/>
            <p:nvPr/>
          </p:nvSpPr>
          <p:spPr>
            <a:xfrm>
              <a:off x="7744222" y="1708027"/>
              <a:ext cx="46373" cy="40316"/>
            </a:xfrm>
            <a:custGeom>
              <a:rect b="b" l="l" r="r" t="t"/>
              <a:pathLst>
                <a:path extrusionOk="0" h="1025" w="1179">
                  <a:moveTo>
                    <a:pt x="1035" y="0"/>
                  </a:moveTo>
                  <a:lnTo>
                    <a:pt x="997" y="19"/>
                  </a:lnTo>
                  <a:lnTo>
                    <a:pt x="39" y="833"/>
                  </a:lnTo>
                  <a:lnTo>
                    <a:pt x="10" y="862"/>
                  </a:lnTo>
                  <a:lnTo>
                    <a:pt x="1" y="910"/>
                  </a:lnTo>
                  <a:lnTo>
                    <a:pt x="1" y="948"/>
                  </a:lnTo>
                  <a:lnTo>
                    <a:pt x="29" y="987"/>
                  </a:lnTo>
                  <a:lnTo>
                    <a:pt x="68" y="1015"/>
                  </a:lnTo>
                  <a:lnTo>
                    <a:pt x="106" y="1025"/>
                  </a:lnTo>
                  <a:lnTo>
                    <a:pt x="144" y="1025"/>
                  </a:lnTo>
                  <a:lnTo>
                    <a:pt x="183" y="1006"/>
                  </a:lnTo>
                  <a:lnTo>
                    <a:pt x="1140" y="192"/>
                  </a:lnTo>
                  <a:lnTo>
                    <a:pt x="1169" y="163"/>
                  </a:lnTo>
                  <a:lnTo>
                    <a:pt x="1179" y="115"/>
                  </a:lnTo>
                  <a:lnTo>
                    <a:pt x="1179" y="77"/>
                  </a:lnTo>
                  <a:lnTo>
                    <a:pt x="1160" y="38"/>
                  </a:lnTo>
                  <a:lnTo>
                    <a:pt x="1121" y="10"/>
                  </a:lnTo>
                  <a:lnTo>
                    <a:pt x="1083" y="0"/>
                  </a:lnTo>
                  <a:close/>
                </a:path>
              </a:pathLst>
            </a:custGeom>
            <a:solidFill>
              <a:srgbClr val="9650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43"/>
            <p:cNvSpPr/>
            <p:nvPr/>
          </p:nvSpPr>
          <p:spPr>
            <a:xfrm>
              <a:off x="7671891" y="1787122"/>
              <a:ext cx="51290" cy="29067"/>
            </a:xfrm>
            <a:custGeom>
              <a:rect b="b" l="l" r="r" t="t"/>
              <a:pathLst>
                <a:path extrusionOk="0" h="739" w="1304">
                  <a:moveTo>
                    <a:pt x="1198" y="0"/>
                  </a:moveTo>
                  <a:lnTo>
                    <a:pt x="1160" y="10"/>
                  </a:lnTo>
                  <a:lnTo>
                    <a:pt x="1121" y="29"/>
                  </a:lnTo>
                  <a:lnTo>
                    <a:pt x="1093" y="58"/>
                  </a:lnTo>
                  <a:lnTo>
                    <a:pt x="1006" y="192"/>
                  </a:lnTo>
                  <a:lnTo>
                    <a:pt x="911" y="297"/>
                  </a:lnTo>
                  <a:lnTo>
                    <a:pt x="815" y="384"/>
                  </a:lnTo>
                  <a:lnTo>
                    <a:pt x="757" y="412"/>
                  </a:lnTo>
                  <a:lnTo>
                    <a:pt x="700" y="441"/>
                  </a:lnTo>
                  <a:lnTo>
                    <a:pt x="642" y="470"/>
                  </a:lnTo>
                  <a:lnTo>
                    <a:pt x="575" y="489"/>
                  </a:lnTo>
                  <a:lnTo>
                    <a:pt x="441" y="508"/>
                  </a:lnTo>
                  <a:lnTo>
                    <a:pt x="298" y="508"/>
                  </a:lnTo>
                  <a:lnTo>
                    <a:pt x="135" y="489"/>
                  </a:lnTo>
                  <a:lnTo>
                    <a:pt x="87" y="499"/>
                  </a:lnTo>
                  <a:lnTo>
                    <a:pt x="49" y="508"/>
                  </a:lnTo>
                  <a:lnTo>
                    <a:pt x="20" y="546"/>
                  </a:lnTo>
                  <a:lnTo>
                    <a:pt x="1" y="585"/>
                  </a:lnTo>
                  <a:lnTo>
                    <a:pt x="1" y="623"/>
                  </a:lnTo>
                  <a:lnTo>
                    <a:pt x="20" y="671"/>
                  </a:lnTo>
                  <a:lnTo>
                    <a:pt x="58" y="700"/>
                  </a:lnTo>
                  <a:lnTo>
                    <a:pt x="96" y="709"/>
                  </a:lnTo>
                  <a:lnTo>
                    <a:pt x="231" y="728"/>
                  </a:lnTo>
                  <a:lnTo>
                    <a:pt x="355" y="738"/>
                  </a:lnTo>
                  <a:lnTo>
                    <a:pt x="499" y="728"/>
                  </a:lnTo>
                  <a:lnTo>
                    <a:pt x="642" y="700"/>
                  </a:lnTo>
                  <a:lnTo>
                    <a:pt x="767" y="661"/>
                  </a:lnTo>
                  <a:lnTo>
                    <a:pt x="891" y="594"/>
                  </a:lnTo>
                  <a:lnTo>
                    <a:pt x="1006" y="518"/>
                  </a:lnTo>
                  <a:lnTo>
                    <a:pt x="1102" y="422"/>
                  </a:lnTo>
                  <a:lnTo>
                    <a:pt x="1198" y="307"/>
                  </a:lnTo>
                  <a:lnTo>
                    <a:pt x="1284" y="173"/>
                  </a:lnTo>
                  <a:lnTo>
                    <a:pt x="1303" y="125"/>
                  </a:lnTo>
                  <a:lnTo>
                    <a:pt x="1294" y="87"/>
                  </a:lnTo>
                  <a:lnTo>
                    <a:pt x="1275" y="48"/>
                  </a:lnTo>
                  <a:lnTo>
                    <a:pt x="1246" y="20"/>
                  </a:lnTo>
                  <a:lnTo>
                    <a:pt x="1198" y="0"/>
                  </a:lnTo>
                  <a:close/>
                </a:path>
              </a:pathLst>
            </a:custGeom>
            <a:solidFill>
              <a:srgbClr val="A56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43"/>
            <p:cNvSpPr/>
            <p:nvPr/>
          </p:nvSpPr>
          <p:spPr>
            <a:xfrm>
              <a:off x="7651557" y="1763012"/>
              <a:ext cx="61831" cy="18132"/>
            </a:xfrm>
            <a:custGeom>
              <a:rect b="b" l="l" r="r" t="t"/>
              <a:pathLst>
                <a:path extrusionOk="0" h="461" w="1572">
                  <a:moveTo>
                    <a:pt x="1447" y="0"/>
                  </a:moveTo>
                  <a:lnTo>
                    <a:pt x="96" y="240"/>
                  </a:lnTo>
                  <a:lnTo>
                    <a:pt x="48" y="259"/>
                  </a:lnTo>
                  <a:lnTo>
                    <a:pt x="20" y="288"/>
                  </a:lnTo>
                  <a:lnTo>
                    <a:pt x="0" y="326"/>
                  </a:lnTo>
                  <a:lnTo>
                    <a:pt x="0" y="374"/>
                  </a:lnTo>
                  <a:lnTo>
                    <a:pt x="20" y="412"/>
                  </a:lnTo>
                  <a:lnTo>
                    <a:pt x="39" y="441"/>
                  </a:lnTo>
                  <a:lnTo>
                    <a:pt x="77" y="460"/>
                  </a:lnTo>
                  <a:lnTo>
                    <a:pt x="135" y="460"/>
                  </a:lnTo>
                  <a:lnTo>
                    <a:pt x="1485" y="221"/>
                  </a:lnTo>
                  <a:lnTo>
                    <a:pt x="1523" y="211"/>
                  </a:lnTo>
                  <a:lnTo>
                    <a:pt x="1552" y="182"/>
                  </a:lnTo>
                  <a:lnTo>
                    <a:pt x="1571" y="135"/>
                  </a:lnTo>
                  <a:lnTo>
                    <a:pt x="1571" y="96"/>
                  </a:lnTo>
                  <a:lnTo>
                    <a:pt x="1562" y="58"/>
                  </a:lnTo>
                  <a:lnTo>
                    <a:pt x="1533" y="20"/>
                  </a:lnTo>
                  <a:lnTo>
                    <a:pt x="1495" y="10"/>
                  </a:lnTo>
                  <a:lnTo>
                    <a:pt x="1447" y="0"/>
                  </a:lnTo>
                  <a:close/>
                </a:path>
              </a:pathLst>
            </a:custGeom>
            <a:solidFill>
              <a:srgbClr val="9650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43"/>
            <p:cNvSpPr/>
            <p:nvPr/>
          </p:nvSpPr>
          <p:spPr>
            <a:xfrm>
              <a:off x="6851005" y="3053669"/>
              <a:ext cx="875974" cy="1164871"/>
            </a:xfrm>
            <a:custGeom>
              <a:rect b="b" l="l" r="r" t="t"/>
              <a:pathLst>
                <a:path extrusionOk="0" h="29616" w="22271">
                  <a:moveTo>
                    <a:pt x="17807" y="0"/>
                  </a:moveTo>
                  <a:lnTo>
                    <a:pt x="17615" y="19"/>
                  </a:lnTo>
                  <a:lnTo>
                    <a:pt x="17424" y="48"/>
                  </a:lnTo>
                  <a:lnTo>
                    <a:pt x="17242" y="96"/>
                  </a:lnTo>
                  <a:lnTo>
                    <a:pt x="17050" y="144"/>
                  </a:lnTo>
                  <a:lnTo>
                    <a:pt x="16858" y="201"/>
                  </a:lnTo>
                  <a:lnTo>
                    <a:pt x="16676" y="278"/>
                  </a:lnTo>
                  <a:lnTo>
                    <a:pt x="16485" y="364"/>
                  </a:lnTo>
                  <a:lnTo>
                    <a:pt x="16303" y="450"/>
                  </a:lnTo>
                  <a:lnTo>
                    <a:pt x="16111" y="556"/>
                  </a:lnTo>
                  <a:lnTo>
                    <a:pt x="15929" y="671"/>
                  </a:lnTo>
                  <a:lnTo>
                    <a:pt x="15738" y="805"/>
                  </a:lnTo>
                  <a:lnTo>
                    <a:pt x="15546" y="939"/>
                  </a:lnTo>
                  <a:lnTo>
                    <a:pt x="15364" y="1082"/>
                  </a:lnTo>
                  <a:lnTo>
                    <a:pt x="15173" y="1245"/>
                  </a:lnTo>
                  <a:lnTo>
                    <a:pt x="14981" y="1408"/>
                  </a:lnTo>
                  <a:lnTo>
                    <a:pt x="14799" y="1590"/>
                  </a:lnTo>
                  <a:lnTo>
                    <a:pt x="14608" y="1782"/>
                  </a:lnTo>
                  <a:lnTo>
                    <a:pt x="14416" y="1983"/>
                  </a:lnTo>
                  <a:lnTo>
                    <a:pt x="14224" y="2184"/>
                  </a:lnTo>
                  <a:lnTo>
                    <a:pt x="14033" y="2404"/>
                  </a:lnTo>
                  <a:lnTo>
                    <a:pt x="13841" y="2644"/>
                  </a:lnTo>
                  <a:lnTo>
                    <a:pt x="13449" y="3132"/>
                  </a:lnTo>
                  <a:lnTo>
                    <a:pt x="13046" y="3659"/>
                  </a:lnTo>
                  <a:lnTo>
                    <a:pt x="12654" y="4234"/>
                  </a:lnTo>
                  <a:lnTo>
                    <a:pt x="12242" y="4847"/>
                  </a:lnTo>
                  <a:lnTo>
                    <a:pt x="11830" y="5498"/>
                  </a:lnTo>
                  <a:lnTo>
                    <a:pt x="11399" y="6188"/>
                  </a:lnTo>
                  <a:lnTo>
                    <a:pt x="10968" y="6925"/>
                  </a:lnTo>
                  <a:lnTo>
                    <a:pt x="10537" y="7691"/>
                  </a:lnTo>
                  <a:lnTo>
                    <a:pt x="10087" y="8496"/>
                  </a:lnTo>
                  <a:lnTo>
                    <a:pt x="9617" y="9348"/>
                  </a:lnTo>
                  <a:lnTo>
                    <a:pt x="9148" y="10230"/>
                  </a:lnTo>
                  <a:lnTo>
                    <a:pt x="8669" y="11149"/>
                  </a:lnTo>
                  <a:lnTo>
                    <a:pt x="7663" y="13113"/>
                  </a:lnTo>
                  <a:lnTo>
                    <a:pt x="6208" y="15976"/>
                  </a:lnTo>
                  <a:lnTo>
                    <a:pt x="4819" y="18764"/>
                  </a:lnTo>
                  <a:lnTo>
                    <a:pt x="3526" y="21369"/>
                  </a:lnTo>
                  <a:lnTo>
                    <a:pt x="2367" y="23716"/>
                  </a:lnTo>
                  <a:lnTo>
                    <a:pt x="652" y="27231"/>
                  </a:lnTo>
                  <a:lnTo>
                    <a:pt x="1" y="28572"/>
                  </a:lnTo>
                  <a:lnTo>
                    <a:pt x="365" y="28907"/>
                  </a:lnTo>
                  <a:lnTo>
                    <a:pt x="585" y="29079"/>
                  </a:lnTo>
                  <a:lnTo>
                    <a:pt x="700" y="29165"/>
                  </a:lnTo>
                  <a:lnTo>
                    <a:pt x="815" y="29252"/>
                  </a:lnTo>
                  <a:lnTo>
                    <a:pt x="949" y="29328"/>
                  </a:lnTo>
                  <a:lnTo>
                    <a:pt x="1083" y="29405"/>
                  </a:lnTo>
                  <a:lnTo>
                    <a:pt x="1217" y="29472"/>
                  </a:lnTo>
                  <a:lnTo>
                    <a:pt x="1371" y="29520"/>
                  </a:lnTo>
                  <a:lnTo>
                    <a:pt x="1524" y="29568"/>
                  </a:lnTo>
                  <a:lnTo>
                    <a:pt x="1696" y="29596"/>
                  </a:lnTo>
                  <a:lnTo>
                    <a:pt x="1869" y="29616"/>
                  </a:lnTo>
                  <a:lnTo>
                    <a:pt x="2051" y="29616"/>
                  </a:lnTo>
                  <a:lnTo>
                    <a:pt x="18333" y="11034"/>
                  </a:lnTo>
                  <a:lnTo>
                    <a:pt x="18410" y="10957"/>
                  </a:lnTo>
                  <a:lnTo>
                    <a:pt x="18621" y="10747"/>
                  </a:lnTo>
                  <a:lnTo>
                    <a:pt x="18937" y="10402"/>
                  </a:lnTo>
                  <a:lnTo>
                    <a:pt x="19339" y="9942"/>
                  </a:lnTo>
                  <a:lnTo>
                    <a:pt x="19559" y="9674"/>
                  </a:lnTo>
                  <a:lnTo>
                    <a:pt x="19789" y="9387"/>
                  </a:lnTo>
                  <a:lnTo>
                    <a:pt x="20029" y="9080"/>
                  </a:lnTo>
                  <a:lnTo>
                    <a:pt x="20268" y="8745"/>
                  </a:lnTo>
                  <a:lnTo>
                    <a:pt x="20517" y="8400"/>
                  </a:lnTo>
                  <a:lnTo>
                    <a:pt x="20757" y="8046"/>
                  </a:lnTo>
                  <a:lnTo>
                    <a:pt x="20987" y="7672"/>
                  </a:lnTo>
                  <a:lnTo>
                    <a:pt x="21216" y="7279"/>
                  </a:lnTo>
                  <a:lnTo>
                    <a:pt x="21427" y="6887"/>
                  </a:lnTo>
                  <a:lnTo>
                    <a:pt x="21619" y="6484"/>
                  </a:lnTo>
                  <a:lnTo>
                    <a:pt x="21801" y="6073"/>
                  </a:lnTo>
                  <a:lnTo>
                    <a:pt x="21877" y="5871"/>
                  </a:lnTo>
                  <a:lnTo>
                    <a:pt x="21954" y="5661"/>
                  </a:lnTo>
                  <a:lnTo>
                    <a:pt x="22021" y="5460"/>
                  </a:lnTo>
                  <a:lnTo>
                    <a:pt x="22078" y="5249"/>
                  </a:lnTo>
                  <a:lnTo>
                    <a:pt x="22126" y="5038"/>
                  </a:lnTo>
                  <a:lnTo>
                    <a:pt x="22174" y="4837"/>
                  </a:lnTo>
                  <a:lnTo>
                    <a:pt x="22213" y="4626"/>
                  </a:lnTo>
                  <a:lnTo>
                    <a:pt x="22241" y="4416"/>
                  </a:lnTo>
                  <a:lnTo>
                    <a:pt x="22260" y="4214"/>
                  </a:lnTo>
                  <a:lnTo>
                    <a:pt x="22270" y="4004"/>
                  </a:lnTo>
                  <a:lnTo>
                    <a:pt x="22270" y="3803"/>
                  </a:lnTo>
                  <a:lnTo>
                    <a:pt x="22251" y="3601"/>
                  </a:lnTo>
                  <a:lnTo>
                    <a:pt x="22232" y="3400"/>
                  </a:lnTo>
                  <a:lnTo>
                    <a:pt x="22203" y="3209"/>
                  </a:lnTo>
                  <a:lnTo>
                    <a:pt x="22155" y="3008"/>
                  </a:lnTo>
                  <a:lnTo>
                    <a:pt x="22098" y="2816"/>
                  </a:lnTo>
                  <a:lnTo>
                    <a:pt x="22031" y="2625"/>
                  </a:lnTo>
                  <a:lnTo>
                    <a:pt x="21944" y="2433"/>
                  </a:lnTo>
                  <a:lnTo>
                    <a:pt x="21849" y="2251"/>
                  </a:lnTo>
                  <a:lnTo>
                    <a:pt x="21743" y="2069"/>
                  </a:lnTo>
                  <a:lnTo>
                    <a:pt x="21619" y="1887"/>
                  </a:lnTo>
                  <a:lnTo>
                    <a:pt x="21485" y="1715"/>
                  </a:lnTo>
                  <a:lnTo>
                    <a:pt x="21331" y="1552"/>
                  </a:lnTo>
                  <a:lnTo>
                    <a:pt x="21159" y="1379"/>
                  </a:lnTo>
                  <a:lnTo>
                    <a:pt x="20977" y="1217"/>
                  </a:lnTo>
                  <a:lnTo>
                    <a:pt x="20785" y="1063"/>
                  </a:lnTo>
                  <a:lnTo>
                    <a:pt x="20575" y="910"/>
                  </a:lnTo>
                  <a:lnTo>
                    <a:pt x="20364" y="776"/>
                  </a:lnTo>
                  <a:lnTo>
                    <a:pt x="20163" y="651"/>
                  </a:lnTo>
                  <a:lnTo>
                    <a:pt x="19952" y="536"/>
                  </a:lnTo>
                  <a:lnTo>
                    <a:pt x="19751" y="431"/>
                  </a:lnTo>
                  <a:lnTo>
                    <a:pt x="19550" y="335"/>
                  </a:lnTo>
                  <a:lnTo>
                    <a:pt x="19358" y="259"/>
                  </a:lnTo>
                  <a:lnTo>
                    <a:pt x="19157" y="182"/>
                  </a:lnTo>
                  <a:lnTo>
                    <a:pt x="18966" y="125"/>
                  </a:lnTo>
                  <a:lnTo>
                    <a:pt x="18764" y="77"/>
                  </a:lnTo>
                  <a:lnTo>
                    <a:pt x="18573" y="38"/>
                  </a:lnTo>
                  <a:lnTo>
                    <a:pt x="18381" y="10"/>
                  </a:lnTo>
                  <a:lnTo>
                    <a:pt x="1819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43"/>
            <p:cNvSpPr/>
            <p:nvPr/>
          </p:nvSpPr>
          <p:spPr>
            <a:xfrm>
              <a:off x="7694507" y="1602894"/>
              <a:ext cx="201579" cy="123976"/>
            </a:xfrm>
            <a:custGeom>
              <a:rect b="b" l="l" r="r" t="t"/>
              <a:pathLst>
                <a:path extrusionOk="0" h="3152" w="5125">
                  <a:moveTo>
                    <a:pt x="3190" y="1"/>
                  </a:moveTo>
                  <a:lnTo>
                    <a:pt x="2998" y="10"/>
                  </a:lnTo>
                  <a:lnTo>
                    <a:pt x="2797" y="20"/>
                  </a:lnTo>
                  <a:lnTo>
                    <a:pt x="2596" y="39"/>
                  </a:lnTo>
                  <a:lnTo>
                    <a:pt x="2395" y="58"/>
                  </a:lnTo>
                  <a:lnTo>
                    <a:pt x="2203" y="87"/>
                  </a:lnTo>
                  <a:lnTo>
                    <a:pt x="2002" y="116"/>
                  </a:lnTo>
                  <a:lnTo>
                    <a:pt x="1820" y="154"/>
                  </a:lnTo>
                  <a:lnTo>
                    <a:pt x="1629" y="202"/>
                  </a:lnTo>
                  <a:lnTo>
                    <a:pt x="1456" y="250"/>
                  </a:lnTo>
                  <a:lnTo>
                    <a:pt x="1284" y="298"/>
                  </a:lnTo>
                  <a:lnTo>
                    <a:pt x="1121" y="355"/>
                  </a:lnTo>
                  <a:lnTo>
                    <a:pt x="977" y="413"/>
                  </a:lnTo>
                  <a:lnTo>
                    <a:pt x="834" y="480"/>
                  </a:lnTo>
                  <a:lnTo>
                    <a:pt x="709" y="547"/>
                  </a:lnTo>
                  <a:lnTo>
                    <a:pt x="604" y="614"/>
                  </a:lnTo>
                  <a:lnTo>
                    <a:pt x="422" y="757"/>
                  </a:lnTo>
                  <a:lnTo>
                    <a:pt x="269" y="872"/>
                  </a:lnTo>
                  <a:lnTo>
                    <a:pt x="163" y="978"/>
                  </a:lnTo>
                  <a:lnTo>
                    <a:pt x="87" y="1074"/>
                  </a:lnTo>
                  <a:lnTo>
                    <a:pt x="39" y="1150"/>
                  </a:lnTo>
                  <a:lnTo>
                    <a:pt x="10" y="1208"/>
                  </a:lnTo>
                  <a:lnTo>
                    <a:pt x="0" y="1265"/>
                  </a:lnTo>
                  <a:lnTo>
                    <a:pt x="19" y="1313"/>
                  </a:lnTo>
                  <a:lnTo>
                    <a:pt x="39" y="1342"/>
                  </a:lnTo>
                  <a:lnTo>
                    <a:pt x="77" y="1370"/>
                  </a:lnTo>
                  <a:lnTo>
                    <a:pt x="115" y="1390"/>
                  </a:lnTo>
                  <a:lnTo>
                    <a:pt x="154" y="1409"/>
                  </a:lnTo>
                  <a:lnTo>
                    <a:pt x="221" y="1428"/>
                  </a:lnTo>
                  <a:lnTo>
                    <a:pt x="259" y="1428"/>
                  </a:lnTo>
                  <a:lnTo>
                    <a:pt x="527" y="1409"/>
                  </a:lnTo>
                  <a:lnTo>
                    <a:pt x="1044" y="1409"/>
                  </a:lnTo>
                  <a:lnTo>
                    <a:pt x="1284" y="1428"/>
                  </a:lnTo>
                  <a:lnTo>
                    <a:pt x="1514" y="1457"/>
                  </a:lnTo>
                  <a:lnTo>
                    <a:pt x="1724" y="1495"/>
                  </a:lnTo>
                  <a:lnTo>
                    <a:pt x="1935" y="1533"/>
                  </a:lnTo>
                  <a:lnTo>
                    <a:pt x="2127" y="1591"/>
                  </a:lnTo>
                  <a:lnTo>
                    <a:pt x="2309" y="1648"/>
                  </a:lnTo>
                  <a:lnTo>
                    <a:pt x="2481" y="1715"/>
                  </a:lnTo>
                  <a:lnTo>
                    <a:pt x="2644" y="1782"/>
                  </a:lnTo>
                  <a:lnTo>
                    <a:pt x="2797" y="1859"/>
                  </a:lnTo>
                  <a:lnTo>
                    <a:pt x="2941" y="1936"/>
                  </a:lnTo>
                  <a:lnTo>
                    <a:pt x="3075" y="2022"/>
                  </a:lnTo>
                  <a:lnTo>
                    <a:pt x="3199" y="2108"/>
                  </a:lnTo>
                  <a:lnTo>
                    <a:pt x="3324" y="2194"/>
                  </a:lnTo>
                  <a:lnTo>
                    <a:pt x="3525" y="2367"/>
                  </a:lnTo>
                  <a:lnTo>
                    <a:pt x="3697" y="2539"/>
                  </a:lnTo>
                  <a:lnTo>
                    <a:pt x="3841" y="2702"/>
                  </a:lnTo>
                  <a:lnTo>
                    <a:pt x="3956" y="2845"/>
                  </a:lnTo>
                  <a:lnTo>
                    <a:pt x="4033" y="2970"/>
                  </a:lnTo>
                  <a:lnTo>
                    <a:pt x="4090" y="3066"/>
                  </a:lnTo>
                  <a:lnTo>
                    <a:pt x="4138" y="3152"/>
                  </a:lnTo>
                  <a:lnTo>
                    <a:pt x="4464" y="3123"/>
                  </a:lnTo>
                  <a:lnTo>
                    <a:pt x="4502" y="2750"/>
                  </a:lnTo>
                  <a:lnTo>
                    <a:pt x="4550" y="2434"/>
                  </a:lnTo>
                  <a:lnTo>
                    <a:pt x="4607" y="2156"/>
                  </a:lnTo>
                  <a:lnTo>
                    <a:pt x="4655" y="1926"/>
                  </a:lnTo>
                  <a:lnTo>
                    <a:pt x="4713" y="1734"/>
                  </a:lnTo>
                  <a:lnTo>
                    <a:pt x="4770" y="1572"/>
                  </a:lnTo>
                  <a:lnTo>
                    <a:pt x="4818" y="1447"/>
                  </a:lnTo>
                  <a:lnTo>
                    <a:pt x="4866" y="1342"/>
                  </a:lnTo>
                  <a:lnTo>
                    <a:pt x="4914" y="1265"/>
                  </a:lnTo>
                  <a:lnTo>
                    <a:pt x="4962" y="1217"/>
                  </a:lnTo>
                  <a:lnTo>
                    <a:pt x="5000" y="1179"/>
                  </a:lnTo>
                  <a:lnTo>
                    <a:pt x="5038" y="1150"/>
                  </a:lnTo>
                  <a:lnTo>
                    <a:pt x="5067" y="1141"/>
                  </a:lnTo>
                  <a:lnTo>
                    <a:pt x="5105" y="1141"/>
                  </a:lnTo>
                  <a:lnTo>
                    <a:pt x="5125" y="997"/>
                  </a:lnTo>
                  <a:lnTo>
                    <a:pt x="5125" y="872"/>
                  </a:lnTo>
                  <a:lnTo>
                    <a:pt x="5096" y="748"/>
                  </a:lnTo>
                  <a:lnTo>
                    <a:pt x="5048" y="643"/>
                  </a:lnTo>
                  <a:lnTo>
                    <a:pt x="4990" y="537"/>
                  </a:lnTo>
                  <a:lnTo>
                    <a:pt x="4904" y="451"/>
                  </a:lnTo>
                  <a:lnTo>
                    <a:pt x="4809" y="365"/>
                  </a:lnTo>
                  <a:lnTo>
                    <a:pt x="4694" y="298"/>
                  </a:lnTo>
                  <a:lnTo>
                    <a:pt x="4569" y="231"/>
                  </a:lnTo>
                  <a:lnTo>
                    <a:pt x="4425" y="173"/>
                  </a:lnTo>
                  <a:lnTo>
                    <a:pt x="4272" y="125"/>
                  </a:lnTo>
                  <a:lnTo>
                    <a:pt x="4109" y="87"/>
                  </a:lnTo>
                  <a:lnTo>
                    <a:pt x="3946" y="58"/>
                  </a:lnTo>
                  <a:lnTo>
                    <a:pt x="3765" y="30"/>
                  </a:lnTo>
                  <a:lnTo>
                    <a:pt x="3583" y="20"/>
                  </a:lnTo>
                  <a:lnTo>
                    <a:pt x="3391" y="10"/>
                  </a:lnTo>
                  <a:lnTo>
                    <a:pt x="3190"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43"/>
            <p:cNvSpPr/>
            <p:nvPr/>
          </p:nvSpPr>
          <p:spPr>
            <a:xfrm>
              <a:off x="7778519" y="1446945"/>
              <a:ext cx="622397" cy="789679"/>
            </a:xfrm>
            <a:custGeom>
              <a:rect b="b" l="l" r="r" t="t"/>
              <a:pathLst>
                <a:path extrusionOk="0" h="20077" w="15824">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AF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43"/>
            <p:cNvSpPr/>
            <p:nvPr/>
          </p:nvSpPr>
          <p:spPr>
            <a:xfrm>
              <a:off x="7951420" y="1776188"/>
              <a:ext cx="441586" cy="528983"/>
            </a:xfrm>
            <a:custGeom>
              <a:rect b="b" l="l" r="r" t="t"/>
              <a:pathLst>
                <a:path extrusionOk="0" h="13449" w="11227">
                  <a:moveTo>
                    <a:pt x="5067" y="1"/>
                  </a:moveTo>
                  <a:lnTo>
                    <a:pt x="4818" y="355"/>
                  </a:lnTo>
                  <a:lnTo>
                    <a:pt x="4445" y="891"/>
                  </a:lnTo>
                  <a:lnTo>
                    <a:pt x="3468" y="2367"/>
                  </a:lnTo>
                  <a:lnTo>
                    <a:pt x="2884" y="3219"/>
                  </a:lnTo>
                  <a:lnTo>
                    <a:pt x="2280" y="4100"/>
                  </a:lnTo>
                  <a:lnTo>
                    <a:pt x="1658" y="4962"/>
                  </a:lnTo>
                  <a:lnTo>
                    <a:pt x="1351" y="5374"/>
                  </a:lnTo>
                  <a:lnTo>
                    <a:pt x="1045" y="5776"/>
                  </a:lnTo>
                  <a:lnTo>
                    <a:pt x="901" y="5968"/>
                  </a:lnTo>
                  <a:lnTo>
                    <a:pt x="767" y="6169"/>
                  </a:lnTo>
                  <a:lnTo>
                    <a:pt x="652" y="6361"/>
                  </a:lnTo>
                  <a:lnTo>
                    <a:pt x="537" y="6562"/>
                  </a:lnTo>
                  <a:lnTo>
                    <a:pt x="441" y="6763"/>
                  </a:lnTo>
                  <a:lnTo>
                    <a:pt x="355" y="6964"/>
                  </a:lnTo>
                  <a:lnTo>
                    <a:pt x="269" y="7175"/>
                  </a:lnTo>
                  <a:lnTo>
                    <a:pt x="202" y="7376"/>
                  </a:lnTo>
                  <a:lnTo>
                    <a:pt x="144" y="7577"/>
                  </a:lnTo>
                  <a:lnTo>
                    <a:pt x="96" y="7778"/>
                  </a:lnTo>
                  <a:lnTo>
                    <a:pt x="58" y="7989"/>
                  </a:lnTo>
                  <a:lnTo>
                    <a:pt x="29" y="8190"/>
                  </a:lnTo>
                  <a:lnTo>
                    <a:pt x="10" y="8391"/>
                  </a:lnTo>
                  <a:lnTo>
                    <a:pt x="1" y="8592"/>
                  </a:lnTo>
                  <a:lnTo>
                    <a:pt x="1" y="8793"/>
                  </a:lnTo>
                  <a:lnTo>
                    <a:pt x="10" y="8995"/>
                  </a:lnTo>
                  <a:lnTo>
                    <a:pt x="20" y="9196"/>
                  </a:lnTo>
                  <a:lnTo>
                    <a:pt x="39" y="9387"/>
                  </a:lnTo>
                  <a:lnTo>
                    <a:pt x="77" y="9588"/>
                  </a:lnTo>
                  <a:lnTo>
                    <a:pt x="116" y="9780"/>
                  </a:lnTo>
                  <a:lnTo>
                    <a:pt x="154" y="9972"/>
                  </a:lnTo>
                  <a:lnTo>
                    <a:pt x="211" y="10154"/>
                  </a:lnTo>
                  <a:lnTo>
                    <a:pt x="269" y="10345"/>
                  </a:lnTo>
                  <a:lnTo>
                    <a:pt x="336" y="10527"/>
                  </a:lnTo>
                  <a:lnTo>
                    <a:pt x="412" y="10699"/>
                  </a:lnTo>
                  <a:lnTo>
                    <a:pt x="489" y="10881"/>
                  </a:lnTo>
                  <a:lnTo>
                    <a:pt x="575" y="11044"/>
                  </a:lnTo>
                  <a:lnTo>
                    <a:pt x="661" y="11217"/>
                  </a:lnTo>
                  <a:lnTo>
                    <a:pt x="757" y="11380"/>
                  </a:lnTo>
                  <a:lnTo>
                    <a:pt x="863" y="11533"/>
                  </a:lnTo>
                  <a:lnTo>
                    <a:pt x="968" y="11696"/>
                  </a:lnTo>
                  <a:lnTo>
                    <a:pt x="1083" y="11839"/>
                  </a:lnTo>
                  <a:lnTo>
                    <a:pt x="1198" y="11983"/>
                  </a:lnTo>
                  <a:lnTo>
                    <a:pt x="1313" y="12127"/>
                  </a:lnTo>
                  <a:lnTo>
                    <a:pt x="1437" y="12261"/>
                  </a:lnTo>
                  <a:lnTo>
                    <a:pt x="1571" y="12385"/>
                  </a:lnTo>
                  <a:lnTo>
                    <a:pt x="1705" y="12500"/>
                  </a:lnTo>
                  <a:lnTo>
                    <a:pt x="1840" y="12615"/>
                  </a:lnTo>
                  <a:lnTo>
                    <a:pt x="1983" y="12730"/>
                  </a:lnTo>
                  <a:lnTo>
                    <a:pt x="2127" y="12826"/>
                  </a:lnTo>
                  <a:lnTo>
                    <a:pt x="2271" y="12922"/>
                  </a:lnTo>
                  <a:lnTo>
                    <a:pt x="2414" y="13017"/>
                  </a:lnTo>
                  <a:lnTo>
                    <a:pt x="2568" y="13094"/>
                  </a:lnTo>
                  <a:lnTo>
                    <a:pt x="2721" y="13171"/>
                  </a:lnTo>
                  <a:lnTo>
                    <a:pt x="2874" y="13228"/>
                  </a:lnTo>
                  <a:lnTo>
                    <a:pt x="3037" y="13286"/>
                  </a:lnTo>
                  <a:lnTo>
                    <a:pt x="3190" y="13343"/>
                  </a:lnTo>
                  <a:lnTo>
                    <a:pt x="3353" y="13381"/>
                  </a:lnTo>
                  <a:lnTo>
                    <a:pt x="3516" y="13410"/>
                  </a:lnTo>
                  <a:lnTo>
                    <a:pt x="3679" y="13429"/>
                  </a:lnTo>
                  <a:lnTo>
                    <a:pt x="3841" y="13448"/>
                  </a:lnTo>
                  <a:lnTo>
                    <a:pt x="4167" y="13448"/>
                  </a:lnTo>
                  <a:lnTo>
                    <a:pt x="4330" y="13429"/>
                  </a:lnTo>
                  <a:lnTo>
                    <a:pt x="4493" y="13401"/>
                  </a:lnTo>
                  <a:lnTo>
                    <a:pt x="4656" y="13372"/>
                  </a:lnTo>
                  <a:lnTo>
                    <a:pt x="4818" y="13324"/>
                  </a:lnTo>
                  <a:lnTo>
                    <a:pt x="4981" y="13266"/>
                  </a:lnTo>
                  <a:lnTo>
                    <a:pt x="5144" y="13199"/>
                  </a:lnTo>
                  <a:lnTo>
                    <a:pt x="5297" y="13123"/>
                  </a:lnTo>
                  <a:lnTo>
                    <a:pt x="5460" y="13027"/>
                  </a:lnTo>
                  <a:lnTo>
                    <a:pt x="5613" y="12931"/>
                  </a:lnTo>
                  <a:lnTo>
                    <a:pt x="5767" y="12816"/>
                  </a:lnTo>
                  <a:lnTo>
                    <a:pt x="5920" y="12692"/>
                  </a:lnTo>
                  <a:lnTo>
                    <a:pt x="6111" y="12500"/>
                  </a:lnTo>
                  <a:lnTo>
                    <a:pt x="6332" y="12261"/>
                  </a:lnTo>
                  <a:lnTo>
                    <a:pt x="6619" y="11945"/>
                  </a:lnTo>
                  <a:lnTo>
                    <a:pt x="6964" y="11542"/>
                  </a:lnTo>
                  <a:lnTo>
                    <a:pt x="7357" y="11054"/>
                  </a:lnTo>
                  <a:lnTo>
                    <a:pt x="7567" y="10786"/>
                  </a:lnTo>
                  <a:lnTo>
                    <a:pt x="7778" y="10498"/>
                  </a:lnTo>
                  <a:lnTo>
                    <a:pt x="7998" y="10192"/>
                  </a:lnTo>
                  <a:lnTo>
                    <a:pt x="8228" y="9866"/>
                  </a:lnTo>
                  <a:lnTo>
                    <a:pt x="8458" y="9521"/>
                  </a:lnTo>
                  <a:lnTo>
                    <a:pt x="8688" y="9167"/>
                  </a:lnTo>
                  <a:lnTo>
                    <a:pt x="8918" y="8793"/>
                  </a:lnTo>
                  <a:lnTo>
                    <a:pt x="9148" y="8401"/>
                  </a:lnTo>
                  <a:lnTo>
                    <a:pt x="9368" y="7998"/>
                  </a:lnTo>
                  <a:lnTo>
                    <a:pt x="9588" y="7577"/>
                  </a:lnTo>
                  <a:lnTo>
                    <a:pt x="9809" y="7146"/>
                  </a:lnTo>
                  <a:lnTo>
                    <a:pt x="10010" y="6696"/>
                  </a:lnTo>
                  <a:lnTo>
                    <a:pt x="10211" y="6236"/>
                  </a:lnTo>
                  <a:lnTo>
                    <a:pt x="10402" y="5767"/>
                  </a:lnTo>
                  <a:lnTo>
                    <a:pt x="10575" y="5278"/>
                  </a:lnTo>
                  <a:lnTo>
                    <a:pt x="10738" y="4780"/>
                  </a:lnTo>
                  <a:lnTo>
                    <a:pt x="10891" y="4273"/>
                  </a:lnTo>
                  <a:lnTo>
                    <a:pt x="11015" y="3746"/>
                  </a:lnTo>
                  <a:lnTo>
                    <a:pt x="11130" y="3219"/>
                  </a:lnTo>
                  <a:lnTo>
                    <a:pt x="11226" y="2673"/>
                  </a:lnTo>
                  <a:lnTo>
                    <a:pt x="506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43"/>
            <p:cNvSpPr/>
            <p:nvPr/>
          </p:nvSpPr>
          <p:spPr>
            <a:xfrm>
              <a:off x="7534389" y="1389325"/>
              <a:ext cx="265652" cy="115677"/>
            </a:xfrm>
            <a:custGeom>
              <a:rect b="b" l="l" r="r" t="t"/>
              <a:pathLst>
                <a:path extrusionOk="0" h="2941" w="6754">
                  <a:moveTo>
                    <a:pt x="3123" y="0"/>
                  </a:moveTo>
                  <a:lnTo>
                    <a:pt x="2970" y="10"/>
                  </a:lnTo>
                  <a:lnTo>
                    <a:pt x="2817" y="38"/>
                  </a:lnTo>
                  <a:lnTo>
                    <a:pt x="2673" y="67"/>
                  </a:lnTo>
                  <a:lnTo>
                    <a:pt x="2520" y="115"/>
                  </a:lnTo>
                  <a:lnTo>
                    <a:pt x="2376" y="172"/>
                  </a:lnTo>
                  <a:lnTo>
                    <a:pt x="2242" y="239"/>
                  </a:lnTo>
                  <a:lnTo>
                    <a:pt x="2098" y="316"/>
                  </a:lnTo>
                  <a:lnTo>
                    <a:pt x="1974" y="402"/>
                  </a:lnTo>
                  <a:lnTo>
                    <a:pt x="1840" y="498"/>
                  </a:lnTo>
                  <a:lnTo>
                    <a:pt x="1533" y="651"/>
                  </a:lnTo>
                  <a:lnTo>
                    <a:pt x="1217" y="824"/>
                  </a:lnTo>
                  <a:lnTo>
                    <a:pt x="1035" y="929"/>
                  </a:lnTo>
                  <a:lnTo>
                    <a:pt x="853" y="1034"/>
                  </a:lnTo>
                  <a:lnTo>
                    <a:pt x="681" y="1159"/>
                  </a:lnTo>
                  <a:lnTo>
                    <a:pt x="508" y="1274"/>
                  </a:lnTo>
                  <a:lnTo>
                    <a:pt x="355" y="1398"/>
                  </a:lnTo>
                  <a:lnTo>
                    <a:pt x="221" y="1523"/>
                  </a:lnTo>
                  <a:lnTo>
                    <a:pt x="116" y="1647"/>
                  </a:lnTo>
                  <a:lnTo>
                    <a:pt x="68" y="1714"/>
                  </a:lnTo>
                  <a:lnTo>
                    <a:pt x="39" y="1772"/>
                  </a:lnTo>
                  <a:lnTo>
                    <a:pt x="20" y="1829"/>
                  </a:lnTo>
                  <a:lnTo>
                    <a:pt x="1" y="1887"/>
                  </a:lnTo>
                  <a:lnTo>
                    <a:pt x="1" y="1944"/>
                  </a:lnTo>
                  <a:lnTo>
                    <a:pt x="20" y="1992"/>
                  </a:lnTo>
                  <a:lnTo>
                    <a:pt x="3315" y="1992"/>
                  </a:lnTo>
                  <a:lnTo>
                    <a:pt x="6207" y="2940"/>
                  </a:lnTo>
                  <a:lnTo>
                    <a:pt x="6753" y="1465"/>
                  </a:lnTo>
                  <a:lnTo>
                    <a:pt x="4177" y="220"/>
                  </a:lnTo>
                  <a:lnTo>
                    <a:pt x="4033" y="153"/>
                  </a:lnTo>
                  <a:lnTo>
                    <a:pt x="3889" y="105"/>
                  </a:lnTo>
                  <a:lnTo>
                    <a:pt x="3736" y="57"/>
                  </a:lnTo>
                  <a:lnTo>
                    <a:pt x="3583" y="29"/>
                  </a:lnTo>
                  <a:lnTo>
                    <a:pt x="3430" y="10"/>
                  </a:lnTo>
                  <a:lnTo>
                    <a:pt x="3276" y="0"/>
                  </a:lnTo>
                  <a:close/>
                </a:path>
              </a:pathLst>
            </a:custGeom>
            <a:solidFill>
              <a:srgbClr val="FFAF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43"/>
            <p:cNvSpPr/>
            <p:nvPr/>
          </p:nvSpPr>
          <p:spPr>
            <a:xfrm>
              <a:off x="6751575" y="2828733"/>
              <a:ext cx="442333" cy="90858"/>
            </a:xfrm>
            <a:custGeom>
              <a:rect b="b" l="l" r="r" t="t"/>
              <a:pathLst>
                <a:path extrusionOk="0" h="2310" w="11246">
                  <a:moveTo>
                    <a:pt x="2117" y="1"/>
                  </a:moveTo>
                  <a:lnTo>
                    <a:pt x="1897" y="20"/>
                  </a:lnTo>
                  <a:lnTo>
                    <a:pt x="1686" y="49"/>
                  </a:lnTo>
                  <a:lnTo>
                    <a:pt x="1485" y="97"/>
                  </a:lnTo>
                  <a:lnTo>
                    <a:pt x="1293" y="173"/>
                  </a:lnTo>
                  <a:lnTo>
                    <a:pt x="1111" y="260"/>
                  </a:lnTo>
                  <a:lnTo>
                    <a:pt x="939" y="365"/>
                  </a:lnTo>
                  <a:lnTo>
                    <a:pt x="776" y="489"/>
                  </a:lnTo>
                  <a:lnTo>
                    <a:pt x="623" y="624"/>
                  </a:lnTo>
                  <a:lnTo>
                    <a:pt x="489" y="777"/>
                  </a:lnTo>
                  <a:lnTo>
                    <a:pt x="364" y="940"/>
                  </a:lnTo>
                  <a:lnTo>
                    <a:pt x="259" y="1112"/>
                  </a:lnTo>
                  <a:lnTo>
                    <a:pt x="173" y="1294"/>
                  </a:lnTo>
                  <a:lnTo>
                    <a:pt x="96" y="1486"/>
                  </a:lnTo>
                  <a:lnTo>
                    <a:pt x="48" y="1687"/>
                  </a:lnTo>
                  <a:lnTo>
                    <a:pt x="20" y="1897"/>
                  </a:lnTo>
                  <a:lnTo>
                    <a:pt x="0" y="2118"/>
                  </a:lnTo>
                  <a:lnTo>
                    <a:pt x="0" y="2309"/>
                  </a:lnTo>
                  <a:lnTo>
                    <a:pt x="11245" y="2309"/>
                  </a:lnTo>
                  <a:lnTo>
                    <a:pt x="11245" y="2118"/>
                  </a:lnTo>
                  <a:lnTo>
                    <a:pt x="11235" y="1897"/>
                  </a:lnTo>
                  <a:lnTo>
                    <a:pt x="11207" y="1687"/>
                  </a:lnTo>
                  <a:lnTo>
                    <a:pt x="11149" y="1486"/>
                  </a:lnTo>
                  <a:lnTo>
                    <a:pt x="11082" y="1294"/>
                  </a:lnTo>
                  <a:lnTo>
                    <a:pt x="10986" y="1112"/>
                  </a:lnTo>
                  <a:lnTo>
                    <a:pt x="10881" y="940"/>
                  </a:lnTo>
                  <a:lnTo>
                    <a:pt x="10766" y="777"/>
                  </a:lnTo>
                  <a:lnTo>
                    <a:pt x="10622" y="624"/>
                  </a:lnTo>
                  <a:lnTo>
                    <a:pt x="10479" y="489"/>
                  </a:lnTo>
                  <a:lnTo>
                    <a:pt x="10316" y="365"/>
                  </a:lnTo>
                  <a:lnTo>
                    <a:pt x="10144" y="260"/>
                  </a:lnTo>
                  <a:lnTo>
                    <a:pt x="9952" y="173"/>
                  </a:lnTo>
                  <a:lnTo>
                    <a:pt x="9760" y="97"/>
                  </a:lnTo>
                  <a:lnTo>
                    <a:pt x="9559" y="49"/>
                  </a:lnTo>
                  <a:lnTo>
                    <a:pt x="9349" y="20"/>
                  </a:lnTo>
                  <a:lnTo>
                    <a:pt x="913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43"/>
            <p:cNvSpPr/>
            <p:nvPr/>
          </p:nvSpPr>
          <p:spPr>
            <a:xfrm>
              <a:off x="6644947" y="2603837"/>
              <a:ext cx="334208" cy="315761"/>
            </a:xfrm>
            <a:custGeom>
              <a:rect b="b" l="l" r="r" t="t"/>
              <a:pathLst>
                <a:path extrusionOk="0" h="8028" w="8497">
                  <a:moveTo>
                    <a:pt x="2041" y="1"/>
                  </a:moveTo>
                  <a:lnTo>
                    <a:pt x="1" y="8027"/>
                  </a:lnTo>
                  <a:lnTo>
                    <a:pt x="6456" y="8027"/>
                  </a:lnTo>
                  <a:lnTo>
                    <a:pt x="8497"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43"/>
            <p:cNvSpPr/>
            <p:nvPr/>
          </p:nvSpPr>
          <p:spPr>
            <a:xfrm>
              <a:off x="6143904" y="1766394"/>
              <a:ext cx="1389814" cy="897410"/>
            </a:xfrm>
            <a:custGeom>
              <a:rect b="b" l="l" r="r" t="t"/>
              <a:pathLst>
                <a:path extrusionOk="0" h="22816" w="35335">
                  <a:moveTo>
                    <a:pt x="1687" y="1"/>
                  </a:moveTo>
                  <a:lnTo>
                    <a:pt x="1514" y="10"/>
                  </a:lnTo>
                  <a:lnTo>
                    <a:pt x="1342" y="39"/>
                  </a:lnTo>
                  <a:lnTo>
                    <a:pt x="1179" y="77"/>
                  </a:lnTo>
                  <a:lnTo>
                    <a:pt x="1026" y="135"/>
                  </a:lnTo>
                  <a:lnTo>
                    <a:pt x="882" y="202"/>
                  </a:lnTo>
                  <a:lnTo>
                    <a:pt x="738" y="288"/>
                  </a:lnTo>
                  <a:lnTo>
                    <a:pt x="614" y="384"/>
                  </a:lnTo>
                  <a:lnTo>
                    <a:pt x="489" y="499"/>
                  </a:lnTo>
                  <a:lnTo>
                    <a:pt x="384" y="614"/>
                  </a:lnTo>
                  <a:lnTo>
                    <a:pt x="288" y="748"/>
                  </a:lnTo>
                  <a:lnTo>
                    <a:pt x="202" y="882"/>
                  </a:lnTo>
                  <a:lnTo>
                    <a:pt x="135" y="1026"/>
                  </a:lnTo>
                  <a:lnTo>
                    <a:pt x="78" y="1188"/>
                  </a:lnTo>
                  <a:lnTo>
                    <a:pt x="30" y="1342"/>
                  </a:lnTo>
                  <a:lnTo>
                    <a:pt x="10" y="1514"/>
                  </a:lnTo>
                  <a:lnTo>
                    <a:pt x="1" y="1686"/>
                  </a:lnTo>
                  <a:lnTo>
                    <a:pt x="2405" y="21130"/>
                  </a:lnTo>
                  <a:lnTo>
                    <a:pt x="2415" y="21302"/>
                  </a:lnTo>
                  <a:lnTo>
                    <a:pt x="2434" y="21475"/>
                  </a:lnTo>
                  <a:lnTo>
                    <a:pt x="2482" y="21638"/>
                  </a:lnTo>
                  <a:lnTo>
                    <a:pt x="2539" y="21791"/>
                  </a:lnTo>
                  <a:lnTo>
                    <a:pt x="2606" y="21935"/>
                  </a:lnTo>
                  <a:lnTo>
                    <a:pt x="2692" y="22078"/>
                  </a:lnTo>
                  <a:lnTo>
                    <a:pt x="2788" y="22203"/>
                  </a:lnTo>
                  <a:lnTo>
                    <a:pt x="2893" y="22327"/>
                  </a:lnTo>
                  <a:lnTo>
                    <a:pt x="3018" y="22433"/>
                  </a:lnTo>
                  <a:lnTo>
                    <a:pt x="3143" y="22528"/>
                  </a:lnTo>
                  <a:lnTo>
                    <a:pt x="3286" y="22615"/>
                  </a:lnTo>
                  <a:lnTo>
                    <a:pt x="3430" y="22682"/>
                  </a:lnTo>
                  <a:lnTo>
                    <a:pt x="3583" y="22739"/>
                  </a:lnTo>
                  <a:lnTo>
                    <a:pt x="3746" y="22787"/>
                  </a:lnTo>
                  <a:lnTo>
                    <a:pt x="3918" y="22806"/>
                  </a:lnTo>
                  <a:lnTo>
                    <a:pt x="4091" y="22816"/>
                  </a:lnTo>
                  <a:lnTo>
                    <a:pt x="33649" y="22816"/>
                  </a:lnTo>
                  <a:lnTo>
                    <a:pt x="33821" y="22806"/>
                  </a:lnTo>
                  <a:lnTo>
                    <a:pt x="33984" y="22787"/>
                  </a:lnTo>
                  <a:lnTo>
                    <a:pt x="34147" y="22739"/>
                  </a:lnTo>
                  <a:lnTo>
                    <a:pt x="34300" y="22682"/>
                  </a:lnTo>
                  <a:lnTo>
                    <a:pt x="34453" y="22615"/>
                  </a:lnTo>
                  <a:lnTo>
                    <a:pt x="34587" y="22528"/>
                  </a:lnTo>
                  <a:lnTo>
                    <a:pt x="34721" y="22433"/>
                  </a:lnTo>
                  <a:lnTo>
                    <a:pt x="34836" y="22327"/>
                  </a:lnTo>
                  <a:lnTo>
                    <a:pt x="34951" y="22203"/>
                  </a:lnTo>
                  <a:lnTo>
                    <a:pt x="35047" y="22078"/>
                  </a:lnTo>
                  <a:lnTo>
                    <a:pt x="35133" y="21935"/>
                  </a:lnTo>
                  <a:lnTo>
                    <a:pt x="35200" y="21791"/>
                  </a:lnTo>
                  <a:lnTo>
                    <a:pt x="35258" y="21638"/>
                  </a:lnTo>
                  <a:lnTo>
                    <a:pt x="35296" y="21475"/>
                  </a:lnTo>
                  <a:lnTo>
                    <a:pt x="35325" y="21302"/>
                  </a:lnTo>
                  <a:lnTo>
                    <a:pt x="35334" y="21130"/>
                  </a:lnTo>
                  <a:lnTo>
                    <a:pt x="32930" y="1686"/>
                  </a:lnTo>
                  <a:lnTo>
                    <a:pt x="32921" y="1514"/>
                  </a:lnTo>
                  <a:lnTo>
                    <a:pt x="32892" y="1342"/>
                  </a:lnTo>
                  <a:lnTo>
                    <a:pt x="32854" y="1188"/>
                  </a:lnTo>
                  <a:lnTo>
                    <a:pt x="32796" y="1026"/>
                  </a:lnTo>
                  <a:lnTo>
                    <a:pt x="32729" y="882"/>
                  </a:lnTo>
                  <a:lnTo>
                    <a:pt x="32643" y="748"/>
                  </a:lnTo>
                  <a:lnTo>
                    <a:pt x="32547" y="614"/>
                  </a:lnTo>
                  <a:lnTo>
                    <a:pt x="32432" y="499"/>
                  </a:lnTo>
                  <a:lnTo>
                    <a:pt x="32317" y="384"/>
                  </a:lnTo>
                  <a:lnTo>
                    <a:pt x="32183" y="288"/>
                  </a:lnTo>
                  <a:lnTo>
                    <a:pt x="32049" y="202"/>
                  </a:lnTo>
                  <a:lnTo>
                    <a:pt x="31896" y="135"/>
                  </a:lnTo>
                  <a:lnTo>
                    <a:pt x="31743" y="77"/>
                  </a:lnTo>
                  <a:lnTo>
                    <a:pt x="31580" y="39"/>
                  </a:lnTo>
                  <a:lnTo>
                    <a:pt x="31417" y="10"/>
                  </a:lnTo>
                  <a:lnTo>
                    <a:pt x="31245"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43"/>
            <p:cNvSpPr/>
            <p:nvPr/>
          </p:nvSpPr>
          <p:spPr>
            <a:xfrm>
              <a:off x="5860993" y="3031447"/>
              <a:ext cx="2330490" cy="50503"/>
            </a:xfrm>
            <a:custGeom>
              <a:rect b="b" l="l" r="r" t="t"/>
              <a:pathLst>
                <a:path extrusionOk="0" h="1284" w="59251">
                  <a:moveTo>
                    <a:pt x="1" y="0"/>
                  </a:moveTo>
                  <a:lnTo>
                    <a:pt x="1" y="1283"/>
                  </a:lnTo>
                  <a:lnTo>
                    <a:pt x="59251" y="1283"/>
                  </a:lnTo>
                  <a:lnTo>
                    <a:pt x="592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43"/>
            <p:cNvSpPr/>
            <p:nvPr/>
          </p:nvSpPr>
          <p:spPr>
            <a:xfrm>
              <a:off x="5559242" y="2992233"/>
              <a:ext cx="603557" cy="1663686"/>
            </a:xfrm>
            <a:custGeom>
              <a:rect b="b" l="l" r="r" t="t"/>
              <a:pathLst>
                <a:path extrusionOk="0" h="42298" w="15345">
                  <a:moveTo>
                    <a:pt x="11341" y="1"/>
                  </a:moveTo>
                  <a:lnTo>
                    <a:pt x="1" y="42298"/>
                  </a:lnTo>
                  <a:lnTo>
                    <a:pt x="1437" y="42298"/>
                  </a:lnTo>
                  <a:lnTo>
                    <a:pt x="15345" y="394"/>
                  </a:lnTo>
                  <a:lnTo>
                    <a:pt x="1134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43"/>
            <p:cNvSpPr/>
            <p:nvPr/>
          </p:nvSpPr>
          <p:spPr>
            <a:xfrm>
              <a:off x="7855726" y="2992233"/>
              <a:ext cx="603557" cy="1663686"/>
            </a:xfrm>
            <a:custGeom>
              <a:rect b="b" l="l" r="r" t="t"/>
              <a:pathLst>
                <a:path extrusionOk="0" h="42298" w="15345">
                  <a:moveTo>
                    <a:pt x="4004" y="1"/>
                  </a:moveTo>
                  <a:lnTo>
                    <a:pt x="1" y="394"/>
                  </a:lnTo>
                  <a:lnTo>
                    <a:pt x="13908" y="42298"/>
                  </a:lnTo>
                  <a:lnTo>
                    <a:pt x="15345" y="42298"/>
                  </a:lnTo>
                  <a:lnTo>
                    <a:pt x="400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43"/>
            <p:cNvSpPr/>
            <p:nvPr/>
          </p:nvSpPr>
          <p:spPr>
            <a:xfrm>
              <a:off x="5745712" y="2913531"/>
              <a:ext cx="2567862" cy="129247"/>
            </a:xfrm>
            <a:custGeom>
              <a:rect b="b" l="l" r="r" t="t"/>
              <a:pathLst>
                <a:path extrusionOk="0" h="3286" w="65286">
                  <a:moveTo>
                    <a:pt x="1" y="0"/>
                  </a:moveTo>
                  <a:lnTo>
                    <a:pt x="1" y="3285"/>
                  </a:lnTo>
                  <a:lnTo>
                    <a:pt x="65285" y="3285"/>
                  </a:lnTo>
                  <a:lnTo>
                    <a:pt x="6528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8" name="Google Shape;1038;p43"/>
          <p:cNvGrpSpPr/>
          <p:nvPr/>
        </p:nvGrpSpPr>
        <p:grpSpPr>
          <a:xfrm>
            <a:off x="457200" y="1157650"/>
            <a:ext cx="3396550" cy="806250"/>
            <a:chOff x="457200" y="1157650"/>
            <a:chExt cx="3396550" cy="806250"/>
          </a:xfrm>
        </p:grpSpPr>
        <p:sp>
          <p:nvSpPr>
            <p:cNvPr id="1039" name="Google Shape;1039;p43"/>
            <p:cNvSpPr/>
            <p:nvPr/>
          </p:nvSpPr>
          <p:spPr>
            <a:xfrm>
              <a:off x="3249250" y="1191038"/>
              <a:ext cx="604500" cy="604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01</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1040" name="Google Shape;1040;p43"/>
            <p:cNvSpPr txBox="1"/>
            <p:nvPr/>
          </p:nvSpPr>
          <p:spPr>
            <a:xfrm>
              <a:off x="457201" y="1157650"/>
              <a:ext cx="24987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00">
                  <a:solidFill>
                    <a:schemeClr val="dk1"/>
                  </a:solidFill>
                  <a:latin typeface="Fira Sans Extra Condensed"/>
                  <a:ea typeface="Fira Sans Extra Condensed"/>
                  <a:cs typeface="Fira Sans Extra Condensed"/>
                  <a:sym typeface="Fira Sans Extra Condensed"/>
                </a:rPr>
                <a:t>InceptionResNet - V2 Mastery</a:t>
              </a:r>
              <a:endParaRPr b="1" i="0" sz="1600" u="none" cap="none" strike="noStrike">
                <a:solidFill>
                  <a:srgbClr val="000000"/>
                </a:solidFill>
                <a:latin typeface="Fira Sans Extra Condensed"/>
                <a:ea typeface="Fira Sans Extra Condensed"/>
                <a:cs typeface="Fira Sans Extra Condensed"/>
                <a:sym typeface="Fira Sans Extra Condensed"/>
              </a:endParaRPr>
            </a:p>
          </p:txBody>
        </p:sp>
        <p:sp>
          <p:nvSpPr>
            <p:cNvPr id="1041" name="Google Shape;1041;p43"/>
            <p:cNvSpPr txBox="1"/>
            <p:nvPr/>
          </p:nvSpPr>
          <p:spPr>
            <a:xfrm>
              <a:off x="457200" y="1497100"/>
              <a:ext cx="2743200" cy="46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GB" sz="1100">
                  <a:solidFill>
                    <a:schemeClr val="dk1"/>
                  </a:solidFill>
                  <a:latin typeface="Fira Sans Extra Condensed"/>
                  <a:ea typeface="Fira Sans Extra Condensed"/>
                  <a:cs typeface="Fira Sans Extra Condensed"/>
                  <a:sym typeface="Fira Sans Extra Condensed"/>
                </a:rPr>
                <a:t>InceptionResNetV2 stands out as the most effective model in our study, achieving an outstanding accuracy of 99.50%</a:t>
              </a:r>
              <a:endParaRPr b="0" i="0" sz="1300" u="none" cap="none" strike="noStrike">
                <a:solidFill>
                  <a:srgbClr val="000000"/>
                </a:solidFill>
                <a:latin typeface="Roboto"/>
                <a:ea typeface="Roboto"/>
                <a:cs typeface="Roboto"/>
                <a:sym typeface="Roboto"/>
              </a:endParaRPr>
            </a:p>
          </p:txBody>
        </p:sp>
      </p:grpSp>
      <p:grpSp>
        <p:nvGrpSpPr>
          <p:cNvPr id="1042" name="Google Shape;1042;p43"/>
          <p:cNvGrpSpPr/>
          <p:nvPr/>
        </p:nvGrpSpPr>
        <p:grpSpPr>
          <a:xfrm>
            <a:off x="457200" y="2123450"/>
            <a:ext cx="3396550" cy="882525"/>
            <a:chOff x="457200" y="2123450"/>
            <a:chExt cx="3396550" cy="882525"/>
          </a:xfrm>
        </p:grpSpPr>
        <p:sp>
          <p:nvSpPr>
            <p:cNvPr id="1043" name="Google Shape;1043;p43"/>
            <p:cNvSpPr/>
            <p:nvPr/>
          </p:nvSpPr>
          <p:spPr>
            <a:xfrm>
              <a:off x="3249250" y="2156825"/>
              <a:ext cx="604500" cy="6045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02</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1044" name="Google Shape;1044;p43"/>
            <p:cNvSpPr txBox="1"/>
            <p:nvPr/>
          </p:nvSpPr>
          <p:spPr>
            <a:xfrm>
              <a:off x="457200" y="2123450"/>
              <a:ext cx="30528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50">
                  <a:solidFill>
                    <a:schemeClr val="dk1"/>
                  </a:solidFill>
                  <a:latin typeface="Fira Sans Extra Condensed"/>
                  <a:ea typeface="Fira Sans Extra Condensed"/>
                  <a:cs typeface="Fira Sans Extra Condensed"/>
                  <a:sym typeface="Fira Sans Extra Condensed"/>
                </a:rPr>
                <a:t>Combatting Overfitting</a:t>
              </a:r>
              <a:endParaRPr b="1" i="0" sz="1650" u="none" cap="none" strike="noStrike">
                <a:solidFill>
                  <a:srgbClr val="000000"/>
                </a:solidFill>
                <a:latin typeface="Fira Sans Extra Condensed"/>
                <a:ea typeface="Fira Sans Extra Condensed"/>
                <a:cs typeface="Fira Sans Extra Condensed"/>
                <a:sym typeface="Fira Sans Extra Condensed"/>
              </a:endParaRPr>
            </a:p>
          </p:txBody>
        </p:sp>
        <p:sp>
          <p:nvSpPr>
            <p:cNvPr id="1045" name="Google Shape;1045;p43"/>
            <p:cNvSpPr txBox="1"/>
            <p:nvPr/>
          </p:nvSpPr>
          <p:spPr>
            <a:xfrm>
              <a:off x="457200" y="2459075"/>
              <a:ext cx="2943300" cy="546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GB" sz="1100">
                  <a:solidFill>
                    <a:schemeClr val="dk1"/>
                  </a:solidFill>
                  <a:latin typeface="Fira Sans Extra Condensed"/>
                  <a:ea typeface="Fira Sans Extra Condensed"/>
                  <a:cs typeface="Fira Sans Extra Condensed"/>
                  <a:sym typeface="Fira Sans Extra Condensed"/>
                </a:rPr>
                <a:t>Implementation of data augmentation techniques, early stopping strategies, and dropout mechanisms effectively prevented overfitting in our model.</a:t>
              </a:r>
              <a:endParaRPr b="0" i="0" sz="1300" u="none" cap="none" strike="noStrike">
                <a:solidFill>
                  <a:srgbClr val="000000"/>
                </a:solidFill>
                <a:latin typeface="Roboto"/>
                <a:ea typeface="Roboto"/>
                <a:cs typeface="Roboto"/>
                <a:sym typeface="Roboto"/>
              </a:endParaRPr>
            </a:p>
          </p:txBody>
        </p:sp>
      </p:grpSp>
      <p:grpSp>
        <p:nvGrpSpPr>
          <p:cNvPr id="1046" name="Google Shape;1046;p43"/>
          <p:cNvGrpSpPr/>
          <p:nvPr/>
        </p:nvGrpSpPr>
        <p:grpSpPr>
          <a:xfrm>
            <a:off x="457200" y="3089250"/>
            <a:ext cx="3396550" cy="882425"/>
            <a:chOff x="457200" y="3089250"/>
            <a:chExt cx="3396550" cy="882425"/>
          </a:xfrm>
        </p:grpSpPr>
        <p:sp>
          <p:nvSpPr>
            <p:cNvPr id="1047" name="Google Shape;1047;p43"/>
            <p:cNvSpPr/>
            <p:nvPr/>
          </p:nvSpPr>
          <p:spPr>
            <a:xfrm>
              <a:off x="3249250" y="3122613"/>
              <a:ext cx="604500" cy="6045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03</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1048" name="Google Shape;1048;p43"/>
            <p:cNvSpPr txBox="1"/>
            <p:nvPr/>
          </p:nvSpPr>
          <p:spPr>
            <a:xfrm>
              <a:off x="457200" y="3089250"/>
              <a:ext cx="32109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00">
                  <a:solidFill>
                    <a:schemeClr val="dk1"/>
                  </a:solidFill>
                  <a:latin typeface="Fira Sans Extra Condensed"/>
                  <a:ea typeface="Fira Sans Extra Condensed"/>
                  <a:cs typeface="Fira Sans Extra Condensed"/>
                  <a:sym typeface="Fira Sans Extra Condensed"/>
                </a:rPr>
                <a:t>Enhanced Generalization</a:t>
              </a:r>
              <a:endParaRPr b="1" i="0" sz="1600" u="none" cap="none" strike="noStrike">
                <a:solidFill>
                  <a:srgbClr val="000000"/>
                </a:solidFill>
                <a:latin typeface="Fira Sans Extra Condensed"/>
                <a:ea typeface="Fira Sans Extra Condensed"/>
                <a:cs typeface="Fira Sans Extra Condensed"/>
                <a:sym typeface="Fira Sans Extra Condensed"/>
              </a:endParaRPr>
            </a:p>
          </p:txBody>
        </p:sp>
        <p:sp>
          <p:nvSpPr>
            <p:cNvPr id="1049" name="Google Shape;1049;p43"/>
            <p:cNvSpPr txBox="1"/>
            <p:nvPr/>
          </p:nvSpPr>
          <p:spPr>
            <a:xfrm>
              <a:off x="457200" y="3424775"/>
              <a:ext cx="2943300" cy="546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GB" sz="1100">
                  <a:solidFill>
                    <a:schemeClr val="dk1"/>
                  </a:solidFill>
                  <a:latin typeface="Fira Sans Extra Condensed"/>
                  <a:ea typeface="Fira Sans Extra Condensed"/>
                  <a:cs typeface="Fira Sans Extra Condensed"/>
                  <a:sym typeface="Fira Sans Extra Condensed"/>
                </a:rPr>
                <a:t>By addressing overfitting, our model demonstrates robust performance and enhanced generalization capability across diverse datasets</a:t>
              </a:r>
              <a:endParaRPr b="0" i="0" sz="1300" u="none" cap="none" strike="noStrike">
                <a:solidFill>
                  <a:srgbClr val="000000"/>
                </a:solidFill>
                <a:latin typeface="Roboto"/>
                <a:ea typeface="Roboto"/>
                <a:cs typeface="Roboto"/>
                <a:sym typeface="Roboto"/>
              </a:endParaRPr>
            </a:p>
          </p:txBody>
        </p:sp>
      </p:grpSp>
      <p:grpSp>
        <p:nvGrpSpPr>
          <p:cNvPr id="1050" name="Google Shape;1050;p43"/>
          <p:cNvGrpSpPr/>
          <p:nvPr/>
        </p:nvGrpSpPr>
        <p:grpSpPr>
          <a:xfrm>
            <a:off x="457200" y="4055025"/>
            <a:ext cx="3396600" cy="940250"/>
            <a:chOff x="457200" y="4055025"/>
            <a:chExt cx="3396600" cy="940250"/>
          </a:xfrm>
        </p:grpSpPr>
        <p:sp>
          <p:nvSpPr>
            <p:cNvPr id="1051" name="Google Shape;1051;p43"/>
            <p:cNvSpPr/>
            <p:nvPr/>
          </p:nvSpPr>
          <p:spPr>
            <a:xfrm>
              <a:off x="3249250" y="4088400"/>
              <a:ext cx="604500" cy="6045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Fira Sans Extra Condensed"/>
                  <a:ea typeface="Fira Sans Extra Condensed"/>
                  <a:cs typeface="Fira Sans Extra Condensed"/>
                  <a:sym typeface="Fira Sans Extra Condensed"/>
                </a:rPr>
                <a:t>04</a:t>
              </a:r>
              <a:endParaRPr b="1" i="0" sz="1800" u="none" cap="none" strike="noStrike">
                <a:solidFill>
                  <a:schemeClr val="lt1"/>
                </a:solidFill>
                <a:latin typeface="Fira Sans Extra Condensed"/>
                <a:ea typeface="Fira Sans Extra Condensed"/>
                <a:cs typeface="Fira Sans Extra Condensed"/>
                <a:sym typeface="Fira Sans Extra Condensed"/>
              </a:endParaRPr>
            </a:p>
          </p:txBody>
        </p:sp>
        <p:sp>
          <p:nvSpPr>
            <p:cNvPr id="1052" name="Google Shape;1052;p43"/>
            <p:cNvSpPr txBox="1"/>
            <p:nvPr/>
          </p:nvSpPr>
          <p:spPr>
            <a:xfrm>
              <a:off x="457200" y="4055025"/>
              <a:ext cx="3396600" cy="33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600">
                  <a:solidFill>
                    <a:schemeClr val="dk1"/>
                  </a:solidFill>
                  <a:latin typeface="Fira Sans Extra Condensed"/>
                  <a:ea typeface="Fira Sans Extra Condensed"/>
                  <a:cs typeface="Fira Sans Extra Condensed"/>
                  <a:sym typeface="Fira Sans Extra Condensed"/>
                </a:rPr>
                <a:t>Future Prospects</a:t>
              </a:r>
              <a:endParaRPr b="1" sz="1600">
                <a:solidFill>
                  <a:schemeClr val="dk1"/>
                </a:solidFill>
                <a:latin typeface="Fira Sans Extra Condensed"/>
                <a:ea typeface="Fira Sans Extra Condensed"/>
                <a:cs typeface="Fira Sans Extra Condensed"/>
                <a:sym typeface="Fira Sans Extra Condensed"/>
              </a:endParaRPr>
            </a:p>
          </p:txBody>
        </p:sp>
        <p:sp>
          <p:nvSpPr>
            <p:cNvPr id="1053" name="Google Shape;1053;p43"/>
            <p:cNvSpPr txBox="1"/>
            <p:nvPr/>
          </p:nvSpPr>
          <p:spPr>
            <a:xfrm>
              <a:off x="457200" y="4390775"/>
              <a:ext cx="2628900" cy="604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GB" sz="1100">
                  <a:solidFill>
                    <a:schemeClr val="dk1"/>
                  </a:solidFill>
                  <a:latin typeface="Fira Sans Extra Condensed"/>
                  <a:ea typeface="Fira Sans Extra Condensed"/>
                  <a:cs typeface="Fira Sans Extra Condensed"/>
                  <a:sym typeface="Fira Sans Extra Condensed"/>
                </a:rPr>
                <a:t>These findings highlight the potential of advanced neural network architectures like InceptionResNetV2 to revolutionize brain tumor detection</a:t>
              </a:r>
              <a:endParaRPr b="0" i="0" sz="1300" u="none" cap="none" strike="noStrike">
                <a:solidFill>
                  <a:srgbClr val="000000"/>
                </a:solidFill>
                <a:latin typeface="Roboto"/>
                <a:ea typeface="Roboto"/>
                <a:cs typeface="Roboto"/>
                <a:sym typeface="Roboto"/>
              </a:endParaRPr>
            </a:p>
          </p:txBody>
        </p:sp>
      </p:grpSp>
      <p:sp>
        <p:nvSpPr>
          <p:cNvPr id="1054" name="Google Shape;1054;p43"/>
          <p:cNvSpPr/>
          <p:nvPr/>
        </p:nvSpPr>
        <p:spPr>
          <a:xfrm>
            <a:off x="6906650" y="2375375"/>
            <a:ext cx="167400" cy="167400"/>
          </a:xfrm>
          <a:prstGeom prst="ellipse">
            <a:avLst/>
          </a:pr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55" name="Google Shape;1055;p43"/>
          <p:cNvCxnSpPr>
            <a:stCxn id="1054" idx="2"/>
            <a:endCxn id="1039" idx="6"/>
          </p:cNvCxnSpPr>
          <p:nvPr/>
        </p:nvCxnSpPr>
        <p:spPr>
          <a:xfrm rot="10800000">
            <a:off x="3853850" y="1493375"/>
            <a:ext cx="3052800" cy="965700"/>
          </a:xfrm>
          <a:prstGeom prst="straightConnector1">
            <a:avLst/>
          </a:prstGeom>
          <a:noFill/>
          <a:ln cap="flat" cmpd="sng" w="9525">
            <a:solidFill>
              <a:schemeClr val="lt2"/>
            </a:solidFill>
            <a:prstDash val="solid"/>
            <a:round/>
            <a:headEnd len="sm" w="sm" type="none"/>
            <a:tailEnd len="sm" w="sm" type="none"/>
          </a:ln>
        </p:spPr>
      </p:cxnSp>
      <p:cxnSp>
        <p:nvCxnSpPr>
          <p:cNvPr id="1056" name="Google Shape;1056;p43"/>
          <p:cNvCxnSpPr>
            <a:stCxn id="1054" idx="2"/>
            <a:endCxn id="1043" idx="6"/>
          </p:cNvCxnSpPr>
          <p:nvPr/>
        </p:nvCxnSpPr>
        <p:spPr>
          <a:xfrm rot="10800000">
            <a:off x="3853850" y="2459075"/>
            <a:ext cx="3052800" cy="0"/>
          </a:xfrm>
          <a:prstGeom prst="straightConnector1">
            <a:avLst/>
          </a:prstGeom>
          <a:noFill/>
          <a:ln cap="flat" cmpd="sng" w="9525">
            <a:solidFill>
              <a:schemeClr val="lt2"/>
            </a:solidFill>
            <a:prstDash val="solid"/>
            <a:round/>
            <a:headEnd len="sm" w="sm" type="none"/>
            <a:tailEnd len="sm" w="sm" type="none"/>
          </a:ln>
        </p:spPr>
      </p:cxnSp>
      <p:cxnSp>
        <p:nvCxnSpPr>
          <p:cNvPr id="1057" name="Google Shape;1057;p43"/>
          <p:cNvCxnSpPr>
            <a:stCxn id="1054" idx="2"/>
            <a:endCxn id="1047" idx="6"/>
          </p:cNvCxnSpPr>
          <p:nvPr/>
        </p:nvCxnSpPr>
        <p:spPr>
          <a:xfrm flipH="1">
            <a:off x="3853850" y="2459075"/>
            <a:ext cx="3052800" cy="965700"/>
          </a:xfrm>
          <a:prstGeom prst="straightConnector1">
            <a:avLst/>
          </a:prstGeom>
          <a:noFill/>
          <a:ln cap="flat" cmpd="sng" w="9525">
            <a:solidFill>
              <a:schemeClr val="lt2"/>
            </a:solidFill>
            <a:prstDash val="solid"/>
            <a:round/>
            <a:headEnd len="sm" w="sm" type="none"/>
            <a:tailEnd len="sm" w="sm" type="none"/>
          </a:ln>
        </p:spPr>
      </p:cxnSp>
      <p:cxnSp>
        <p:nvCxnSpPr>
          <p:cNvPr id="1058" name="Google Shape;1058;p43"/>
          <p:cNvCxnSpPr>
            <a:stCxn id="1054" idx="2"/>
            <a:endCxn id="1051" idx="6"/>
          </p:cNvCxnSpPr>
          <p:nvPr/>
        </p:nvCxnSpPr>
        <p:spPr>
          <a:xfrm flipH="1">
            <a:off x="3853850" y="2459075"/>
            <a:ext cx="3052800" cy="1931700"/>
          </a:xfrm>
          <a:prstGeom prst="straightConnector1">
            <a:avLst/>
          </a:prstGeom>
          <a:noFill/>
          <a:ln cap="flat" cmpd="sng" w="9525">
            <a:solidFill>
              <a:schemeClr val="lt2"/>
            </a:solidFill>
            <a:prstDash val="solid"/>
            <a:round/>
            <a:headEnd len="sm" w="sm" type="none"/>
            <a:tailEnd len="sm" w="sm" type="none"/>
          </a:ln>
        </p:spPr>
      </p:cxnSp>
      <p:pic>
        <p:nvPicPr>
          <p:cNvPr id="1059" name="Google Shape;1059;p43"/>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type="title"/>
          </p:nvPr>
        </p:nvSpPr>
        <p:spPr>
          <a:xfrm>
            <a:off x="457200" y="402400"/>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Agenda</a:t>
            </a:r>
            <a:endParaRPr sz="4200"/>
          </a:p>
        </p:txBody>
      </p:sp>
      <p:pic>
        <p:nvPicPr>
          <p:cNvPr id="280" name="Google Shape;280;p26"/>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sp>
        <p:nvSpPr>
          <p:cNvPr id="281" name="Google Shape;281;p26"/>
          <p:cNvSpPr txBox="1"/>
          <p:nvPr>
            <p:ph idx="2" type="body"/>
          </p:nvPr>
        </p:nvSpPr>
        <p:spPr>
          <a:xfrm>
            <a:off x="4112400" y="1036125"/>
            <a:ext cx="2213400" cy="4069500"/>
          </a:xfrm>
          <a:prstGeom prst="rect">
            <a:avLst/>
          </a:prstGeom>
        </p:spPr>
        <p:txBody>
          <a:bodyPr anchorCtr="0" anchor="t" bIns="91425" lIns="91425" spcFirstLastPara="1" rIns="91425" wrap="square" tIns="91425">
            <a:normAutofit fontScale="85000" lnSpcReduction="10000"/>
          </a:bodyPr>
          <a:lstStyle/>
          <a:p>
            <a:pPr indent="0" lvl="0" marL="0" rtl="0" algn="l">
              <a:lnSpc>
                <a:spcPct val="235000"/>
              </a:lnSpc>
              <a:spcBef>
                <a:spcPts val="0"/>
              </a:spcBef>
              <a:spcAft>
                <a:spcPts val="0"/>
              </a:spcAft>
              <a:buNone/>
            </a:pPr>
            <a:r>
              <a:rPr lang="en-GB" sz="2050">
                <a:latin typeface="Fira Sans Extra Condensed"/>
                <a:ea typeface="Fira Sans Extra Condensed"/>
                <a:cs typeface="Fira Sans Extra Condensed"/>
                <a:sym typeface="Fira Sans Extra Condensed"/>
              </a:rPr>
              <a:t>1.</a:t>
            </a:r>
            <a:r>
              <a:rPr lang="en-GB" sz="2050">
                <a:solidFill>
                  <a:srgbClr val="2A2921"/>
                </a:solidFill>
                <a:latin typeface="Fira Sans Extra Condensed"/>
                <a:ea typeface="Fira Sans Extra Condensed"/>
                <a:cs typeface="Fira Sans Extra Condensed"/>
                <a:sym typeface="Fira Sans Extra Condensed"/>
              </a:rPr>
              <a:t>Introduction</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latin typeface="Fira Sans Extra Condensed"/>
                <a:ea typeface="Fira Sans Extra Condensed"/>
                <a:cs typeface="Fira Sans Extra Condensed"/>
                <a:sym typeface="Fira Sans Extra Condensed"/>
              </a:rPr>
              <a:t>2.</a:t>
            </a:r>
            <a:r>
              <a:rPr lang="en-GB" sz="2050">
                <a:solidFill>
                  <a:srgbClr val="2A2921"/>
                </a:solidFill>
                <a:latin typeface="Fira Sans Extra Condensed"/>
                <a:ea typeface="Fira Sans Extra Condensed"/>
                <a:cs typeface="Fira Sans Extra Condensed"/>
                <a:sym typeface="Fira Sans Extra Condensed"/>
              </a:rPr>
              <a:t>Motivation</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solidFill>
                  <a:srgbClr val="2A2921"/>
                </a:solidFill>
                <a:latin typeface="Fira Sans Extra Condensed"/>
                <a:ea typeface="Fira Sans Extra Condensed"/>
                <a:cs typeface="Fira Sans Extra Condensed"/>
                <a:sym typeface="Fira Sans Extra Condensed"/>
              </a:rPr>
              <a:t>3. Related Works</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latin typeface="Fira Sans Extra Condensed"/>
                <a:ea typeface="Fira Sans Extra Condensed"/>
                <a:cs typeface="Fira Sans Extra Condensed"/>
                <a:sym typeface="Fira Sans Extra Condensed"/>
              </a:rPr>
              <a:t>4.</a:t>
            </a:r>
            <a:r>
              <a:rPr lang="en-GB" sz="2050">
                <a:solidFill>
                  <a:srgbClr val="2A2921"/>
                </a:solidFill>
                <a:latin typeface="Fira Sans Extra Condensed"/>
                <a:ea typeface="Fira Sans Extra Condensed"/>
                <a:cs typeface="Fira Sans Extra Condensed"/>
                <a:sym typeface="Fira Sans Extra Condensed"/>
              </a:rPr>
              <a:t>Problem Statement</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latin typeface="Fira Sans Extra Condensed"/>
                <a:ea typeface="Fira Sans Extra Condensed"/>
                <a:cs typeface="Fira Sans Extra Condensed"/>
                <a:sym typeface="Fira Sans Extra Condensed"/>
              </a:rPr>
              <a:t>5.</a:t>
            </a:r>
            <a:r>
              <a:rPr lang="en-GB" sz="2050">
                <a:solidFill>
                  <a:srgbClr val="2A2921"/>
                </a:solidFill>
                <a:latin typeface="Fira Sans Extra Condensed"/>
                <a:ea typeface="Fira Sans Extra Condensed"/>
                <a:cs typeface="Fira Sans Extra Condensed"/>
                <a:sym typeface="Fira Sans Extra Condensed"/>
              </a:rPr>
              <a:t>Approach</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latin typeface="Fira Sans Extra Condensed"/>
                <a:ea typeface="Fira Sans Extra Condensed"/>
                <a:cs typeface="Fira Sans Extra Condensed"/>
                <a:sym typeface="Fira Sans Extra Condensed"/>
              </a:rPr>
              <a:t>6.</a:t>
            </a:r>
            <a:r>
              <a:rPr lang="en-GB" sz="2050">
                <a:solidFill>
                  <a:srgbClr val="2A2921"/>
                </a:solidFill>
                <a:latin typeface="Fira Sans Extra Condensed"/>
                <a:ea typeface="Fira Sans Extra Condensed"/>
                <a:cs typeface="Fira Sans Extra Condensed"/>
                <a:sym typeface="Fira Sans Extra Condensed"/>
              </a:rPr>
              <a:t>Data Overview</a:t>
            </a:r>
            <a:endParaRPr sz="205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None/>
            </a:pPr>
            <a:r>
              <a:rPr lang="en-GB" sz="2050">
                <a:solidFill>
                  <a:srgbClr val="2A2921"/>
                </a:solidFill>
                <a:latin typeface="Fira Sans Extra Condensed"/>
                <a:ea typeface="Fira Sans Extra Condensed"/>
                <a:cs typeface="Fira Sans Extra Condensed"/>
                <a:sym typeface="Fira Sans Extra Condensed"/>
              </a:rPr>
              <a:t>7. </a:t>
            </a:r>
            <a:r>
              <a:rPr lang="en-GB" sz="1873">
                <a:solidFill>
                  <a:srgbClr val="2A2921"/>
                </a:solidFill>
                <a:latin typeface="Fira Sans Extra Condensed"/>
                <a:ea typeface="Fira Sans Extra Condensed"/>
                <a:cs typeface="Fira Sans Extra Condensed"/>
                <a:sym typeface="Fira Sans Extra Condensed"/>
              </a:rPr>
              <a:t>Data PreProcessing</a:t>
            </a:r>
            <a:endParaRPr>
              <a:latin typeface="Fira Sans Extra Condensed"/>
              <a:ea typeface="Fira Sans Extra Condensed"/>
              <a:cs typeface="Fira Sans Extra Condensed"/>
              <a:sym typeface="Fira Sans Extra Condensed"/>
            </a:endParaRPr>
          </a:p>
        </p:txBody>
      </p:sp>
      <p:sp>
        <p:nvSpPr>
          <p:cNvPr id="282" name="Google Shape;282;p26"/>
          <p:cNvSpPr txBox="1"/>
          <p:nvPr>
            <p:ph idx="2" type="body"/>
          </p:nvPr>
        </p:nvSpPr>
        <p:spPr>
          <a:xfrm>
            <a:off x="6262300" y="998275"/>
            <a:ext cx="2584800" cy="4069500"/>
          </a:xfrm>
          <a:prstGeom prst="rect">
            <a:avLst/>
          </a:prstGeom>
        </p:spPr>
        <p:txBody>
          <a:bodyPr anchorCtr="0" anchor="t" bIns="91425" lIns="91425" spcFirstLastPara="1" rIns="91425" wrap="square" tIns="91425">
            <a:noAutofit/>
          </a:bodyPr>
          <a:lstStyle/>
          <a:p>
            <a:pPr indent="0" lvl="0" marL="0" rtl="0" algn="l">
              <a:lnSpc>
                <a:spcPct val="235000"/>
              </a:lnSpc>
              <a:spcBef>
                <a:spcPts val="0"/>
              </a:spcBef>
              <a:spcAft>
                <a:spcPts val="0"/>
              </a:spcAft>
              <a:buSzPts val="523"/>
              <a:buNone/>
            </a:pPr>
            <a:r>
              <a:rPr lang="en-GB" sz="1700">
                <a:latin typeface="Fira Sans Extra Condensed"/>
                <a:ea typeface="Fira Sans Extra Condensed"/>
                <a:cs typeface="Fira Sans Extra Condensed"/>
                <a:sym typeface="Fira Sans Extra Condensed"/>
              </a:rPr>
              <a:t>8.</a:t>
            </a:r>
            <a:r>
              <a:rPr lang="en-GB" sz="1700">
                <a:solidFill>
                  <a:srgbClr val="2A2921"/>
                </a:solidFill>
                <a:latin typeface="Fira Sans Extra Condensed"/>
                <a:ea typeface="Fira Sans Extra Condensed"/>
                <a:cs typeface="Fira Sans Extra Condensed"/>
                <a:sym typeface="Fira Sans Extra Condensed"/>
              </a:rPr>
              <a:t>Data </a:t>
            </a:r>
            <a:r>
              <a:rPr lang="en-GB" sz="1700">
                <a:solidFill>
                  <a:srgbClr val="2A2921"/>
                </a:solidFill>
                <a:latin typeface="Fira Sans Extra Condensed"/>
                <a:ea typeface="Fira Sans Extra Condensed"/>
                <a:cs typeface="Fira Sans Extra Condensed"/>
                <a:sym typeface="Fira Sans Extra Condensed"/>
              </a:rPr>
              <a:t>Visualization</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SzPts val="523"/>
              <a:buNone/>
            </a:pPr>
            <a:r>
              <a:rPr lang="en-GB" sz="1700">
                <a:solidFill>
                  <a:srgbClr val="2A2921"/>
                </a:solidFill>
                <a:latin typeface="Fira Sans Extra Condensed"/>
                <a:ea typeface="Fira Sans Extra Condensed"/>
                <a:cs typeface="Fira Sans Extra Condensed"/>
                <a:sym typeface="Fira Sans Extra Condensed"/>
              </a:rPr>
              <a:t>9. Model Training Process</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SzPts val="523"/>
              <a:buNone/>
            </a:pPr>
            <a:r>
              <a:rPr lang="en-GB" sz="1700">
                <a:latin typeface="Fira Sans Extra Condensed"/>
                <a:ea typeface="Fira Sans Extra Condensed"/>
                <a:cs typeface="Fira Sans Extra Condensed"/>
                <a:sym typeface="Fira Sans Extra Condensed"/>
              </a:rPr>
              <a:t>9.</a:t>
            </a:r>
            <a:r>
              <a:rPr lang="en-GB" sz="1700">
                <a:solidFill>
                  <a:srgbClr val="2A2921"/>
                </a:solidFill>
                <a:latin typeface="Fira Sans Extra Condensed"/>
                <a:ea typeface="Fira Sans Extra Condensed"/>
                <a:cs typeface="Fira Sans Extra Condensed"/>
                <a:sym typeface="Fira Sans Extra Condensed"/>
              </a:rPr>
              <a:t>Model Evaluations </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SzPts val="523"/>
              <a:buNone/>
            </a:pPr>
            <a:r>
              <a:rPr lang="en-GB" sz="1700">
                <a:latin typeface="Fira Sans Extra Condensed"/>
                <a:ea typeface="Fira Sans Extra Condensed"/>
                <a:cs typeface="Fira Sans Extra Condensed"/>
                <a:sym typeface="Fira Sans Extra Condensed"/>
              </a:rPr>
              <a:t>10.</a:t>
            </a:r>
            <a:r>
              <a:rPr lang="en-GB" sz="1700">
                <a:solidFill>
                  <a:srgbClr val="2A2921"/>
                </a:solidFill>
                <a:latin typeface="Fira Sans Extra Condensed"/>
                <a:ea typeface="Fira Sans Extra Condensed"/>
                <a:cs typeface="Fira Sans Extra Condensed"/>
                <a:sym typeface="Fira Sans Extra Condensed"/>
              </a:rPr>
              <a:t>Key Findings </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SzPts val="523"/>
              <a:buNone/>
            </a:pPr>
            <a:r>
              <a:rPr lang="en-GB" sz="1700">
                <a:latin typeface="Fira Sans Extra Condensed"/>
                <a:ea typeface="Fira Sans Extra Condensed"/>
                <a:cs typeface="Fira Sans Extra Condensed"/>
                <a:sym typeface="Fira Sans Extra Condensed"/>
              </a:rPr>
              <a:t>11.</a:t>
            </a:r>
            <a:r>
              <a:rPr lang="en-GB" sz="1700">
                <a:solidFill>
                  <a:srgbClr val="2A2921"/>
                </a:solidFill>
                <a:latin typeface="Fira Sans Extra Condensed"/>
                <a:ea typeface="Fira Sans Extra Condensed"/>
                <a:cs typeface="Fira Sans Extra Condensed"/>
                <a:sym typeface="Fira Sans Extra Condensed"/>
              </a:rPr>
              <a:t>Model Prediction Result</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SzPts val="523"/>
              <a:buNone/>
            </a:pPr>
            <a:r>
              <a:rPr lang="en-GB" sz="1700">
                <a:latin typeface="Fira Sans Extra Condensed"/>
                <a:ea typeface="Fira Sans Extra Condensed"/>
                <a:cs typeface="Fira Sans Extra Condensed"/>
                <a:sym typeface="Fira Sans Extra Condensed"/>
              </a:rPr>
              <a:t>12.</a:t>
            </a:r>
            <a:r>
              <a:rPr lang="en-GB" sz="1700">
                <a:solidFill>
                  <a:srgbClr val="2A2921"/>
                </a:solidFill>
                <a:latin typeface="Fira Sans Extra Condensed"/>
                <a:ea typeface="Fira Sans Extra Condensed"/>
                <a:cs typeface="Fira Sans Extra Condensed"/>
                <a:sym typeface="Fira Sans Extra Condensed"/>
              </a:rPr>
              <a:t>Conclusion &amp; Future Work</a:t>
            </a:r>
            <a:endParaRPr sz="1700">
              <a:solidFill>
                <a:srgbClr val="2A2921"/>
              </a:solidFill>
              <a:latin typeface="Fira Sans Extra Condensed"/>
              <a:ea typeface="Fira Sans Extra Condensed"/>
              <a:cs typeface="Fira Sans Extra Condensed"/>
              <a:sym typeface="Fira Sans Extra Condensed"/>
            </a:endParaRPr>
          </a:p>
          <a:p>
            <a:pPr indent="0" lvl="0" marL="0" rtl="0" algn="l">
              <a:lnSpc>
                <a:spcPct val="235000"/>
              </a:lnSpc>
              <a:spcBef>
                <a:spcPts val="0"/>
              </a:spcBef>
              <a:spcAft>
                <a:spcPts val="0"/>
              </a:spcAft>
              <a:buClr>
                <a:schemeClr val="dk1"/>
              </a:buClr>
              <a:buSzPts val="523"/>
              <a:buFont typeface="Arial"/>
              <a:buNone/>
            </a:pPr>
            <a:r>
              <a:rPr lang="en-GB" sz="1700">
                <a:latin typeface="Fira Sans Extra Condensed"/>
                <a:ea typeface="Fira Sans Extra Condensed"/>
                <a:cs typeface="Fira Sans Extra Condensed"/>
                <a:sym typeface="Fira Sans Extra Condensed"/>
              </a:rPr>
              <a:t>13.</a:t>
            </a:r>
            <a:r>
              <a:rPr lang="en-GB" sz="1700">
                <a:solidFill>
                  <a:srgbClr val="2A2921"/>
                </a:solidFill>
                <a:latin typeface="Fira Sans Extra Condensed"/>
                <a:ea typeface="Fira Sans Extra Condensed"/>
                <a:cs typeface="Fira Sans Extra Condensed"/>
                <a:sym typeface="Fira Sans Extra Condensed"/>
              </a:rPr>
              <a:t>References</a:t>
            </a:r>
            <a:endParaRPr sz="1700">
              <a:solidFill>
                <a:srgbClr val="2A2921"/>
              </a:solidFill>
              <a:latin typeface="Fira Sans Extra Condensed"/>
              <a:ea typeface="Fira Sans Extra Condensed"/>
              <a:cs typeface="Fira Sans Extra Condensed"/>
              <a:sym typeface="Fira Sans Extra Condensed"/>
            </a:endParaRPr>
          </a:p>
          <a:p>
            <a:pPr indent="0" lvl="0" marL="0" rtl="0" algn="l">
              <a:spcBef>
                <a:spcPts val="0"/>
              </a:spcBef>
              <a:spcAft>
                <a:spcPts val="0"/>
              </a:spcAft>
              <a:buSzPts val="523"/>
              <a:buNone/>
            </a:pPr>
            <a:r>
              <a:t/>
            </a:r>
            <a:endParaRPr sz="1700">
              <a:latin typeface="Fira Sans Extra Condensed"/>
              <a:ea typeface="Fira Sans Extra Condensed"/>
              <a:cs typeface="Fira Sans Extra Condensed"/>
              <a:sym typeface="Fira Sans Extra Condensed"/>
            </a:endParaRPr>
          </a:p>
        </p:txBody>
      </p:sp>
      <p:sp>
        <p:nvSpPr>
          <p:cNvPr id="283" name="Google Shape;283;p26"/>
          <p:cNvSpPr txBox="1"/>
          <p:nvPr>
            <p:ph idx="2" type="body"/>
          </p:nvPr>
        </p:nvSpPr>
        <p:spPr>
          <a:xfrm>
            <a:off x="293875" y="3856925"/>
            <a:ext cx="3419400" cy="1102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t>A brain tumor is an abnormal growth of cells in the brain. It can disrupt brain function and cause various symptoms depending on its location and size.</a:t>
            </a:r>
            <a:endParaRPr/>
          </a:p>
        </p:txBody>
      </p:sp>
      <p:pic>
        <p:nvPicPr>
          <p:cNvPr id="284" name="Google Shape;284;p26"/>
          <p:cNvPicPr preferRelativeResize="0"/>
          <p:nvPr/>
        </p:nvPicPr>
        <p:blipFill rotWithShape="1">
          <a:blip r:embed="rId4">
            <a:alphaModFix/>
          </a:blip>
          <a:srcRect b="0" l="21826" r="0" t="0"/>
          <a:stretch/>
        </p:blipFill>
        <p:spPr>
          <a:xfrm>
            <a:off x="230375" y="1376288"/>
            <a:ext cx="3419400" cy="2390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44"/>
          <p:cNvSpPr txBox="1"/>
          <p:nvPr>
            <p:ph type="title"/>
          </p:nvPr>
        </p:nvSpPr>
        <p:spPr>
          <a:xfrm>
            <a:off x="381000" y="259075"/>
            <a:ext cx="6832500" cy="61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1100"/>
              <a:buNone/>
            </a:pPr>
            <a:r>
              <a:rPr lang="en-GB"/>
              <a:t>References</a:t>
            </a:r>
            <a:endParaRPr/>
          </a:p>
        </p:txBody>
      </p:sp>
      <p:grpSp>
        <p:nvGrpSpPr>
          <p:cNvPr id="1065" name="Google Shape;1065;p44"/>
          <p:cNvGrpSpPr/>
          <p:nvPr/>
        </p:nvGrpSpPr>
        <p:grpSpPr>
          <a:xfrm>
            <a:off x="6504092" y="1457504"/>
            <a:ext cx="2411227" cy="3614612"/>
            <a:chOff x="5894611" y="1313840"/>
            <a:chExt cx="2411227" cy="3405835"/>
          </a:xfrm>
        </p:grpSpPr>
        <p:sp>
          <p:nvSpPr>
            <p:cNvPr id="1066" name="Google Shape;1066;p44"/>
            <p:cNvSpPr/>
            <p:nvPr/>
          </p:nvSpPr>
          <p:spPr>
            <a:xfrm>
              <a:off x="7068207" y="1421345"/>
              <a:ext cx="1237631" cy="1376781"/>
            </a:xfrm>
            <a:custGeom>
              <a:rect b="b" l="l" r="r" t="t"/>
              <a:pathLst>
                <a:path extrusionOk="0" h="50124" w="45058">
                  <a:moveTo>
                    <a:pt x="0" y="1"/>
                  </a:moveTo>
                  <a:lnTo>
                    <a:pt x="0" y="45671"/>
                  </a:lnTo>
                  <a:lnTo>
                    <a:pt x="0" y="45895"/>
                  </a:lnTo>
                  <a:lnTo>
                    <a:pt x="15" y="46119"/>
                  </a:lnTo>
                  <a:lnTo>
                    <a:pt x="45" y="46343"/>
                  </a:lnTo>
                  <a:lnTo>
                    <a:pt x="90" y="46567"/>
                  </a:lnTo>
                  <a:lnTo>
                    <a:pt x="135" y="46777"/>
                  </a:lnTo>
                  <a:lnTo>
                    <a:pt x="194" y="47001"/>
                  </a:lnTo>
                  <a:lnTo>
                    <a:pt x="269" y="47195"/>
                  </a:lnTo>
                  <a:lnTo>
                    <a:pt x="344" y="47404"/>
                  </a:lnTo>
                  <a:lnTo>
                    <a:pt x="433" y="47598"/>
                  </a:lnTo>
                  <a:lnTo>
                    <a:pt x="538" y="47792"/>
                  </a:lnTo>
                  <a:lnTo>
                    <a:pt x="643" y="47972"/>
                  </a:lnTo>
                  <a:lnTo>
                    <a:pt x="762" y="48151"/>
                  </a:lnTo>
                  <a:lnTo>
                    <a:pt x="882" y="48330"/>
                  </a:lnTo>
                  <a:lnTo>
                    <a:pt x="1016" y="48495"/>
                  </a:lnTo>
                  <a:lnTo>
                    <a:pt x="1150" y="48659"/>
                  </a:lnTo>
                  <a:lnTo>
                    <a:pt x="1300" y="48808"/>
                  </a:lnTo>
                  <a:lnTo>
                    <a:pt x="1449" y="48958"/>
                  </a:lnTo>
                  <a:lnTo>
                    <a:pt x="1614" y="49107"/>
                  </a:lnTo>
                  <a:lnTo>
                    <a:pt x="1778" y="49227"/>
                  </a:lnTo>
                  <a:lnTo>
                    <a:pt x="1957" y="49361"/>
                  </a:lnTo>
                  <a:lnTo>
                    <a:pt x="2136" y="49481"/>
                  </a:lnTo>
                  <a:lnTo>
                    <a:pt x="2316" y="49585"/>
                  </a:lnTo>
                  <a:lnTo>
                    <a:pt x="2510" y="49675"/>
                  </a:lnTo>
                  <a:lnTo>
                    <a:pt x="2704" y="49764"/>
                  </a:lnTo>
                  <a:lnTo>
                    <a:pt x="2913" y="49854"/>
                  </a:lnTo>
                  <a:lnTo>
                    <a:pt x="3123" y="49914"/>
                  </a:lnTo>
                  <a:lnTo>
                    <a:pt x="3332" y="49974"/>
                  </a:lnTo>
                  <a:lnTo>
                    <a:pt x="3541" y="50033"/>
                  </a:lnTo>
                  <a:lnTo>
                    <a:pt x="3765" y="50063"/>
                  </a:lnTo>
                  <a:lnTo>
                    <a:pt x="3989" y="50093"/>
                  </a:lnTo>
                  <a:lnTo>
                    <a:pt x="4213" y="50108"/>
                  </a:lnTo>
                  <a:lnTo>
                    <a:pt x="4437" y="50123"/>
                  </a:lnTo>
                  <a:lnTo>
                    <a:pt x="40606" y="50123"/>
                  </a:lnTo>
                  <a:lnTo>
                    <a:pt x="40845" y="50108"/>
                  </a:lnTo>
                  <a:lnTo>
                    <a:pt x="41069" y="50093"/>
                  </a:lnTo>
                  <a:lnTo>
                    <a:pt x="41293" y="50063"/>
                  </a:lnTo>
                  <a:lnTo>
                    <a:pt x="41502" y="50033"/>
                  </a:lnTo>
                  <a:lnTo>
                    <a:pt x="41726" y="49974"/>
                  </a:lnTo>
                  <a:lnTo>
                    <a:pt x="41936" y="49914"/>
                  </a:lnTo>
                  <a:lnTo>
                    <a:pt x="42145" y="49854"/>
                  </a:lnTo>
                  <a:lnTo>
                    <a:pt x="42339" y="49764"/>
                  </a:lnTo>
                  <a:lnTo>
                    <a:pt x="42533" y="49675"/>
                  </a:lnTo>
                  <a:lnTo>
                    <a:pt x="42727" y="49585"/>
                  </a:lnTo>
                  <a:lnTo>
                    <a:pt x="42922" y="49481"/>
                  </a:lnTo>
                  <a:lnTo>
                    <a:pt x="43101" y="49361"/>
                  </a:lnTo>
                  <a:lnTo>
                    <a:pt x="43265" y="49227"/>
                  </a:lnTo>
                  <a:lnTo>
                    <a:pt x="43445" y="49107"/>
                  </a:lnTo>
                  <a:lnTo>
                    <a:pt x="43609" y="48958"/>
                  </a:lnTo>
                  <a:lnTo>
                    <a:pt x="43758" y="48808"/>
                  </a:lnTo>
                  <a:lnTo>
                    <a:pt x="43908" y="48659"/>
                  </a:lnTo>
                  <a:lnTo>
                    <a:pt x="44042" y="48495"/>
                  </a:lnTo>
                  <a:lnTo>
                    <a:pt x="44177" y="48330"/>
                  </a:lnTo>
                  <a:lnTo>
                    <a:pt x="44296" y="48151"/>
                  </a:lnTo>
                  <a:lnTo>
                    <a:pt x="44416" y="47972"/>
                  </a:lnTo>
                  <a:lnTo>
                    <a:pt x="44520" y="47792"/>
                  </a:lnTo>
                  <a:lnTo>
                    <a:pt x="44625" y="47598"/>
                  </a:lnTo>
                  <a:lnTo>
                    <a:pt x="44714" y="47404"/>
                  </a:lnTo>
                  <a:lnTo>
                    <a:pt x="44789" y="47195"/>
                  </a:lnTo>
                  <a:lnTo>
                    <a:pt x="44864" y="47001"/>
                  </a:lnTo>
                  <a:lnTo>
                    <a:pt x="44924" y="46777"/>
                  </a:lnTo>
                  <a:lnTo>
                    <a:pt x="44968" y="46567"/>
                  </a:lnTo>
                  <a:lnTo>
                    <a:pt x="45013" y="46343"/>
                  </a:lnTo>
                  <a:lnTo>
                    <a:pt x="45028" y="46119"/>
                  </a:lnTo>
                  <a:lnTo>
                    <a:pt x="45058" y="45895"/>
                  </a:lnTo>
                  <a:lnTo>
                    <a:pt x="45058" y="45671"/>
                  </a:lnTo>
                  <a:lnTo>
                    <a:pt x="450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44"/>
            <p:cNvSpPr/>
            <p:nvPr/>
          </p:nvSpPr>
          <p:spPr>
            <a:xfrm>
              <a:off x="7068207" y="1421345"/>
              <a:ext cx="1237631" cy="1376781"/>
            </a:xfrm>
            <a:custGeom>
              <a:rect b="b" l="l" r="r" t="t"/>
              <a:pathLst>
                <a:path extrusionOk="0" fill="none" h="50124" w="45058">
                  <a:moveTo>
                    <a:pt x="0" y="1"/>
                  </a:moveTo>
                  <a:lnTo>
                    <a:pt x="0" y="45671"/>
                  </a:lnTo>
                  <a:lnTo>
                    <a:pt x="0" y="45671"/>
                  </a:lnTo>
                  <a:lnTo>
                    <a:pt x="0" y="45895"/>
                  </a:lnTo>
                  <a:lnTo>
                    <a:pt x="15" y="46119"/>
                  </a:lnTo>
                  <a:lnTo>
                    <a:pt x="45" y="46343"/>
                  </a:lnTo>
                  <a:lnTo>
                    <a:pt x="90" y="46567"/>
                  </a:lnTo>
                  <a:lnTo>
                    <a:pt x="135" y="46777"/>
                  </a:lnTo>
                  <a:lnTo>
                    <a:pt x="194" y="47001"/>
                  </a:lnTo>
                  <a:lnTo>
                    <a:pt x="269" y="47195"/>
                  </a:lnTo>
                  <a:lnTo>
                    <a:pt x="344" y="47404"/>
                  </a:lnTo>
                  <a:lnTo>
                    <a:pt x="433" y="47598"/>
                  </a:lnTo>
                  <a:lnTo>
                    <a:pt x="538" y="47792"/>
                  </a:lnTo>
                  <a:lnTo>
                    <a:pt x="643" y="47972"/>
                  </a:lnTo>
                  <a:lnTo>
                    <a:pt x="762" y="48151"/>
                  </a:lnTo>
                  <a:lnTo>
                    <a:pt x="882" y="48330"/>
                  </a:lnTo>
                  <a:lnTo>
                    <a:pt x="1016" y="48495"/>
                  </a:lnTo>
                  <a:lnTo>
                    <a:pt x="1150" y="48659"/>
                  </a:lnTo>
                  <a:lnTo>
                    <a:pt x="1300" y="48808"/>
                  </a:lnTo>
                  <a:lnTo>
                    <a:pt x="1449" y="48958"/>
                  </a:lnTo>
                  <a:lnTo>
                    <a:pt x="1614" y="49107"/>
                  </a:lnTo>
                  <a:lnTo>
                    <a:pt x="1778" y="49227"/>
                  </a:lnTo>
                  <a:lnTo>
                    <a:pt x="1957" y="49361"/>
                  </a:lnTo>
                  <a:lnTo>
                    <a:pt x="2136" y="49481"/>
                  </a:lnTo>
                  <a:lnTo>
                    <a:pt x="2316" y="49585"/>
                  </a:lnTo>
                  <a:lnTo>
                    <a:pt x="2510" y="49675"/>
                  </a:lnTo>
                  <a:lnTo>
                    <a:pt x="2704" y="49764"/>
                  </a:lnTo>
                  <a:lnTo>
                    <a:pt x="2913" y="49854"/>
                  </a:lnTo>
                  <a:lnTo>
                    <a:pt x="3123" y="49914"/>
                  </a:lnTo>
                  <a:lnTo>
                    <a:pt x="3332" y="49974"/>
                  </a:lnTo>
                  <a:lnTo>
                    <a:pt x="3541" y="50033"/>
                  </a:lnTo>
                  <a:lnTo>
                    <a:pt x="3765" y="50063"/>
                  </a:lnTo>
                  <a:lnTo>
                    <a:pt x="3989" y="50093"/>
                  </a:lnTo>
                  <a:lnTo>
                    <a:pt x="4213" y="50108"/>
                  </a:lnTo>
                  <a:lnTo>
                    <a:pt x="4437" y="50123"/>
                  </a:lnTo>
                  <a:lnTo>
                    <a:pt x="40606" y="50123"/>
                  </a:lnTo>
                  <a:lnTo>
                    <a:pt x="40606" y="50123"/>
                  </a:lnTo>
                  <a:lnTo>
                    <a:pt x="40845" y="50108"/>
                  </a:lnTo>
                  <a:lnTo>
                    <a:pt x="41069" y="50093"/>
                  </a:lnTo>
                  <a:lnTo>
                    <a:pt x="41293" y="50063"/>
                  </a:lnTo>
                  <a:lnTo>
                    <a:pt x="41502" y="50033"/>
                  </a:lnTo>
                  <a:lnTo>
                    <a:pt x="41726" y="49974"/>
                  </a:lnTo>
                  <a:lnTo>
                    <a:pt x="41936" y="49914"/>
                  </a:lnTo>
                  <a:lnTo>
                    <a:pt x="42145" y="49854"/>
                  </a:lnTo>
                  <a:lnTo>
                    <a:pt x="42339" y="49764"/>
                  </a:lnTo>
                  <a:lnTo>
                    <a:pt x="42533" y="49675"/>
                  </a:lnTo>
                  <a:lnTo>
                    <a:pt x="42727" y="49585"/>
                  </a:lnTo>
                  <a:lnTo>
                    <a:pt x="42922" y="49481"/>
                  </a:lnTo>
                  <a:lnTo>
                    <a:pt x="43101" y="49361"/>
                  </a:lnTo>
                  <a:lnTo>
                    <a:pt x="43265" y="49227"/>
                  </a:lnTo>
                  <a:lnTo>
                    <a:pt x="43445" y="49107"/>
                  </a:lnTo>
                  <a:lnTo>
                    <a:pt x="43609" y="48958"/>
                  </a:lnTo>
                  <a:lnTo>
                    <a:pt x="43758" y="48808"/>
                  </a:lnTo>
                  <a:lnTo>
                    <a:pt x="43908" y="48659"/>
                  </a:lnTo>
                  <a:lnTo>
                    <a:pt x="44042" y="48495"/>
                  </a:lnTo>
                  <a:lnTo>
                    <a:pt x="44177" y="48330"/>
                  </a:lnTo>
                  <a:lnTo>
                    <a:pt x="44296" y="48151"/>
                  </a:lnTo>
                  <a:lnTo>
                    <a:pt x="44416" y="47972"/>
                  </a:lnTo>
                  <a:lnTo>
                    <a:pt x="44520" y="47792"/>
                  </a:lnTo>
                  <a:lnTo>
                    <a:pt x="44625" y="47598"/>
                  </a:lnTo>
                  <a:lnTo>
                    <a:pt x="44714" y="47404"/>
                  </a:lnTo>
                  <a:lnTo>
                    <a:pt x="44789" y="47195"/>
                  </a:lnTo>
                  <a:lnTo>
                    <a:pt x="44864" y="47001"/>
                  </a:lnTo>
                  <a:lnTo>
                    <a:pt x="44924" y="46777"/>
                  </a:lnTo>
                  <a:lnTo>
                    <a:pt x="44968" y="46567"/>
                  </a:lnTo>
                  <a:lnTo>
                    <a:pt x="45013" y="46343"/>
                  </a:lnTo>
                  <a:lnTo>
                    <a:pt x="45028" y="46119"/>
                  </a:lnTo>
                  <a:lnTo>
                    <a:pt x="45058" y="45895"/>
                  </a:lnTo>
                  <a:lnTo>
                    <a:pt x="45058" y="45671"/>
                  </a:lnTo>
                  <a:lnTo>
                    <a:pt x="45058" y="1"/>
                  </a:lnTo>
                  <a:lnTo>
                    <a:pt x="0"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44"/>
            <p:cNvSpPr/>
            <p:nvPr/>
          </p:nvSpPr>
          <p:spPr>
            <a:xfrm>
              <a:off x="7068207" y="1313840"/>
              <a:ext cx="1237631" cy="230645"/>
            </a:xfrm>
            <a:custGeom>
              <a:rect b="b" l="l" r="r" t="t"/>
              <a:pathLst>
                <a:path extrusionOk="0" h="8397" w="45058">
                  <a:moveTo>
                    <a:pt x="2226" y="1"/>
                  </a:moveTo>
                  <a:lnTo>
                    <a:pt x="1987" y="16"/>
                  </a:lnTo>
                  <a:lnTo>
                    <a:pt x="1778" y="46"/>
                  </a:lnTo>
                  <a:lnTo>
                    <a:pt x="1554" y="105"/>
                  </a:lnTo>
                  <a:lnTo>
                    <a:pt x="1360" y="180"/>
                  </a:lnTo>
                  <a:lnTo>
                    <a:pt x="1165" y="270"/>
                  </a:lnTo>
                  <a:lnTo>
                    <a:pt x="971" y="389"/>
                  </a:lnTo>
                  <a:lnTo>
                    <a:pt x="807" y="509"/>
                  </a:lnTo>
                  <a:lnTo>
                    <a:pt x="643" y="658"/>
                  </a:lnTo>
                  <a:lnTo>
                    <a:pt x="508" y="822"/>
                  </a:lnTo>
                  <a:lnTo>
                    <a:pt x="374" y="987"/>
                  </a:lnTo>
                  <a:lnTo>
                    <a:pt x="269" y="1166"/>
                  </a:lnTo>
                  <a:lnTo>
                    <a:pt x="164" y="1360"/>
                  </a:lnTo>
                  <a:lnTo>
                    <a:pt x="90" y="1569"/>
                  </a:lnTo>
                  <a:lnTo>
                    <a:pt x="45" y="1779"/>
                  </a:lnTo>
                  <a:lnTo>
                    <a:pt x="15" y="2003"/>
                  </a:lnTo>
                  <a:lnTo>
                    <a:pt x="0" y="2227"/>
                  </a:lnTo>
                  <a:lnTo>
                    <a:pt x="0" y="8397"/>
                  </a:lnTo>
                  <a:lnTo>
                    <a:pt x="45058" y="8397"/>
                  </a:lnTo>
                  <a:lnTo>
                    <a:pt x="45058" y="2227"/>
                  </a:lnTo>
                  <a:lnTo>
                    <a:pt x="45043" y="2003"/>
                  </a:lnTo>
                  <a:lnTo>
                    <a:pt x="45013" y="1779"/>
                  </a:lnTo>
                  <a:lnTo>
                    <a:pt x="44953" y="1569"/>
                  </a:lnTo>
                  <a:lnTo>
                    <a:pt x="44879" y="1360"/>
                  </a:lnTo>
                  <a:lnTo>
                    <a:pt x="44789" y="1166"/>
                  </a:lnTo>
                  <a:lnTo>
                    <a:pt x="44685" y="987"/>
                  </a:lnTo>
                  <a:lnTo>
                    <a:pt x="44550" y="822"/>
                  </a:lnTo>
                  <a:lnTo>
                    <a:pt x="44401" y="658"/>
                  </a:lnTo>
                  <a:lnTo>
                    <a:pt x="44251" y="509"/>
                  </a:lnTo>
                  <a:lnTo>
                    <a:pt x="44072" y="389"/>
                  </a:lnTo>
                  <a:lnTo>
                    <a:pt x="43893" y="270"/>
                  </a:lnTo>
                  <a:lnTo>
                    <a:pt x="43699" y="180"/>
                  </a:lnTo>
                  <a:lnTo>
                    <a:pt x="43489" y="105"/>
                  </a:lnTo>
                  <a:lnTo>
                    <a:pt x="43280" y="46"/>
                  </a:lnTo>
                  <a:lnTo>
                    <a:pt x="43056" y="16"/>
                  </a:lnTo>
                  <a:lnTo>
                    <a:pt x="4283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44"/>
            <p:cNvSpPr/>
            <p:nvPr/>
          </p:nvSpPr>
          <p:spPr>
            <a:xfrm>
              <a:off x="7925387" y="1377865"/>
              <a:ext cx="80892" cy="80452"/>
            </a:xfrm>
            <a:custGeom>
              <a:rect b="b" l="l" r="r" t="t"/>
              <a:pathLst>
                <a:path extrusionOk="0" h="2929" w="2945">
                  <a:moveTo>
                    <a:pt x="1331" y="0"/>
                  </a:moveTo>
                  <a:lnTo>
                    <a:pt x="1181" y="30"/>
                  </a:lnTo>
                  <a:lnTo>
                    <a:pt x="1032" y="60"/>
                  </a:lnTo>
                  <a:lnTo>
                    <a:pt x="897" y="120"/>
                  </a:lnTo>
                  <a:lnTo>
                    <a:pt x="778" y="180"/>
                  </a:lnTo>
                  <a:lnTo>
                    <a:pt x="658" y="254"/>
                  </a:lnTo>
                  <a:lnTo>
                    <a:pt x="539" y="329"/>
                  </a:lnTo>
                  <a:lnTo>
                    <a:pt x="434" y="434"/>
                  </a:lnTo>
                  <a:lnTo>
                    <a:pt x="345" y="538"/>
                  </a:lnTo>
                  <a:lnTo>
                    <a:pt x="255" y="643"/>
                  </a:lnTo>
                  <a:lnTo>
                    <a:pt x="180" y="762"/>
                  </a:lnTo>
                  <a:lnTo>
                    <a:pt x="121" y="897"/>
                  </a:lnTo>
                  <a:lnTo>
                    <a:pt x="76" y="1031"/>
                  </a:lnTo>
                  <a:lnTo>
                    <a:pt x="31" y="1166"/>
                  </a:lnTo>
                  <a:lnTo>
                    <a:pt x="16" y="1315"/>
                  </a:lnTo>
                  <a:lnTo>
                    <a:pt x="1" y="1464"/>
                  </a:lnTo>
                  <a:lnTo>
                    <a:pt x="16" y="1614"/>
                  </a:lnTo>
                  <a:lnTo>
                    <a:pt x="31" y="1763"/>
                  </a:lnTo>
                  <a:lnTo>
                    <a:pt x="76" y="1898"/>
                  </a:lnTo>
                  <a:lnTo>
                    <a:pt x="121" y="2032"/>
                  </a:lnTo>
                  <a:lnTo>
                    <a:pt x="180" y="2167"/>
                  </a:lnTo>
                  <a:lnTo>
                    <a:pt x="255" y="2286"/>
                  </a:lnTo>
                  <a:lnTo>
                    <a:pt x="345" y="2391"/>
                  </a:lnTo>
                  <a:lnTo>
                    <a:pt x="434" y="2495"/>
                  </a:lnTo>
                  <a:lnTo>
                    <a:pt x="539" y="2600"/>
                  </a:lnTo>
                  <a:lnTo>
                    <a:pt x="658" y="2674"/>
                  </a:lnTo>
                  <a:lnTo>
                    <a:pt x="778" y="2749"/>
                  </a:lnTo>
                  <a:lnTo>
                    <a:pt x="897" y="2809"/>
                  </a:lnTo>
                  <a:lnTo>
                    <a:pt x="1032" y="2869"/>
                  </a:lnTo>
                  <a:lnTo>
                    <a:pt x="1181" y="2899"/>
                  </a:lnTo>
                  <a:lnTo>
                    <a:pt x="1331" y="2928"/>
                  </a:lnTo>
                  <a:lnTo>
                    <a:pt x="1629" y="2928"/>
                  </a:lnTo>
                  <a:lnTo>
                    <a:pt x="1764" y="2899"/>
                  </a:lnTo>
                  <a:lnTo>
                    <a:pt x="1913" y="2869"/>
                  </a:lnTo>
                  <a:lnTo>
                    <a:pt x="2048" y="2809"/>
                  </a:lnTo>
                  <a:lnTo>
                    <a:pt x="2167" y="2749"/>
                  </a:lnTo>
                  <a:lnTo>
                    <a:pt x="2287" y="2674"/>
                  </a:lnTo>
                  <a:lnTo>
                    <a:pt x="2406" y="2600"/>
                  </a:lnTo>
                  <a:lnTo>
                    <a:pt x="2511" y="2495"/>
                  </a:lnTo>
                  <a:lnTo>
                    <a:pt x="2600" y="2391"/>
                  </a:lnTo>
                  <a:lnTo>
                    <a:pt x="2690" y="2286"/>
                  </a:lnTo>
                  <a:lnTo>
                    <a:pt x="2765" y="2167"/>
                  </a:lnTo>
                  <a:lnTo>
                    <a:pt x="2825" y="2032"/>
                  </a:lnTo>
                  <a:lnTo>
                    <a:pt x="2869" y="1898"/>
                  </a:lnTo>
                  <a:lnTo>
                    <a:pt x="2914" y="1763"/>
                  </a:lnTo>
                  <a:lnTo>
                    <a:pt x="2929" y="1614"/>
                  </a:lnTo>
                  <a:lnTo>
                    <a:pt x="2944" y="1464"/>
                  </a:lnTo>
                  <a:lnTo>
                    <a:pt x="2929" y="1315"/>
                  </a:lnTo>
                  <a:lnTo>
                    <a:pt x="2914" y="1166"/>
                  </a:lnTo>
                  <a:lnTo>
                    <a:pt x="2869" y="1031"/>
                  </a:lnTo>
                  <a:lnTo>
                    <a:pt x="2825" y="897"/>
                  </a:lnTo>
                  <a:lnTo>
                    <a:pt x="2765" y="762"/>
                  </a:lnTo>
                  <a:lnTo>
                    <a:pt x="2690" y="643"/>
                  </a:lnTo>
                  <a:lnTo>
                    <a:pt x="2600" y="538"/>
                  </a:lnTo>
                  <a:lnTo>
                    <a:pt x="2511" y="434"/>
                  </a:lnTo>
                  <a:lnTo>
                    <a:pt x="2406" y="329"/>
                  </a:lnTo>
                  <a:lnTo>
                    <a:pt x="2287" y="254"/>
                  </a:lnTo>
                  <a:lnTo>
                    <a:pt x="2167" y="180"/>
                  </a:lnTo>
                  <a:lnTo>
                    <a:pt x="2048" y="120"/>
                  </a:lnTo>
                  <a:lnTo>
                    <a:pt x="1913" y="60"/>
                  </a:lnTo>
                  <a:lnTo>
                    <a:pt x="1764" y="30"/>
                  </a:lnTo>
                  <a:lnTo>
                    <a:pt x="16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44"/>
            <p:cNvSpPr/>
            <p:nvPr/>
          </p:nvSpPr>
          <p:spPr>
            <a:xfrm>
              <a:off x="8055881" y="1377865"/>
              <a:ext cx="80452" cy="80452"/>
            </a:xfrm>
            <a:custGeom>
              <a:rect b="b" l="l" r="r" t="t"/>
              <a:pathLst>
                <a:path extrusionOk="0" h="2929" w="2929">
                  <a:moveTo>
                    <a:pt x="1315" y="0"/>
                  </a:moveTo>
                  <a:lnTo>
                    <a:pt x="1181" y="30"/>
                  </a:lnTo>
                  <a:lnTo>
                    <a:pt x="1032" y="60"/>
                  </a:lnTo>
                  <a:lnTo>
                    <a:pt x="897" y="120"/>
                  </a:lnTo>
                  <a:lnTo>
                    <a:pt x="778" y="180"/>
                  </a:lnTo>
                  <a:lnTo>
                    <a:pt x="658" y="254"/>
                  </a:lnTo>
                  <a:lnTo>
                    <a:pt x="539" y="329"/>
                  </a:lnTo>
                  <a:lnTo>
                    <a:pt x="434" y="434"/>
                  </a:lnTo>
                  <a:lnTo>
                    <a:pt x="344" y="538"/>
                  </a:lnTo>
                  <a:lnTo>
                    <a:pt x="255" y="643"/>
                  </a:lnTo>
                  <a:lnTo>
                    <a:pt x="180" y="762"/>
                  </a:lnTo>
                  <a:lnTo>
                    <a:pt x="120" y="897"/>
                  </a:lnTo>
                  <a:lnTo>
                    <a:pt x="75" y="1031"/>
                  </a:lnTo>
                  <a:lnTo>
                    <a:pt x="31" y="1166"/>
                  </a:lnTo>
                  <a:lnTo>
                    <a:pt x="16" y="1315"/>
                  </a:lnTo>
                  <a:lnTo>
                    <a:pt x="1" y="1464"/>
                  </a:lnTo>
                  <a:lnTo>
                    <a:pt x="16" y="1614"/>
                  </a:lnTo>
                  <a:lnTo>
                    <a:pt x="31" y="1763"/>
                  </a:lnTo>
                  <a:lnTo>
                    <a:pt x="75" y="1898"/>
                  </a:lnTo>
                  <a:lnTo>
                    <a:pt x="120" y="2032"/>
                  </a:lnTo>
                  <a:lnTo>
                    <a:pt x="180" y="2167"/>
                  </a:lnTo>
                  <a:lnTo>
                    <a:pt x="255" y="2286"/>
                  </a:lnTo>
                  <a:lnTo>
                    <a:pt x="344" y="2391"/>
                  </a:lnTo>
                  <a:lnTo>
                    <a:pt x="434" y="2495"/>
                  </a:lnTo>
                  <a:lnTo>
                    <a:pt x="539" y="2600"/>
                  </a:lnTo>
                  <a:lnTo>
                    <a:pt x="658" y="2674"/>
                  </a:lnTo>
                  <a:lnTo>
                    <a:pt x="778" y="2749"/>
                  </a:lnTo>
                  <a:lnTo>
                    <a:pt x="897" y="2809"/>
                  </a:lnTo>
                  <a:lnTo>
                    <a:pt x="1032" y="2869"/>
                  </a:lnTo>
                  <a:lnTo>
                    <a:pt x="1181" y="2899"/>
                  </a:lnTo>
                  <a:lnTo>
                    <a:pt x="1315" y="2928"/>
                  </a:lnTo>
                  <a:lnTo>
                    <a:pt x="1614" y="2928"/>
                  </a:lnTo>
                  <a:lnTo>
                    <a:pt x="1764" y="2899"/>
                  </a:lnTo>
                  <a:lnTo>
                    <a:pt x="1913" y="2869"/>
                  </a:lnTo>
                  <a:lnTo>
                    <a:pt x="2048" y="2809"/>
                  </a:lnTo>
                  <a:lnTo>
                    <a:pt x="2167" y="2749"/>
                  </a:lnTo>
                  <a:lnTo>
                    <a:pt x="2287" y="2674"/>
                  </a:lnTo>
                  <a:lnTo>
                    <a:pt x="2406" y="2600"/>
                  </a:lnTo>
                  <a:lnTo>
                    <a:pt x="2511" y="2495"/>
                  </a:lnTo>
                  <a:lnTo>
                    <a:pt x="2600" y="2391"/>
                  </a:lnTo>
                  <a:lnTo>
                    <a:pt x="2690" y="2286"/>
                  </a:lnTo>
                  <a:lnTo>
                    <a:pt x="2765" y="2167"/>
                  </a:lnTo>
                  <a:lnTo>
                    <a:pt x="2824" y="2032"/>
                  </a:lnTo>
                  <a:lnTo>
                    <a:pt x="2869" y="1898"/>
                  </a:lnTo>
                  <a:lnTo>
                    <a:pt x="2899" y="1763"/>
                  </a:lnTo>
                  <a:lnTo>
                    <a:pt x="2929" y="1614"/>
                  </a:lnTo>
                  <a:lnTo>
                    <a:pt x="2929" y="1464"/>
                  </a:lnTo>
                  <a:lnTo>
                    <a:pt x="2929" y="1315"/>
                  </a:lnTo>
                  <a:lnTo>
                    <a:pt x="2899" y="1166"/>
                  </a:lnTo>
                  <a:lnTo>
                    <a:pt x="2869" y="1031"/>
                  </a:lnTo>
                  <a:lnTo>
                    <a:pt x="2824" y="897"/>
                  </a:lnTo>
                  <a:lnTo>
                    <a:pt x="2765" y="762"/>
                  </a:lnTo>
                  <a:lnTo>
                    <a:pt x="2690" y="643"/>
                  </a:lnTo>
                  <a:lnTo>
                    <a:pt x="2600" y="538"/>
                  </a:lnTo>
                  <a:lnTo>
                    <a:pt x="2511" y="434"/>
                  </a:lnTo>
                  <a:lnTo>
                    <a:pt x="2406" y="329"/>
                  </a:lnTo>
                  <a:lnTo>
                    <a:pt x="2287" y="254"/>
                  </a:lnTo>
                  <a:lnTo>
                    <a:pt x="2167" y="180"/>
                  </a:lnTo>
                  <a:lnTo>
                    <a:pt x="2048" y="120"/>
                  </a:lnTo>
                  <a:lnTo>
                    <a:pt x="1913" y="60"/>
                  </a:lnTo>
                  <a:lnTo>
                    <a:pt x="1764" y="30"/>
                  </a:lnTo>
                  <a:lnTo>
                    <a:pt x="161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44"/>
            <p:cNvSpPr/>
            <p:nvPr/>
          </p:nvSpPr>
          <p:spPr>
            <a:xfrm>
              <a:off x="8181046" y="1377865"/>
              <a:ext cx="80452" cy="80452"/>
            </a:xfrm>
            <a:custGeom>
              <a:rect b="b" l="l" r="r" t="t"/>
              <a:pathLst>
                <a:path extrusionOk="0" h="2929" w="2929">
                  <a:moveTo>
                    <a:pt x="1315" y="0"/>
                  </a:moveTo>
                  <a:lnTo>
                    <a:pt x="1166" y="30"/>
                  </a:lnTo>
                  <a:lnTo>
                    <a:pt x="1031" y="60"/>
                  </a:lnTo>
                  <a:lnTo>
                    <a:pt x="897" y="120"/>
                  </a:lnTo>
                  <a:lnTo>
                    <a:pt x="762" y="180"/>
                  </a:lnTo>
                  <a:lnTo>
                    <a:pt x="643" y="254"/>
                  </a:lnTo>
                  <a:lnTo>
                    <a:pt x="523" y="329"/>
                  </a:lnTo>
                  <a:lnTo>
                    <a:pt x="419" y="434"/>
                  </a:lnTo>
                  <a:lnTo>
                    <a:pt x="329" y="538"/>
                  </a:lnTo>
                  <a:lnTo>
                    <a:pt x="239" y="643"/>
                  </a:lnTo>
                  <a:lnTo>
                    <a:pt x="180" y="762"/>
                  </a:lnTo>
                  <a:lnTo>
                    <a:pt x="105" y="897"/>
                  </a:lnTo>
                  <a:lnTo>
                    <a:pt x="60" y="1031"/>
                  </a:lnTo>
                  <a:lnTo>
                    <a:pt x="30" y="1166"/>
                  </a:lnTo>
                  <a:lnTo>
                    <a:pt x="0" y="1315"/>
                  </a:lnTo>
                  <a:lnTo>
                    <a:pt x="0" y="1464"/>
                  </a:lnTo>
                  <a:lnTo>
                    <a:pt x="0" y="1614"/>
                  </a:lnTo>
                  <a:lnTo>
                    <a:pt x="30" y="1763"/>
                  </a:lnTo>
                  <a:lnTo>
                    <a:pt x="60" y="1898"/>
                  </a:lnTo>
                  <a:lnTo>
                    <a:pt x="105" y="2032"/>
                  </a:lnTo>
                  <a:lnTo>
                    <a:pt x="180" y="2167"/>
                  </a:lnTo>
                  <a:lnTo>
                    <a:pt x="239" y="2286"/>
                  </a:lnTo>
                  <a:lnTo>
                    <a:pt x="329" y="2391"/>
                  </a:lnTo>
                  <a:lnTo>
                    <a:pt x="419" y="2495"/>
                  </a:lnTo>
                  <a:lnTo>
                    <a:pt x="523" y="2600"/>
                  </a:lnTo>
                  <a:lnTo>
                    <a:pt x="643" y="2674"/>
                  </a:lnTo>
                  <a:lnTo>
                    <a:pt x="762" y="2749"/>
                  </a:lnTo>
                  <a:lnTo>
                    <a:pt x="897" y="2809"/>
                  </a:lnTo>
                  <a:lnTo>
                    <a:pt x="1031" y="2869"/>
                  </a:lnTo>
                  <a:lnTo>
                    <a:pt x="1166" y="2899"/>
                  </a:lnTo>
                  <a:lnTo>
                    <a:pt x="1315" y="2928"/>
                  </a:lnTo>
                  <a:lnTo>
                    <a:pt x="1614" y="2928"/>
                  </a:lnTo>
                  <a:lnTo>
                    <a:pt x="1748" y="2899"/>
                  </a:lnTo>
                  <a:lnTo>
                    <a:pt x="1898" y="2869"/>
                  </a:lnTo>
                  <a:lnTo>
                    <a:pt x="2032" y="2809"/>
                  </a:lnTo>
                  <a:lnTo>
                    <a:pt x="2152" y="2749"/>
                  </a:lnTo>
                  <a:lnTo>
                    <a:pt x="2286" y="2674"/>
                  </a:lnTo>
                  <a:lnTo>
                    <a:pt x="2391" y="2600"/>
                  </a:lnTo>
                  <a:lnTo>
                    <a:pt x="2495" y="2495"/>
                  </a:lnTo>
                  <a:lnTo>
                    <a:pt x="2585" y="2391"/>
                  </a:lnTo>
                  <a:lnTo>
                    <a:pt x="2675" y="2286"/>
                  </a:lnTo>
                  <a:lnTo>
                    <a:pt x="2749" y="2167"/>
                  </a:lnTo>
                  <a:lnTo>
                    <a:pt x="2809" y="2032"/>
                  </a:lnTo>
                  <a:lnTo>
                    <a:pt x="2854" y="1898"/>
                  </a:lnTo>
                  <a:lnTo>
                    <a:pt x="2899" y="1763"/>
                  </a:lnTo>
                  <a:lnTo>
                    <a:pt x="2914" y="1614"/>
                  </a:lnTo>
                  <a:lnTo>
                    <a:pt x="2929" y="1464"/>
                  </a:lnTo>
                  <a:lnTo>
                    <a:pt x="2914" y="1315"/>
                  </a:lnTo>
                  <a:lnTo>
                    <a:pt x="2899" y="1166"/>
                  </a:lnTo>
                  <a:lnTo>
                    <a:pt x="2854" y="1031"/>
                  </a:lnTo>
                  <a:lnTo>
                    <a:pt x="2809" y="897"/>
                  </a:lnTo>
                  <a:lnTo>
                    <a:pt x="2749" y="762"/>
                  </a:lnTo>
                  <a:lnTo>
                    <a:pt x="2675" y="643"/>
                  </a:lnTo>
                  <a:lnTo>
                    <a:pt x="2585" y="538"/>
                  </a:lnTo>
                  <a:lnTo>
                    <a:pt x="2495" y="434"/>
                  </a:lnTo>
                  <a:lnTo>
                    <a:pt x="2391" y="329"/>
                  </a:lnTo>
                  <a:lnTo>
                    <a:pt x="2286" y="254"/>
                  </a:lnTo>
                  <a:lnTo>
                    <a:pt x="2152" y="180"/>
                  </a:lnTo>
                  <a:lnTo>
                    <a:pt x="2032" y="120"/>
                  </a:lnTo>
                  <a:lnTo>
                    <a:pt x="1898" y="60"/>
                  </a:lnTo>
                  <a:lnTo>
                    <a:pt x="1748" y="30"/>
                  </a:lnTo>
                  <a:lnTo>
                    <a:pt x="161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44"/>
            <p:cNvSpPr/>
            <p:nvPr/>
          </p:nvSpPr>
          <p:spPr>
            <a:xfrm>
              <a:off x="7231112" y="1775883"/>
              <a:ext cx="262644" cy="19310"/>
            </a:xfrm>
            <a:custGeom>
              <a:rect b="b" l="l" r="r" t="t"/>
              <a:pathLst>
                <a:path extrusionOk="0" h="703" w="9562">
                  <a:moveTo>
                    <a:pt x="0" y="1"/>
                  </a:moveTo>
                  <a:lnTo>
                    <a:pt x="0" y="703"/>
                  </a:lnTo>
                  <a:lnTo>
                    <a:pt x="9562" y="703"/>
                  </a:lnTo>
                  <a:lnTo>
                    <a:pt x="9562" y="1"/>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44"/>
            <p:cNvSpPr/>
            <p:nvPr/>
          </p:nvSpPr>
          <p:spPr>
            <a:xfrm>
              <a:off x="7231112" y="1839908"/>
              <a:ext cx="259348" cy="19310"/>
            </a:xfrm>
            <a:custGeom>
              <a:rect b="b" l="l" r="r" t="t"/>
              <a:pathLst>
                <a:path extrusionOk="0" h="703" w="9442">
                  <a:moveTo>
                    <a:pt x="0" y="0"/>
                  </a:moveTo>
                  <a:lnTo>
                    <a:pt x="0" y="702"/>
                  </a:lnTo>
                  <a:lnTo>
                    <a:pt x="9263" y="702"/>
                  </a:lnTo>
                  <a:lnTo>
                    <a:pt x="9367" y="359"/>
                  </a:lnTo>
                  <a:lnTo>
                    <a:pt x="9442" y="0"/>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44"/>
            <p:cNvSpPr/>
            <p:nvPr/>
          </p:nvSpPr>
          <p:spPr>
            <a:xfrm>
              <a:off x="7249981" y="1904317"/>
              <a:ext cx="216279" cy="19310"/>
            </a:xfrm>
            <a:custGeom>
              <a:rect b="b" l="l" r="r" t="t"/>
              <a:pathLst>
                <a:path extrusionOk="0" h="703" w="7874">
                  <a:moveTo>
                    <a:pt x="0" y="1"/>
                  </a:moveTo>
                  <a:lnTo>
                    <a:pt x="224" y="359"/>
                  </a:lnTo>
                  <a:lnTo>
                    <a:pt x="449" y="703"/>
                  </a:lnTo>
                  <a:lnTo>
                    <a:pt x="7425" y="703"/>
                  </a:lnTo>
                  <a:lnTo>
                    <a:pt x="7649" y="359"/>
                  </a:lnTo>
                  <a:lnTo>
                    <a:pt x="7874" y="1"/>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44"/>
            <p:cNvSpPr/>
            <p:nvPr/>
          </p:nvSpPr>
          <p:spPr>
            <a:xfrm>
              <a:off x="7303322" y="1968754"/>
              <a:ext cx="109595" cy="19310"/>
            </a:xfrm>
            <a:custGeom>
              <a:rect b="b" l="l" r="r" t="t"/>
              <a:pathLst>
                <a:path extrusionOk="0" h="703" w="3990">
                  <a:moveTo>
                    <a:pt x="1" y="0"/>
                  </a:moveTo>
                  <a:lnTo>
                    <a:pt x="240" y="209"/>
                  </a:lnTo>
                  <a:lnTo>
                    <a:pt x="494" y="419"/>
                  </a:lnTo>
                  <a:lnTo>
                    <a:pt x="165" y="702"/>
                  </a:lnTo>
                  <a:lnTo>
                    <a:pt x="3825" y="702"/>
                  </a:lnTo>
                  <a:lnTo>
                    <a:pt x="3496" y="419"/>
                  </a:lnTo>
                  <a:lnTo>
                    <a:pt x="3750" y="209"/>
                  </a:lnTo>
                  <a:lnTo>
                    <a:pt x="3989" y="0"/>
                  </a:lnTo>
                  <a:close/>
                </a:path>
              </a:pathLst>
            </a:custGeom>
            <a:solidFill>
              <a:srgbClr val="FB79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44"/>
            <p:cNvSpPr/>
            <p:nvPr/>
          </p:nvSpPr>
          <p:spPr>
            <a:xfrm>
              <a:off x="7256546" y="2033163"/>
              <a:ext cx="203150" cy="19310"/>
            </a:xfrm>
            <a:custGeom>
              <a:rect b="b" l="l" r="r" t="t"/>
              <a:pathLst>
                <a:path extrusionOk="0" h="703" w="7396">
                  <a:moveTo>
                    <a:pt x="434" y="1"/>
                  </a:moveTo>
                  <a:lnTo>
                    <a:pt x="210" y="344"/>
                  </a:lnTo>
                  <a:lnTo>
                    <a:pt x="0" y="703"/>
                  </a:lnTo>
                  <a:lnTo>
                    <a:pt x="7396" y="703"/>
                  </a:lnTo>
                  <a:lnTo>
                    <a:pt x="7186" y="344"/>
                  </a:lnTo>
                  <a:lnTo>
                    <a:pt x="6962" y="1"/>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44"/>
            <p:cNvSpPr/>
            <p:nvPr/>
          </p:nvSpPr>
          <p:spPr>
            <a:xfrm>
              <a:off x="7233556" y="2097600"/>
              <a:ext cx="249130" cy="19310"/>
            </a:xfrm>
            <a:custGeom>
              <a:rect b="b" l="l" r="r" t="t"/>
              <a:pathLst>
                <a:path extrusionOk="0" h="703" w="9070">
                  <a:moveTo>
                    <a:pt x="165" y="0"/>
                  </a:moveTo>
                  <a:lnTo>
                    <a:pt x="75" y="344"/>
                  </a:lnTo>
                  <a:lnTo>
                    <a:pt x="1" y="702"/>
                  </a:lnTo>
                  <a:lnTo>
                    <a:pt x="9069" y="702"/>
                  </a:lnTo>
                  <a:lnTo>
                    <a:pt x="8994" y="344"/>
                  </a:lnTo>
                  <a:lnTo>
                    <a:pt x="8905" y="0"/>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44"/>
            <p:cNvSpPr/>
            <p:nvPr/>
          </p:nvSpPr>
          <p:spPr>
            <a:xfrm>
              <a:off x="7231524" y="2161597"/>
              <a:ext cx="253195" cy="19310"/>
            </a:xfrm>
            <a:custGeom>
              <a:rect b="b" l="l" r="r" t="t"/>
              <a:pathLst>
                <a:path extrusionOk="0" h="703" w="9218">
                  <a:moveTo>
                    <a:pt x="0" y="1"/>
                  </a:moveTo>
                  <a:lnTo>
                    <a:pt x="30" y="359"/>
                  </a:lnTo>
                  <a:lnTo>
                    <a:pt x="90" y="703"/>
                  </a:lnTo>
                  <a:lnTo>
                    <a:pt x="9128" y="703"/>
                  </a:lnTo>
                  <a:lnTo>
                    <a:pt x="9188" y="359"/>
                  </a:lnTo>
                  <a:lnTo>
                    <a:pt x="9218" y="1"/>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44"/>
            <p:cNvSpPr/>
            <p:nvPr/>
          </p:nvSpPr>
          <p:spPr>
            <a:xfrm>
              <a:off x="7247921" y="2226033"/>
              <a:ext cx="220399" cy="19310"/>
            </a:xfrm>
            <a:custGeom>
              <a:rect b="b" l="l" r="r" t="t"/>
              <a:pathLst>
                <a:path extrusionOk="0" h="703" w="8024">
                  <a:moveTo>
                    <a:pt x="1" y="0"/>
                  </a:moveTo>
                  <a:lnTo>
                    <a:pt x="165" y="359"/>
                  </a:lnTo>
                  <a:lnTo>
                    <a:pt x="359" y="702"/>
                  </a:lnTo>
                  <a:lnTo>
                    <a:pt x="7665" y="702"/>
                  </a:lnTo>
                  <a:lnTo>
                    <a:pt x="7859" y="359"/>
                  </a:lnTo>
                  <a:lnTo>
                    <a:pt x="8023" y="0"/>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44"/>
            <p:cNvSpPr/>
            <p:nvPr/>
          </p:nvSpPr>
          <p:spPr>
            <a:xfrm>
              <a:off x="7290605" y="2290443"/>
              <a:ext cx="135030" cy="19310"/>
            </a:xfrm>
            <a:custGeom>
              <a:rect b="b" l="l" r="r" t="t"/>
              <a:pathLst>
                <a:path extrusionOk="0" h="703" w="4916">
                  <a:moveTo>
                    <a:pt x="0" y="1"/>
                  </a:moveTo>
                  <a:lnTo>
                    <a:pt x="344" y="359"/>
                  </a:lnTo>
                  <a:lnTo>
                    <a:pt x="718" y="703"/>
                  </a:lnTo>
                  <a:lnTo>
                    <a:pt x="4198" y="703"/>
                  </a:lnTo>
                  <a:lnTo>
                    <a:pt x="4572" y="359"/>
                  </a:lnTo>
                  <a:lnTo>
                    <a:pt x="4916" y="1"/>
                  </a:lnTo>
                  <a:close/>
                </a:path>
              </a:pathLst>
            </a:custGeom>
            <a:solidFill>
              <a:srgbClr val="FB79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44"/>
            <p:cNvSpPr/>
            <p:nvPr/>
          </p:nvSpPr>
          <p:spPr>
            <a:xfrm>
              <a:off x="7251629" y="2354879"/>
              <a:ext cx="212983" cy="19310"/>
            </a:xfrm>
            <a:custGeom>
              <a:rect b="b" l="l" r="r" t="t"/>
              <a:pathLst>
                <a:path extrusionOk="0" h="703" w="7754">
                  <a:moveTo>
                    <a:pt x="613" y="0"/>
                  </a:moveTo>
                  <a:lnTo>
                    <a:pt x="299" y="344"/>
                  </a:lnTo>
                  <a:lnTo>
                    <a:pt x="0" y="702"/>
                  </a:lnTo>
                  <a:lnTo>
                    <a:pt x="7754" y="702"/>
                  </a:lnTo>
                  <a:lnTo>
                    <a:pt x="7455" y="344"/>
                  </a:lnTo>
                  <a:lnTo>
                    <a:pt x="7141" y="0"/>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44"/>
            <p:cNvSpPr/>
            <p:nvPr/>
          </p:nvSpPr>
          <p:spPr>
            <a:xfrm>
              <a:off x="7231112" y="2419288"/>
              <a:ext cx="270033" cy="19310"/>
            </a:xfrm>
            <a:custGeom>
              <a:rect b="b" l="l" r="r" t="t"/>
              <a:pathLst>
                <a:path extrusionOk="0" h="703" w="9831">
                  <a:moveTo>
                    <a:pt x="0" y="1"/>
                  </a:moveTo>
                  <a:lnTo>
                    <a:pt x="0" y="703"/>
                  </a:lnTo>
                  <a:lnTo>
                    <a:pt x="9830" y="703"/>
                  </a:lnTo>
                  <a:lnTo>
                    <a:pt x="9696" y="344"/>
                  </a:lnTo>
                  <a:lnTo>
                    <a:pt x="9532" y="1"/>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44"/>
            <p:cNvSpPr/>
            <p:nvPr/>
          </p:nvSpPr>
          <p:spPr>
            <a:xfrm>
              <a:off x="7231112" y="2483313"/>
              <a:ext cx="281514" cy="19310"/>
            </a:xfrm>
            <a:custGeom>
              <a:rect b="b" l="l" r="r" t="t"/>
              <a:pathLst>
                <a:path extrusionOk="0" h="703" w="10249">
                  <a:moveTo>
                    <a:pt x="0" y="0"/>
                  </a:moveTo>
                  <a:lnTo>
                    <a:pt x="0" y="703"/>
                  </a:lnTo>
                  <a:lnTo>
                    <a:pt x="10249" y="703"/>
                  </a:lnTo>
                  <a:lnTo>
                    <a:pt x="10234" y="359"/>
                  </a:lnTo>
                  <a:lnTo>
                    <a:pt x="10204" y="0"/>
                  </a:lnTo>
                  <a:close/>
                </a:path>
              </a:pathLst>
            </a:custGeom>
            <a:solidFill>
              <a:srgbClr val="FF95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44"/>
            <p:cNvSpPr/>
            <p:nvPr/>
          </p:nvSpPr>
          <p:spPr>
            <a:xfrm>
              <a:off x="7203618" y="1699142"/>
              <a:ext cx="281514" cy="885168"/>
            </a:xfrm>
            <a:custGeom>
              <a:rect b="b" l="l" r="r" t="t"/>
              <a:pathLst>
                <a:path extrusionOk="0" h="32226" w="10249">
                  <a:moveTo>
                    <a:pt x="1494" y="1"/>
                  </a:moveTo>
                  <a:lnTo>
                    <a:pt x="1405" y="16"/>
                  </a:lnTo>
                  <a:lnTo>
                    <a:pt x="1240" y="76"/>
                  </a:lnTo>
                  <a:lnTo>
                    <a:pt x="1091" y="150"/>
                  </a:lnTo>
                  <a:lnTo>
                    <a:pt x="956" y="270"/>
                  </a:lnTo>
                  <a:lnTo>
                    <a:pt x="852" y="389"/>
                  </a:lnTo>
                  <a:lnTo>
                    <a:pt x="762" y="554"/>
                  </a:lnTo>
                  <a:lnTo>
                    <a:pt x="717" y="718"/>
                  </a:lnTo>
                  <a:lnTo>
                    <a:pt x="702" y="808"/>
                  </a:lnTo>
                  <a:lnTo>
                    <a:pt x="687" y="897"/>
                  </a:lnTo>
                  <a:lnTo>
                    <a:pt x="687" y="3885"/>
                  </a:lnTo>
                  <a:lnTo>
                    <a:pt x="717" y="4363"/>
                  </a:lnTo>
                  <a:lnTo>
                    <a:pt x="762" y="4841"/>
                  </a:lnTo>
                  <a:lnTo>
                    <a:pt x="852" y="5319"/>
                  </a:lnTo>
                  <a:lnTo>
                    <a:pt x="971" y="5797"/>
                  </a:lnTo>
                  <a:lnTo>
                    <a:pt x="1121" y="6261"/>
                  </a:lnTo>
                  <a:lnTo>
                    <a:pt x="1315" y="6724"/>
                  </a:lnTo>
                  <a:lnTo>
                    <a:pt x="1524" y="7172"/>
                  </a:lnTo>
                  <a:lnTo>
                    <a:pt x="1778" y="7620"/>
                  </a:lnTo>
                  <a:lnTo>
                    <a:pt x="2062" y="8053"/>
                  </a:lnTo>
                  <a:lnTo>
                    <a:pt x="2361" y="8472"/>
                  </a:lnTo>
                  <a:lnTo>
                    <a:pt x="2704" y="8890"/>
                  </a:lnTo>
                  <a:lnTo>
                    <a:pt x="3078" y="9293"/>
                  </a:lnTo>
                  <a:lnTo>
                    <a:pt x="3466" y="9682"/>
                  </a:lnTo>
                  <a:lnTo>
                    <a:pt x="3899" y="10055"/>
                  </a:lnTo>
                  <a:lnTo>
                    <a:pt x="4348" y="10414"/>
                  </a:lnTo>
                  <a:lnTo>
                    <a:pt x="4826" y="10757"/>
                  </a:lnTo>
                  <a:lnTo>
                    <a:pt x="5110" y="10952"/>
                  </a:lnTo>
                  <a:lnTo>
                    <a:pt x="5513" y="11221"/>
                  </a:lnTo>
                  <a:lnTo>
                    <a:pt x="5871" y="11519"/>
                  </a:lnTo>
                  <a:lnTo>
                    <a:pt x="6230" y="11818"/>
                  </a:lnTo>
                  <a:lnTo>
                    <a:pt x="6544" y="12117"/>
                  </a:lnTo>
                  <a:lnTo>
                    <a:pt x="6843" y="12446"/>
                  </a:lnTo>
                  <a:lnTo>
                    <a:pt x="7126" y="12759"/>
                  </a:lnTo>
                  <a:lnTo>
                    <a:pt x="7365" y="13103"/>
                  </a:lnTo>
                  <a:lnTo>
                    <a:pt x="7604" y="13432"/>
                  </a:lnTo>
                  <a:lnTo>
                    <a:pt x="7799" y="13775"/>
                  </a:lnTo>
                  <a:lnTo>
                    <a:pt x="7978" y="14134"/>
                  </a:lnTo>
                  <a:lnTo>
                    <a:pt x="8127" y="14492"/>
                  </a:lnTo>
                  <a:lnTo>
                    <a:pt x="8247" y="14851"/>
                  </a:lnTo>
                  <a:lnTo>
                    <a:pt x="8337" y="15224"/>
                  </a:lnTo>
                  <a:lnTo>
                    <a:pt x="8411" y="15583"/>
                  </a:lnTo>
                  <a:lnTo>
                    <a:pt x="8456" y="15956"/>
                  </a:lnTo>
                  <a:lnTo>
                    <a:pt x="8456" y="16330"/>
                  </a:lnTo>
                  <a:lnTo>
                    <a:pt x="8456" y="16703"/>
                  </a:lnTo>
                  <a:lnTo>
                    <a:pt x="8411" y="17077"/>
                  </a:lnTo>
                  <a:lnTo>
                    <a:pt x="8337" y="17450"/>
                  </a:lnTo>
                  <a:lnTo>
                    <a:pt x="8247" y="17824"/>
                  </a:lnTo>
                  <a:lnTo>
                    <a:pt x="8127" y="18182"/>
                  </a:lnTo>
                  <a:lnTo>
                    <a:pt x="7978" y="18541"/>
                  </a:lnTo>
                  <a:lnTo>
                    <a:pt x="7799" y="18885"/>
                  </a:lnTo>
                  <a:lnTo>
                    <a:pt x="7604" y="19228"/>
                  </a:lnTo>
                  <a:lnTo>
                    <a:pt x="7365" y="19572"/>
                  </a:lnTo>
                  <a:lnTo>
                    <a:pt x="7126" y="19900"/>
                  </a:lnTo>
                  <a:lnTo>
                    <a:pt x="6843" y="20229"/>
                  </a:lnTo>
                  <a:lnTo>
                    <a:pt x="6544" y="20543"/>
                  </a:lnTo>
                  <a:lnTo>
                    <a:pt x="6230" y="20857"/>
                  </a:lnTo>
                  <a:lnTo>
                    <a:pt x="5871" y="21155"/>
                  </a:lnTo>
                  <a:lnTo>
                    <a:pt x="5513" y="21439"/>
                  </a:lnTo>
                  <a:lnTo>
                    <a:pt x="5110" y="21723"/>
                  </a:lnTo>
                  <a:lnTo>
                    <a:pt x="4138" y="22380"/>
                  </a:lnTo>
                  <a:lnTo>
                    <a:pt x="3660" y="22724"/>
                  </a:lnTo>
                  <a:lnTo>
                    <a:pt x="3212" y="23083"/>
                  </a:lnTo>
                  <a:lnTo>
                    <a:pt x="2779" y="23456"/>
                  </a:lnTo>
                  <a:lnTo>
                    <a:pt x="2391" y="23844"/>
                  </a:lnTo>
                  <a:lnTo>
                    <a:pt x="2017" y="24248"/>
                  </a:lnTo>
                  <a:lnTo>
                    <a:pt x="1673" y="24666"/>
                  </a:lnTo>
                  <a:lnTo>
                    <a:pt x="1360" y="25084"/>
                  </a:lnTo>
                  <a:lnTo>
                    <a:pt x="1091" y="25518"/>
                  </a:lnTo>
                  <a:lnTo>
                    <a:pt x="837" y="25966"/>
                  </a:lnTo>
                  <a:lnTo>
                    <a:pt x="613" y="26414"/>
                  </a:lnTo>
                  <a:lnTo>
                    <a:pt x="433" y="26877"/>
                  </a:lnTo>
                  <a:lnTo>
                    <a:pt x="284" y="27340"/>
                  </a:lnTo>
                  <a:lnTo>
                    <a:pt x="165" y="27818"/>
                  </a:lnTo>
                  <a:lnTo>
                    <a:pt x="75" y="28296"/>
                  </a:lnTo>
                  <a:lnTo>
                    <a:pt x="15" y="28774"/>
                  </a:lnTo>
                  <a:lnTo>
                    <a:pt x="0" y="29253"/>
                  </a:lnTo>
                  <a:lnTo>
                    <a:pt x="0" y="31329"/>
                  </a:lnTo>
                  <a:lnTo>
                    <a:pt x="15" y="31419"/>
                  </a:lnTo>
                  <a:lnTo>
                    <a:pt x="15" y="31508"/>
                  </a:lnTo>
                  <a:lnTo>
                    <a:pt x="75" y="31673"/>
                  </a:lnTo>
                  <a:lnTo>
                    <a:pt x="165" y="31837"/>
                  </a:lnTo>
                  <a:lnTo>
                    <a:pt x="269" y="31957"/>
                  </a:lnTo>
                  <a:lnTo>
                    <a:pt x="404" y="32076"/>
                  </a:lnTo>
                  <a:lnTo>
                    <a:pt x="553" y="32151"/>
                  </a:lnTo>
                  <a:lnTo>
                    <a:pt x="717" y="32211"/>
                  </a:lnTo>
                  <a:lnTo>
                    <a:pt x="807" y="32226"/>
                  </a:lnTo>
                  <a:lnTo>
                    <a:pt x="986" y="32226"/>
                  </a:lnTo>
                  <a:lnTo>
                    <a:pt x="1076" y="32211"/>
                  </a:lnTo>
                  <a:lnTo>
                    <a:pt x="1255" y="32151"/>
                  </a:lnTo>
                  <a:lnTo>
                    <a:pt x="1405" y="32076"/>
                  </a:lnTo>
                  <a:lnTo>
                    <a:pt x="1539" y="31957"/>
                  </a:lnTo>
                  <a:lnTo>
                    <a:pt x="1644" y="31837"/>
                  </a:lnTo>
                  <a:lnTo>
                    <a:pt x="1733" y="31673"/>
                  </a:lnTo>
                  <a:lnTo>
                    <a:pt x="1778" y="31508"/>
                  </a:lnTo>
                  <a:lnTo>
                    <a:pt x="1793" y="31419"/>
                  </a:lnTo>
                  <a:lnTo>
                    <a:pt x="1793" y="31329"/>
                  </a:lnTo>
                  <a:lnTo>
                    <a:pt x="1793" y="29253"/>
                  </a:lnTo>
                  <a:lnTo>
                    <a:pt x="1808" y="28879"/>
                  </a:lnTo>
                  <a:lnTo>
                    <a:pt x="1853" y="28506"/>
                  </a:lnTo>
                  <a:lnTo>
                    <a:pt x="1927" y="28132"/>
                  </a:lnTo>
                  <a:lnTo>
                    <a:pt x="2017" y="27774"/>
                  </a:lnTo>
                  <a:lnTo>
                    <a:pt x="2137" y="27415"/>
                  </a:lnTo>
                  <a:lnTo>
                    <a:pt x="2286" y="27056"/>
                  </a:lnTo>
                  <a:lnTo>
                    <a:pt x="2465" y="26698"/>
                  </a:lnTo>
                  <a:lnTo>
                    <a:pt x="2659" y="26354"/>
                  </a:lnTo>
                  <a:lnTo>
                    <a:pt x="2884" y="26026"/>
                  </a:lnTo>
                  <a:lnTo>
                    <a:pt x="3138" y="25682"/>
                  </a:lnTo>
                  <a:lnTo>
                    <a:pt x="3406" y="25368"/>
                  </a:lnTo>
                  <a:lnTo>
                    <a:pt x="3705" y="25040"/>
                  </a:lnTo>
                  <a:lnTo>
                    <a:pt x="4034" y="24741"/>
                  </a:lnTo>
                  <a:lnTo>
                    <a:pt x="4378" y="24442"/>
                  </a:lnTo>
                  <a:lnTo>
                    <a:pt x="4751" y="24143"/>
                  </a:lnTo>
                  <a:lnTo>
                    <a:pt x="5154" y="23874"/>
                  </a:lnTo>
                  <a:lnTo>
                    <a:pt x="6125" y="23202"/>
                  </a:lnTo>
                  <a:lnTo>
                    <a:pt x="6604" y="22858"/>
                  </a:lnTo>
                  <a:lnTo>
                    <a:pt x="7052" y="22500"/>
                  </a:lnTo>
                  <a:lnTo>
                    <a:pt x="7470" y="22126"/>
                  </a:lnTo>
                  <a:lnTo>
                    <a:pt x="7873" y="21753"/>
                  </a:lnTo>
                  <a:lnTo>
                    <a:pt x="8247" y="21350"/>
                  </a:lnTo>
                  <a:lnTo>
                    <a:pt x="8590" y="20931"/>
                  </a:lnTo>
                  <a:lnTo>
                    <a:pt x="8889" y="20513"/>
                  </a:lnTo>
                  <a:lnTo>
                    <a:pt x="9173" y="20065"/>
                  </a:lnTo>
                  <a:lnTo>
                    <a:pt x="9427" y="19631"/>
                  </a:lnTo>
                  <a:lnTo>
                    <a:pt x="9636" y="19168"/>
                  </a:lnTo>
                  <a:lnTo>
                    <a:pt x="9830" y="18720"/>
                  </a:lnTo>
                  <a:lnTo>
                    <a:pt x="9980" y="18242"/>
                  </a:lnTo>
                  <a:lnTo>
                    <a:pt x="10099" y="17779"/>
                  </a:lnTo>
                  <a:lnTo>
                    <a:pt x="10189" y="17301"/>
                  </a:lnTo>
                  <a:lnTo>
                    <a:pt x="10234" y="16823"/>
                  </a:lnTo>
                  <a:lnTo>
                    <a:pt x="10249" y="16330"/>
                  </a:lnTo>
                  <a:lnTo>
                    <a:pt x="10234" y="15852"/>
                  </a:lnTo>
                  <a:lnTo>
                    <a:pt x="10189" y="15374"/>
                  </a:lnTo>
                  <a:lnTo>
                    <a:pt x="10099" y="14896"/>
                  </a:lnTo>
                  <a:lnTo>
                    <a:pt x="9980" y="14418"/>
                  </a:lnTo>
                  <a:lnTo>
                    <a:pt x="9830" y="13954"/>
                  </a:lnTo>
                  <a:lnTo>
                    <a:pt x="9636" y="13491"/>
                  </a:lnTo>
                  <a:lnTo>
                    <a:pt x="9427" y="13043"/>
                  </a:lnTo>
                  <a:lnTo>
                    <a:pt x="9173" y="12595"/>
                  </a:lnTo>
                  <a:lnTo>
                    <a:pt x="8889" y="12162"/>
                  </a:lnTo>
                  <a:lnTo>
                    <a:pt x="8590" y="11743"/>
                  </a:lnTo>
                  <a:lnTo>
                    <a:pt x="8247" y="11325"/>
                  </a:lnTo>
                  <a:lnTo>
                    <a:pt x="7873" y="10922"/>
                  </a:lnTo>
                  <a:lnTo>
                    <a:pt x="7470" y="10533"/>
                  </a:lnTo>
                  <a:lnTo>
                    <a:pt x="7052" y="10160"/>
                  </a:lnTo>
                  <a:lnTo>
                    <a:pt x="6604" y="9801"/>
                  </a:lnTo>
                  <a:lnTo>
                    <a:pt x="6125" y="9458"/>
                  </a:lnTo>
                  <a:lnTo>
                    <a:pt x="5842" y="9278"/>
                  </a:lnTo>
                  <a:lnTo>
                    <a:pt x="5438" y="8995"/>
                  </a:lnTo>
                  <a:lnTo>
                    <a:pt x="5080" y="8696"/>
                  </a:lnTo>
                  <a:lnTo>
                    <a:pt x="4721" y="8397"/>
                  </a:lnTo>
                  <a:lnTo>
                    <a:pt x="4407" y="8098"/>
                  </a:lnTo>
                  <a:lnTo>
                    <a:pt x="4109" y="7770"/>
                  </a:lnTo>
                  <a:lnTo>
                    <a:pt x="3825" y="7456"/>
                  </a:lnTo>
                  <a:lnTo>
                    <a:pt x="3571" y="7112"/>
                  </a:lnTo>
                  <a:lnTo>
                    <a:pt x="3347" y="6784"/>
                  </a:lnTo>
                  <a:lnTo>
                    <a:pt x="3152" y="6440"/>
                  </a:lnTo>
                  <a:lnTo>
                    <a:pt x="2973" y="6081"/>
                  </a:lnTo>
                  <a:lnTo>
                    <a:pt x="2824" y="5723"/>
                  </a:lnTo>
                  <a:lnTo>
                    <a:pt x="2704" y="5364"/>
                  </a:lnTo>
                  <a:lnTo>
                    <a:pt x="2615" y="5006"/>
                  </a:lnTo>
                  <a:lnTo>
                    <a:pt x="2540" y="4632"/>
                  </a:lnTo>
                  <a:lnTo>
                    <a:pt x="2495" y="4259"/>
                  </a:lnTo>
                  <a:lnTo>
                    <a:pt x="2480" y="3885"/>
                  </a:lnTo>
                  <a:lnTo>
                    <a:pt x="2480" y="897"/>
                  </a:lnTo>
                  <a:lnTo>
                    <a:pt x="2480" y="808"/>
                  </a:lnTo>
                  <a:lnTo>
                    <a:pt x="2465" y="718"/>
                  </a:lnTo>
                  <a:lnTo>
                    <a:pt x="2420" y="554"/>
                  </a:lnTo>
                  <a:lnTo>
                    <a:pt x="2331" y="389"/>
                  </a:lnTo>
                  <a:lnTo>
                    <a:pt x="2226" y="270"/>
                  </a:lnTo>
                  <a:lnTo>
                    <a:pt x="2092" y="150"/>
                  </a:lnTo>
                  <a:lnTo>
                    <a:pt x="1942" y="76"/>
                  </a:lnTo>
                  <a:lnTo>
                    <a:pt x="1778" y="16"/>
                  </a:lnTo>
                  <a:lnTo>
                    <a:pt x="16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44"/>
            <p:cNvSpPr/>
            <p:nvPr/>
          </p:nvSpPr>
          <p:spPr>
            <a:xfrm>
              <a:off x="7231112" y="1699142"/>
              <a:ext cx="281514" cy="885168"/>
            </a:xfrm>
            <a:custGeom>
              <a:rect b="b" l="l" r="r" t="t"/>
              <a:pathLst>
                <a:path extrusionOk="0" h="32226" w="10249">
                  <a:moveTo>
                    <a:pt x="8561" y="1"/>
                  </a:moveTo>
                  <a:lnTo>
                    <a:pt x="8471" y="16"/>
                  </a:lnTo>
                  <a:lnTo>
                    <a:pt x="8307" y="76"/>
                  </a:lnTo>
                  <a:lnTo>
                    <a:pt x="8157" y="150"/>
                  </a:lnTo>
                  <a:lnTo>
                    <a:pt x="8023" y="270"/>
                  </a:lnTo>
                  <a:lnTo>
                    <a:pt x="7918" y="389"/>
                  </a:lnTo>
                  <a:lnTo>
                    <a:pt x="7829" y="554"/>
                  </a:lnTo>
                  <a:lnTo>
                    <a:pt x="7784" y="718"/>
                  </a:lnTo>
                  <a:lnTo>
                    <a:pt x="7769" y="808"/>
                  </a:lnTo>
                  <a:lnTo>
                    <a:pt x="7769" y="897"/>
                  </a:lnTo>
                  <a:lnTo>
                    <a:pt x="7769" y="3885"/>
                  </a:lnTo>
                  <a:lnTo>
                    <a:pt x="7754" y="4259"/>
                  </a:lnTo>
                  <a:lnTo>
                    <a:pt x="7709" y="4632"/>
                  </a:lnTo>
                  <a:lnTo>
                    <a:pt x="7634" y="5006"/>
                  </a:lnTo>
                  <a:lnTo>
                    <a:pt x="7545" y="5364"/>
                  </a:lnTo>
                  <a:lnTo>
                    <a:pt x="7425" y="5723"/>
                  </a:lnTo>
                  <a:lnTo>
                    <a:pt x="7276" y="6081"/>
                  </a:lnTo>
                  <a:lnTo>
                    <a:pt x="7096" y="6440"/>
                  </a:lnTo>
                  <a:lnTo>
                    <a:pt x="6902" y="6784"/>
                  </a:lnTo>
                  <a:lnTo>
                    <a:pt x="6678" y="7112"/>
                  </a:lnTo>
                  <a:lnTo>
                    <a:pt x="6424" y="7456"/>
                  </a:lnTo>
                  <a:lnTo>
                    <a:pt x="6140" y="7770"/>
                  </a:lnTo>
                  <a:lnTo>
                    <a:pt x="5842" y="8098"/>
                  </a:lnTo>
                  <a:lnTo>
                    <a:pt x="5528" y="8397"/>
                  </a:lnTo>
                  <a:lnTo>
                    <a:pt x="5169" y="8696"/>
                  </a:lnTo>
                  <a:lnTo>
                    <a:pt x="4811" y="8995"/>
                  </a:lnTo>
                  <a:lnTo>
                    <a:pt x="4407" y="9278"/>
                  </a:lnTo>
                  <a:lnTo>
                    <a:pt x="4123" y="9458"/>
                  </a:lnTo>
                  <a:lnTo>
                    <a:pt x="3645" y="9801"/>
                  </a:lnTo>
                  <a:lnTo>
                    <a:pt x="3197" y="10160"/>
                  </a:lnTo>
                  <a:lnTo>
                    <a:pt x="2779" y="10533"/>
                  </a:lnTo>
                  <a:lnTo>
                    <a:pt x="2376" y="10922"/>
                  </a:lnTo>
                  <a:lnTo>
                    <a:pt x="2002" y="11325"/>
                  </a:lnTo>
                  <a:lnTo>
                    <a:pt x="1673" y="11743"/>
                  </a:lnTo>
                  <a:lnTo>
                    <a:pt x="1360" y="12162"/>
                  </a:lnTo>
                  <a:lnTo>
                    <a:pt x="1076" y="12595"/>
                  </a:lnTo>
                  <a:lnTo>
                    <a:pt x="822" y="13043"/>
                  </a:lnTo>
                  <a:lnTo>
                    <a:pt x="613" y="13491"/>
                  </a:lnTo>
                  <a:lnTo>
                    <a:pt x="418" y="13954"/>
                  </a:lnTo>
                  <a:lnTo>
                    <a:pt x="269" y="14418"/>
                  </a:lnTo>
                  <a:lnTo>
                    <a:pt x="150" y="14896"/>
                  </a:lnTo>
                  <a:lnTo>
                    <a:pt x="60" y="15374"/>
                  </a:lnTo>
                  <a:lnTo>
                    <a:pt x="15" y="15852"/>
                  </a:lnTo>
                  <a:lnTo>
                    <a:pt x="0" y="16330"/>
                  </a:lnTo>
                  <a:lnTo>
                    <a:pt x="15" y="16823"/>
                  </a:lnTo>
                  <a:lnTo>
                    <a:pt x="60" y="17301"/>
                  </a:lnTo>
                  <a:lnTo>
                    <a:pt x="150" y="17779"/>
                  </a:lnTo>
                  <a:lnTo>
                    <a:pt x="269" y="18242"/>
                  </a:lnTo>
                  <a:lnTo>
                    <a:pt x="418" y="18720"/>
                  </a:lnTo>
                  <a:lnTo>
                    <a:pt x="613" y="19168"/>
                  </a:lnTo>
                  <a:lnTo>
                    <a:pt x="822" y="19631"/>
                  </a:lnTo>
                  <a:lnTo>
                    <a:pt x="1076" y="20065"/>
                  </a:lnTo>
                  <a:lnTo>
                    <a:pt x="1360" y="20513"/>
                  </a:lnTo>
                  <a:lnTo>
                    <a:pt x="1673" y="20931"/>
                  </a:lnTo>
                  <a:lnTo>
                    <a:pt x="2002" y="21350"/>
                  </a:lnTo>
                  <a:lnTo>
                    <a:pt x="2376" y="21753"/>
                  </a:lnTo>
                  <a:lnTo>
                    <a:pt x="2779" y="22126"/>
                  </a:lnTo>
                  <a:lnTo>
                    <a:pt x="3197" y="22500"/>
                  </a:lnTo>
                  <a:lnTo>
                    <a:pt x="3645" y="22858"/>
                  </a:lnTo>
                  <a:lnTo>
                    <a:pt x="4123" y="23202"/>
                  </a:lnTo>
                  <a:lnTo>
                    <a:pt x="5095" y="23874"/>
                  </a:lnTo>
                  <a:lnTo>
                    <a:pt x="5498" y="24143"/>
                  </a:lnTo>
                  <a:lnTo>
                    <a:pt x="5871" y="24442"/>
                  </a:lnTo>
                  <a:lnTo>
                    <a:pt x="6215" y="24741"/>
                  </a:lnTo>
                  <a:lnTo>
                    <a:pt x="6544" y="25040"/>
                  </a:lnTo>
                  <a:lnTo>
                    <a:pt x="6843" y="25368"/>
                  </a:lnTo>
                  <a:lnTo>
                    <a:pt x="7111" y="25682"/>
                  </a:lnTo>
                  <a:lnTo>
                    <a:pt x="7365" y="26026"/>
                  </a:lnTo>
                  <a:lnTo>
                    <a:pt x="7589" y="26354"/>
                  </a:lnTo>
                  <a:lnTo>
                    <a:pt x="7784" y="26698"/>
                  </a:lnTo>
                  <a:lnTo>
                    <a:pt x="7963" y="27056"/>
                  </a:lnTo>
                  <a:lnTo>
                    <a:pt x="8112" y="27415"/>
                  </a:lnTo>
                  <a:lnTo>
                    <a:pt x="8232" y="27774"/>
                  </a:lnTo>
                  <a:lnTo>
                    <a:pt x="8322" y="28132"/>
                  </a:lnTo>
                  <a:lnTo>
                    <a:pt x="8396" y="28506"/>
                  </a:lnTo>
                  <a:lnTo>
                    <a:pt x="8441" y="28879"/>
                  </a:lnTo>
                  <a:lnTo>
                    <a:pt x="8456" y="29253"/>
                  </a:lnTo>
                  <a:lnTo>
                    <a:pt x="8456" y="31329"/>
                  </a:lnTo>
                  <a:lnTo>
                    <a:pt x="8456" y="31419"/>
                  </a:lnTo>
                  <a:lnTo>
                    <a:pt x="8471" y="31508"/>
                  </a:lnTo>
                  <a:lnTo>
                    <a:pt x="8516" y="31673"/>
                  </a:lnTo>
                  <a:lnTo>
                    <a:pt x="8605" y="31837"/>
                  </a:lnTo>
                  <a:lnTo>
                    <a:pt x="8710" y="31957"/>
                  </a:lnTo>
                  <a:lnTo>
                    <a:pt x="8844" y="32076"/>
                  </a:lnTo>
                  <a:lnTo>
                    <a:pt x="8994" y="32151"/>
                  </a:lnTo>
                  <a:lnTo>
                    <a:pt x="9173" y="32211"/>
                  </a:lnTo>
                  <a:lnTo>
                    <a:pt x="9263" y="32226"/>
                  </a:lnTo>
                  <a:lnTo>
                    <a:pt x="9442" y="32226"/>
                  </a:lnTo>
                  <a:lnTo>
                    <a:pt x="9532" y="32211"/>
                  </a:lnTo>
                  <a:lnTo>
                    <a:pt x="9696" y="32151"/>
                  </a:lnTo>
                  <a:lnTo>
                    <a:pt x="9845" y="32076"/>
                  </a:lnTo>
                  <a:lnTo>
                    <a:pt x="9980" y="31957"/>
                  </a:lnTo>
                  <a:lnTo>
                    <a:pt x="10099" y="31837"/>
                  </a:lnTo>
                  <a:lnTo>
                    <a:pt x="10174" y="31673"/>
                  </a:lnTo>
                  <a:lnTo>
                    <a:pt x="10234" y="31508"/>
                  </a:lnTo>
                  <a:lnTo>
                    <a:pt x="10234" y="31419"/>
                  </a:lnTo>
                  <a:lnTo>
                    <a:pt x="10249" y="31329"/>
                  </a:lnTo>
                  <a:lnTo>
                    <a:pt x="10249" y="29253"/>
                  </a:lnTo>
                  <a:lnTo>
                    <a:pt x="10234" y="28774"/>
                  </a:lnTo>
                  <a:lnTo>
                    <a:pt x="10174" y="28296"/>
                  </a:lnTo>
                  <a:lnTo>
                    <a:pt x="10084" y="27818"/>
                  </a:lnTo>
                  <a:lnTo>
                    <a:pt x="9965" y="27340"/>
                  </a:lnTo>
                  <a:lnTo>
                    <a:pt x="9815" y="26877"/>
                  </a:lnTo>
                  <a:lnTo>
                    <a:pt x="9636" y="26414"/>
                  </a:lnTo>
                  <a:lnTo>
                    <a:pt x="9412" y="25966"/>
                  </a:lnTo>
                  <a:lnTo>
                    <a:pt x="9158" y="25518"/>
                  </a:lnTo>
                  <a:lnTo>
                    <a:pt x="8889" y="25084"/>
                  </a:lnTo>
                  <a:lnTo>
                    <a:pt x="8576" y="24666"/>
                  </a:lnTo>
                  <a:lnTo>
                    <a:pt x="8232" y="24248"/>
                  </a:lnTo>
                  <a:lnTo>
                    <a:pt x="7858" y="23844"/>
                  </a:lnTo>
                  <a:lnTo>
                    <a:pt x="7470" y="23456"/>
                  </a:lnTo>
                  <a:lnTo>
                    <a:pt x="7037" y="23083"/>
                  </a:lnTo>
                  <a:lnTo>
                    <a:pt x="6589" y="22724"/>
                  </a:lnTo>
                  <a:lnTo>
                    <a:pt x="6110" y="22380"/>
                  </a:lnTo>
                  <a:lnTo>
                    <a:pt x="5139" y="21723"/>
                  </a:lnTo>
                  <a:lnTo>
                    <a:pt x="4751" y="21439"/>
                  </a:lnTo>
                  <a:lnTo>
                    <a:pt x="4377" y="21155"/>
                  </a:lnTo>
                  <a:lnTo>
                    <a:pt x="4019" y="20857"/>
                  </a:lnTo>
                  <a:lnTo>
                    <a:pt x="3705" y="20543"/>
                  </a:lnTo>
                  <a:lnTo>
                    <a:pt x="3406" y="20229"/>
                  </a:lnTo>
                  <a:lnTo>
                    <a:pt x="3123" y="19900"/>
                  </a:lnTo>
                  <a:lnTo>
                    <a:pt x="2884" y="19572"/>
                  </a:lnTo>
                  <a:lnTo>
                    <a:pt x="2644" y="19228"/>
                  </a:lnTo>
                  <a:lnTo>
                    <a:pt x="2450" y="18885"/>
                  </a:lnTo>
                  <a:lnTo>
                    <a:pt x="2271" y="18541"/>
                  </a:lnTo>
                  <a:lnTo>
                    <a:pt x="2122" y="18182"/>
                  </a:lnTo>
                  <a:lnTo>
                    <a:pt x="2002" y="17824"/>
                  </a:lnTo>
                  <a:lnTo>
                    <a:pt x="1912" y="17450"/>
                  </a:lnTo>
                  <a:lnTo>
                    <a:pt x="1838" y="17077"/>
                  </a:lnTo>
                  <a:lnTo>
                    <a:pt x="1808" y="16703"/>
                  </a:lnTo>
                  <a:lnTo>
                    <a:pt x="1793" y="16330"/>
                  </a:lnTo>
                  <a:lnTo>
                    <a:pt x="1808" y="15956"/>
                  </a:lnTo>
                  <a:lnTo>
                    <a:pt x="1838" y="15583"/>
                  </a:lnTo>
                  <a:lnTo>
                    <a:pt x="1912" y="15224"/>
                  </a:lnTo>
                  <a:lnTo>
                    <a:pt x="2002" y="14851"/>
                  </a:lnTo>
                  <a:lnTo>
                    <a:pt x="2122" y="14492"/>
                  </a:lnTo>
                  <a:lnTo>
                    <a:pt x="2271" y="14134"/>
                  </a:lnTo>
                  <a:lnTo>
                    <a:pt x="2450" y="13775"/>
                  </a:lnTo>
                  <a:lnTo>
                    <a:pt x="2644" y="13432"/>
                  </a:lnTo>
                  <a:lnTo>
                    <a:pt x="2884" y="13103"/>
                  </a:lnTo>
                  <a:lnTo>
                    <a:pt x="3123" y="12759"/>
                  </a:lnTo>
                  <a:lnTo>
                    <a:pt x="3406" y="12446"/>
                  </a:lnTo>
                  <a:lnTo>
                    <a:pt x="3705" y="12117"/>
                  </a:lnTo>
                  <a:lnTo>
                    <a:pt x="4019" y="11818"/>
                  </a:lnTo>
                  <a:lnTo>
                    <a:pt x="4377" y="11519"/>
                  </a:lnTo>
                  <a:lnTo>
                    <a:pt x="4751" y="11221"/>
                  </a:lnTo>
                  <a:lnTo>
                    <a:pt x="5139" y="10952"/>
                  </a:lnTo>
                  <a:lnTo>
                    <a:pt x="5423" y="10757"/>
                  </a:lnTo>
                  <a:lnTo>
                    <a:pt x="5901" y="10414"/>
                  </a:lnTo>
                  <a:lnTo>
                    <a:pt x="6350" y="10055"/>
                  </a:lnTo>
                  <a:lnTo>
                    <a:pt x="6783" y="9682"/>
                  </a:lnTo>
                  <a:lnTo>
                    <a:pt x="7171" y="9293"/>
                  </a:lnTo>
                  <a:lnTo>
                    <a:pt x="7545" y="8890"/>
                  </a:lnTo>
                  <a:lnTo>
                    <a:pt x="7888" y="8472"/>
                  </a:lnTo>
                  <a:lnTo>
                    <a:pt x="8187" y="8053"/>
                  </a:lnTo>
                  <a:lnTo>
                    <a:pt x="8471" y="7620"/>
                  </a:lnTo>
                  <a:lnTo>
                    <a:pt x="8725" y="7172"/>
                  </a:lnTo>
                  <a:lnTo>
                    <a:pt x="8934" y="6724"/>
                  </a:lnTo>
                  <a:lnTo>
                    <a:pt x="9128" y="6261"/>
                  </a:lnTo>
                  <a:lnTo>
                    <a:pt x="9278" y="5797"/>
                  </a:lnTo>
                  <a:lnTo>
                    <a:pt x="9397" y="5319"/>
                  </a:lnTo>
                  <a:lnTo>
                    <a:pt x="9487" y="4841"/>
                  </a:lnTo>
                  <a:lnTo>
                    <a:pt x="9532" y="4363"/>
                  </a:lnTo>
                  <a:lnTo>
                    <a:pt x="9562" y="3885"/>
                  </a:lnTo>
                  <a:lnTo>
                    <a:pt x="9562" y="897"/>
                  </a:lnTo>
                  <a:lnTo>
                    <a:pt x="9547" y="808"/>
                  </a:lnTo>
                  <a:lnTo>
                    <a:pt x="9532" y="718"/>
                  </a:lnTo>
                  <a:lnTo>
                    <a:pt x="9487" y="554"/>
                  </a:lnTo>
                  <a:lnTo>
                    <a:pt x="9397" y="389"/>
                  </a:lnTo>
                  <a:lnTo>
                    <a:pt x="9293" y="270"/>
                  </a:lnTo>
                  <a:lnTo>
                    <a:pt x="9158" y="150"/>
                  </a:lnTo>
                  <a:lnTo>
                    <a:pt x="9009" y="76"/>
                  </a:lnTo>
                  <a:lnTo>
                    <a:pt x="8844" y="16"/>
                  </a:lnTo>
                  <a:lnTo>
                    <a:pt x="8755" y="1"/>
                  </a:lnTo>
                  <a:close/>
                </a:path>
              </a:pathLst>
            </a:custGeom>
            <a:solidFill>
              <a:srgbClr val="FA705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44"/>
            <p:cNvSpPr/>
            <p:nvPr/>
          </p:nvSpPr>
          <p:spPr>
            <a:xfrm>
              <a:off x="7206062" y="1677004"/>
              <a:ext cx="84160" cy="83721"/>
            </a:xfrm>
            <a:custGeom>
              <a:rect b="b" l="l" r="r" t="t"/>
              <a:pathLst>
                <a:path extrusionOk="0" h="3048" w="3064">
                  <a:moveTo>
                    <a:pt x="1375" y="0"/>
                  </a:moveTo>
                  <a:lnTo>
                    <a:pt x="1226" y="30"/>
                  </a:lnTo>
                  <a:lnTo>
                    <a:pt x="1076" y="60"/>
                  </a:lnTo>
                  <a:lnTo>
                    <a:pt x="942" y="120"/>
                  </a:lnTo>
                  <a:lnTo>
                    <a:pt x="808" y="179"/>
                  </a:lnTo>
                  <a:lnTo>
                    <a:pt x="673" y="254"/>
                  </a:lnTo>
                  <a:lnTo>
                    <a:pt x="554" y="344"/>
                  </a:lnTo>
                  <a:lnTo>
                    <a:pt x="449" y="448"/>
                  </a:lnTo>
                  <a:lnTo>
                    <a:pt x="344" y="553"/>
                  </a:lnTo>
                  <a:lnTo>
                    <a:pt x="270" y="673"/>
                  </a:lnTo>
                  <a:lnTo>
                    <a:pt x="180" y="792"/>
                  </a:lnTo>
                  <a:lnTo>
                    <a:pt x="120" y="926"/>
                  </a:lnTo>
                  <a:lnTo>
                    <a:pt x="76" y="1061"/>
                  </a:lnTo>
                  <a:lnTo>
                    <a:pt x="31" y="1210"/>
                  </a:lnTo>
                  <a:lnTo>
                    <a:pt x="16" y="1360"/>
                  </a:lnTo>
                  <a:lnTo>
                    <a:pt x="1" y="1524"/>
                  </a:lnTo>
                  <a:lnTo>
                    <a:pt x="16" y="1673"/>
                  </a:lnTo>
                  <a:lnTo>
                    <a:pt x="31" y="1823"/>
                  </a:lnTo>
                  <a:lnTo>
                    <a:pt x="76" y="1972"/>
                  </a:lnTo>
                  <a:lnTo>
                    <a:pt x="120" y="2122"/>
                  </a:lnTo>
                  <a:lnTo>
                    <a:pt x="180" y="2256"/>
                  </a:lnTo>
                  <a:lnTo>
                    <a:pt x="270" y="2376"/>
                  </a:lnTo>
                  <a:lnTo>
                    <a:pt x="344" y="2495"/>
                  </a:lnTo>
                  <a:lnTo>
                    <a:pt x="449" y="2600"/>
                  </a:lnTo>
                  <a:lnTo>
                    <a:pt x="554" y="2704"/>
                  </a:lnTo>
                  <a:lnTo>
                    <a:pt x="673" y="2794"/>
                  </a:lnTo>
                  <a:lnTo>
                    <a:pt x="808" y="2869"/>
                  </a:lnTo>
                  <a:lnTo>
                    <a:pt x="942" y="2928"/>
                  </a:lnTo>
                  <a:lnTo>
                    <a:pt x="1076" y="2988"/>
                  </a:lnTo>
                  <a:lnTo>
                    <a:pt x="1226" y="3018"/>
                  </a:lnTo>
                  <a:lnTo>
                    <a:pt x="1375" y="3048"/>
                  </a:lnTo>
                  <a:lnTo>
                    <a:pt x="1689" y="3048"/>
                  </a:lnTo>
                  <a:lnTo>
                    <a:pt x="1838" y="3018"/>
                  </a:lnTo>
                  <a:lnTo>
                    <a:pt x="1988" y="2988"/>
                  </a:lnTo>
                  <a:lnTo>
                    <a:pt x="2122" y="2928"/>
                  </a:lnTo>
                  <a:lnTo>
                    <a:pt x="2257" y="2869"/>
                  </a:lnTo>
                  <a:lnTo>
                    <a:pt x="2391" y="2794"/>
                  </a:lnTo>
                  <a:lnTo>
                    <a:pt x="2496" y="2704"/>
                  </a:lnTo>
                  <a:lnTo>
                    <a:pt x="2615" y="2600"/>
                  </a:lnTo>
                  <a:lnTo>
                    <a:pt x="2705" y="2495"/>
                  </a:lnTo>
                  <a:lnTo>
                    <a:pt x="2795" y="2376"/>
                  </a:lnTo>
                  <a:lnTo>
                    <a:pt x="2869" y="2256"/>
                  </a:lnTo>
                  <a:lnTo>
                    <a:pt x="2944" y="2122"/>
                  </a:lnTo>
                  <a:lnTo>
                    <a:pt x="2989" y="1972"/>
                  </a:lnTo>
                  <a:lnTo>
                    <a:pt x="3034" y="1823"/>
                  </a:lnTo>
                  <a:lnTo>
                    <a:pt x="3049" y="1673"/>
                  </a:lnTo>
                  <a:lnTo>
                    <a:pt x="3063" y="1524"/>
                  </a:lnTo>
                  <a:lnTo>
                    <a:pt x="3049" y="1360"/>
                  </a:lnTo>
                  <a:lnTo>
                    <a:pt x="3034" y="1210"/>
                  </a:lnTo>
                  <a:lnTo>
                    <a:pt x="2989" y="1061"/>
                  </a:lnTo>
                  <a:lnTo>
                    <a:pt x="2944" y="926"/>
                  </a:lnTo>
                  <a:lnTo>
                    <a:pt x="2869" y="792"/>
                  </a:lnTo>
                  <a:lnTo>
                    <a:pt x="2795" y="673"/>
                  </a:lnTo>
                  <a:lnTo>
                    <a:pt x="2705" y="553"/>
                  </a:lnTo>
                  <a:lnTo>
                    <a:pt x="2615" y="448"/>
                  </a:lnTo>
                  <a:lnTo>
                    <a:pt x="2496" y="344"/>
                  </a:lnTo>
                  <a:lnTo>
                    <a:pt x="2391" y="254"/>
                  </a:lnTo>
                  <a:lnTo>
                    <a:pt x="2257" y="179"/>
                  </a:lnTo>
                  <a:lnTo>
                    <a:pt x="2122" y="120"/>
                  </a:lnTo>
                  <a:lnTo>
                    <a:pt x="1988" y="60"/>
                  </a:lnTo>
                  <a:lnTo>
                    <a:pt x="1838" y="30"/>
                  </a:lnTo>
                  <a:lnTo>
                    <a:pt x="1689"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44"/>
            <p:cNvSpPr/>
            <p:nvPr/>
          </p:nvSpPr>
          <p:spPr>
            <a:xfrm>
              <a:off x="7428075" y="1677004"/>
              <a:ext cx="83721" cy="83721"/>
            </a:xfrm>
            <a:custGeom>
              <a:rect b="b" l="l" r="r" t="t"/>
              <a:pathLst>
                <a:path extrusionOk="0" h="3048" w="3048">
                  <a:moveTo>
                    <a:pt x="1375" y="0"/>
                  </a:moveTo>
                  <a:lnTo>
                    <a:pt x="1210" y="30"/>
                  </a:lnTo>
                  <a:lnTo>
                    <a:pt x="1076" y="60"/>
                  </a:lnTo>
                  <a:lnTo>
                    <a:pt x="926" y="120"/>
                  </a:lnTo>
                  <a:lnTo>
                    <a:pt x="792" y="179"/>
                  </a:lnTo>
                  <a:lnTo>
                    <a:pt x="672" y="254"/>
                  </a:lnTo>
                  <a:lnTo>
                    <a:pt x="553" y="344"/>
                  </a:lnTo>
                  <a:lnTo>
                    <a:pt x="448" y="448"/>
                  </a:lnTo>
                  <a:lnTo>
                    <a:pt x="344" y="553"/>
                  </a:lnTo>
                  <a:lnTo>
                    <a:pt x="254" y="673"/>
                  </a:lnTo>
                  <a:lnTo>
                    <a:pt x="179" y="792"/>
                  </a:lnTo>
                  <a:lnTo>
                    <a:pt x="120" y="926"/>
                  </a:lnTo>
                  <a:lnTo>
                    <a:pt x="60" y="1061"/>
                  </a:lnTo>
                  <a:lnTo>
                    <a:pt x="30" y="1210"/>
                  </a:lnTo>
                  <a:lnTo>
                    <a:pt x="0" y="1360"/>
                  </a:lnTo>
                  <a:lnTo>
                    <a:pt x="0" y="1524"/>
                  </a:lnTo>
                  <a:lnTo>
                    <a:pt x="0" y="1673"/>
                  </a:lnTo>
                  <a:lnTo>
                    <a:pt x="30" y="1823"/>
                  </a:lnTo>
                  <a:lnTo>
                    <a:pt x="60" y="1972"/>
                  </a:lnTo>
                  <a:lnTo>
                    <a:pt x="120" y="2122"/>
                  </a:lnTo>
                  <a:lnTo>
                    <a:pt x="179" y="2256"/>
                  </a:lnTo>
                  <a:lnTo>
                    <a:pt x="254" y="2376"/>
                  </a:lnTo>
                  <a:lnTo>
                    <a:pt x="344" y="2495"/>
                  </a:lnTo>
                  <a:lnTo>
                    <a:pt x="448" y="2600"/>
                  </a:lnTo>
                  <a:lnTo>
                    <a:pt x="553" y="2704"/>
                  </a:lnTo>
                  <a:lnTo>
                    <a:pt x="672" y="2794"/>
                  </a:lnTo>
                  <a:lnTo>
                    <a:pt x="792" y="2869"/>
                  </a:lnTo>
                  <a:lnTo>
                    <a:pt x="926" y="2928"/>
                  </a:lnTo>
                  <a:lnTo>
                    <a:pt x="1076" y="2988"/>
                  </a:lnTo>
                  <a:lnTo>
                    <a:pt x="1210" y="3018"/>
                  </a:lnTo>
                  <a:lnTo>
                    <a:pt x="1375" y="3048"/>
                  </a:lnTo>
                  <a:lnTo>
                    <a:pt x="1688" y="3048"/>
                  </a:lnTo>
                  <a:lnTo>
                    <a:pt x="1838" y="3018"/>
                  </a:lnTo>
                  <a:lnTo>
                    <a:pt x="1987" y="2988"/>
                  </a:lnTo>
                  <a:lnTo>
                    <a:pt x="2122" y="2928"/>
                  </a:lnTo>
                  <a:lnTo>
                    <a:pt x="2256" y="2869"/>
                  </a:lnTo>
                  <a:lnTo>
                    <a:pt x="2376" y="2794"/>
                  </a:lnTo>
                  <a:lnTo>
                    <a:pt x="2495" y="2704"/>
                  </a:lnTo>
                  <a:lnTo>
                    <a:pt x="2600" y="2600"/>
                  </a:lnTo>
                  <a:lnTo>
                    <a:pt x="2704" y="2495"/>
                  </a:lnTo>
                  <a:lnTo>
                    <a:pt x="2794" y="2376"/>
                  </a:lnTo>
                  <a:lnTo>
                    <a:pt x="2869" y="2256"/>
                  </a:lnTo>
                  <a:lnTo>
                    <a:pt x="2928" y="2122"/>
                  </a:lnTo>
                  <a:lnTo>
                    <a:pt x="2988" y="1972"/>
                  </a:lnTo>
                  <a:lnTo>
                    <a:pt x="3018" y="1823"/>
                  </a:lnTo>
                  <a:lnTo>
                    <a:pt x="3048" y="1673"/>
                  </a:lnTo>
                  <a:lnTo>
                    <a:pt x="3048" y="1524"/>
                  </a:lnTo>
                  <a:lnTo>
                    <a:pt x="3048" y="1360"/>
                  </a:lnTo>
                  <a:lnTo>
                    <a:pt x="3018" y="1210"/>
                  </a:lnTo>
                  <a:lnTo>
                    <a:pt x="2988" y="1061"/>
                  </a:lnTo>
                  <a:lnTo>
                    <a:pt x="2928" y="926"/>
                  </a:lnTo>
                  <a:lnTo>
                    <a:pt x="2869" y="792"/>
                  </a:lnTo>
                  <a:lnTo>
                    <a:pt x="2794" y="673"/>
                  </a:lnTo>
                  <a:lnTo>
                    <a:pt x="2704" y="553"/>
                  </a:lnTo>
                  <a:lnTo>
                    <a:pt x="2600" y="448"/>
                  </a:lnTo>
                  <a:lnTo>
                    <a:pt x="2495" y="344"/>
                  </a:lnTo>
                  <a:lnTo>
                    <a:pt x="2376" y="254"/>
                  </a:lnTo>
                  <a:lnTo>
                    <a:pt x="2256" y="179"/>
                  </a:lnTo>
                  <a:lnTo>
                    <a:pt x="2122" y="120"/>
                  </a:lnTo>
                  <a:lnTo>
                    <a:pt x="1987" y="60"/>
                  </a:lnTo>
                  <a:lnTo>
                    <a:pt x="1838" y="30"/>
                  </a:lnTo>
                  <a:lnTo>
                    <a:pt x="1688"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44"/>
            <p:cNvSpPr/>
            <p:nvPr/>
          </p:nvSpPr>
          <p:spPr>
            <a:xfrm>
              <a:off x="7188429" y="2532148"/>
              <a:ext cx="83748" cy="83721"/>
            </a:xfrm>
            <a:custGeom>
              <a:rect b="b" l="l" r="r" t="t"/>
              <a:pathLst>
                <a:path extrusionOk="0" h="3048" w="3049">
                  <a:moveTo>
                    <a:pt x="1375" y="0"/>
                  </a:moveTo>
                  <a:lnTo>
                    <a:pt x="1225" y="30"/>
                  </a:lnTo>
                  <a:lnTo>
                    <a:pt x="1076" y="60"/>
                  </a:lnTo>
                  <a:lnTo>
                    <a:pt x="927" y="120"/>
                  </a:lnTo>
                  <a:lnTo>
                    <a:pt x="792" y="179"/>
                  </a:lnTo>
                  <a:lnTo>
                    <a:pt x="673" y="254"/>
                  </a:lnTo>
                  <a:lnTo>
                    <a:pt x="553" y="344"/>
                  </a:lnTo>
                  <a:lnTo>
                    <a:pt x="449" y="448"/>
                  </a:lnTo>
                  <a:lnTo>
                    <a:pt x="344" y="553"/>
                  </a:lnTo>
                  <a:lnTo>
                    <a:pt x="254" y="672"/>
                  </a:lnTo>
                  <a:lnTo>
                    <a:pt x="180" y="792"/>
                  </a:lnTo>
                  <a:lnTo>
                    <a:pt x="120" y="926"/>
                  </a:lnTo>
                  <a:lnTo>
                    <a:pt x="60" y="1076"/>
                  </a:lnTo>
                  <a:lnTo>
                    <a:pt x="30" y="1225"/>
                  </a:lnTo>
                  <a:lnTo>
                    <a:pt x="0" y="1375"/>
                  </a:lnTo>
                  <a:lnTo>
                    <a:pt x="0" y="1524"/>
                  </a:lnTo>
                  <a:lnTo>
                    <a:pt x="0" y="1688"/>
                  </a:lnTo>
                  <a:lnTo>
                    <a:pt x="30" y="1838"/>
                  </a:lnTo>
                  <a:lnTo>
                    <a:pt x="60" y="1987"/>
                  </a:lnTo>
                  <a:lnTo>
                    <a:pt x="120" y="2122"/>
                  </a:lnTo>
                  <a:lnTo>
                    <a:pt x="180" y="2256"/>
                  </a:lnTo>
                  <a:lnTo>
                    <a:pt x="254" y="2376"/>
                  </a:lnTo>
                  <a:lnTo>
                    <a:pt x="344" y="2495"/>
                  </a:lnTo>
                  <a:lnTo>
                    <a:pt x="449" y="2600"/>
                  </a:lnTo>
                  <a:lnTo>
                    <a:pt x="553" y="2704"/>
                  </a:lnTo>
                  <a:lnTo>
                    <a:pt x="673" y="2794"/>
                  </a:lnTo>
                  <a:lnTo>
                    <a:pt x="792" y="2869"/>
                  </a:lnTo>
                  <a:lnTo>
                    <a:pt x="927" y="2928"/>
                  </a:lnTo>
                  <a:lnTo>
                    <a:pt x="1076" y="2988"/>
                  </a:lnTo>
                  <a:lnTo>
                    <a:pt x="1225" y="3018"/>
                  </a:lnTo>
                  <a:lnTo>
                    <a:pt x="1375" y="3048"/>
                  </a:lnTo>
                  <a:lnTo>
                    <a:pt x="1689" y="3048"/>
                  </a:lnTo>
                  <a:lnTo>
                    <a:pt x="1838" y="3018"/>
                  </a:lnTo>
                  <a:lnTo>
                    <a:pt x="1987" y="2988"/>
                  </a:lnTo>
                  <a:lnTo>
                    <a:pt x="2122" y="2928"/>
                  </a:lnTo>
                  <a:lnTo>
                    <a:pt x="2256" y="2869"/>
                  </a:lnTo>
                  <a:lnTo>
                    <a:pt x="2376" y="2794"/>
                  </a:lnTo>
                  <a:lnTo>
                    <a:pt x="2495" y="2704"/>
                  </a:lnTo>
                  <a:lnTo>
                    <a:pt x="2600" y="2600"/>
                  </a:lnTo>
                  <a:lnTo>
                    <a:pt x="2705" y="2495"/>
                  </a:lnTo>
                  <a:lnTo>
                    <a:pt x="2794" y="2376"/>
                  </a:lnTo>
                  <a:lnTo>
                    <a:pt x="2869" y="2256"/>
                  </a:lnTo>
                  <a:lnTo>
                    <a:pt x="2929" y="2122"/>
                  </a:lnTo>
                  <a:lnTo>
                    <a:pt x="2988" y="1987"/>
                  </a:lnTo>
                  <a:lnTo>
                    <a:pt x="3018" y="1838"/>
                  </a:lnTo>
                  <a:lnTo>
                    <a:pt x="3048" y="1688"/>
                  </a:lnTo>
                  <a:lnTo>
                    <a:pt x="3048" y="1524"/>
                  </a:lnTo>
                  <a:lnTo>
                    <a:pt x="3048" y="1375"/>
                  </a:lnTo>
                  <a:lnTo>
                    <a:pt x="3018" y="1225"/>
                  </a:lnTo>
                  <a:lnTo>
                    <a:pt x="2988" y="1076"/>
                  </a:lnTo>
                  <a:lnTo>
                    <a:pt x="2929" y="926"/>
                  </a:lnTo>
                  <a:lnTo>
                    <a:pt x="2869" y="792"/>
                  </a:lnTo>
                  <a:lnTo>
                    <a:pt x="2794" y="672"/>
                  </a:lnTo>
                  <a:lnTo>
                    <a:pt x="2705" y="553"/>
                  </a:lnTo>
                  <a:lnTo>
                    <a:pt x="2600" y="448"/>
                  </a:lnTo>
                  <a:lnTo>
                    <a:pt x="2495" y="344"/>
                  </a:lnTo>
                  <a:lnTo>
                    <a:pt x="2376" y="254"/>
                  </a:lnTo>
                  <a:lnTo>
                    <a:pt x="2256" y="179"/>
                  </a:lnTo>
                  <a:lnTo>
                    <a:pt x="2122" y="120"/>
                  </a:lnTo>
                  <a:lnTo>
                    <a:pt x="1987" y="60"/>
                  </a:lnTo>
                  <a:lnTo>
                    <a:pt x="1838" y="30"/>
                  </a:lnTo>
                  <a:lnTo>
                    <a:pt x="1689"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44"/>
            <p:cNvSpPr/>
            <p:nvPr/>
          </p:nvSpPr>
          <p:spPr>
            <a:xfrm>
              <a:off x="7442852" y="2532148"/>
              <a:ext cx="83721" cy="83721"/>
            </a:xfrm>
            <a:custGeom>
              <a:rect b="b" l="l" r="r" t="t"/>
              <a:pathLst>
                <a:path extrusionOk="0" h="3048" w="3048">
                  <a:moveTo>
                    <a:pt x="1374" y="0"/>
                  </a:moveTo>
                  <a:lnTo>
                    <a:pt x="1210" y="30"/>
                  </a:lnTo>
                  <a:lnTo>
                    <a:pt x="1076" y="60"/>
                  </a:lnTo>
                  <a:lnTo>
                    <a:pt x="926" y="120"/>
                  </a:lnTo>
                  <a:lnTo>
                    <a:pt x="792" y="179"/>
                  </a:lnTo>
                  <a:lnTo>
                    <a:pt x="672" y="254"/>
                  </a:lnTo>
                  <a:lnTo>
                    <a:pt x="553" y="344"/>
                  </a:lnTo>
                  <a:lnTo>
                    <a:pt x="448" y="448"/>
                  </a:lnTo>
                  <a:lnTo>
                    <a:pt x="344" y="553"/>
                  </a:lnTo>
                  <a:lnTo>
                    <a:pt x="254" y="672"/>
                  </a:lnTo>
                  <a:lnTo>
                    <a:pt x="179" y="792"/>
                  </a:lnTo>
                  <a:lnTo>
                    <a:pt x="120" y="926"/>
                  </a:lnTo>
                  <a:lnTo>
                    <a:pt x="60" y="1076"/>
                  </a:lnTo>
                  <a:lnTo>
                    <a:pt x="30" y="1225"/>
                  </a:lnTo>
                  <a:lnTo>
                    <a:pt x="0" y="1375"/>
                  </a:lnTo>
                  <a:lnTo>
                    <a:pt x="0" y="1524"/>
                  </a:lnTo>
                  <a:lnTo>
                    <a:pt x="0" y="1688"/>
                  </a:lnTo>
                  <a:lnTo>
                    <a:pt x="30" y="1838"/>
                  </a:lnTo>
                  <a:lnTo>
                    <a:pt x="60" y="1987"/>
                  </a:lnTo>
                  <a:lnTo>
                    <a:pt x="120" y="2122"/>
                  </a:lnTo>
                  <a:lnTo>
                    <a:pt x="179" y="2256"/>
                  </a:lnTo>
                  <a:lnTo>
                    <a:pt x="254" y="2376"/>
                  </a:lnTo>
                  <a:lnTo>
                    <a:pt x="344" y="2495"/>
                  </a:lnTo>
                  <a:lnTo>
                    <a:pt x="448" y="2600"/>
                  </a:lnTo>
                  <a:lnTo>
                    <a:pt x="553" y="2704"/>
                  </a:lnTo>
                  <a:lnTo>
                    <a:pt x="672" y="2794"/>
                  </a:lnTo>
                  <a:lnTo>
                    <a:pt x="792" y="2869"/>
                  </a:lnTo>
                  <a:lnTo>
                    <a:pt x="926" y="2928"/>
                  </a:lnTo>
                  <a:lnTo>
                    <a:pt x="1076" y="2988"/>
                  </a:lnTo>
                  <a:lnTo>
                    <a:pt x="1210" y="3018"/>
                  </a:lnTo>
                  <a:lnTo>
                    <a:pt x="1374" y="3048"/>
                  </a:lnTo>
                  <a:lnTo>
                    <a:pt x="1688" y="3048"/>
                  </a:lnTo>
                  <a:lnTo>
                    <a:pt x="1838" y="3018"/>
                  </a:lnTo>
                  <a:lnTo>
                    <a:pt x="1972" y="2988"/>
                  </a:lnTo>
                  <a:lnTo>
                    <a:pt x="2121" y="2928"/>
                  </a:lnTo>
                  <a:lnTo>
                    <a:pt x="2256" y="2869"/>
                  </a:lnTo>
                  <a:lnTo>
                    <a:pt x="2375" y="2794"/>
                  </a:lnTo>
                  <a:lnTo>
                    <a:pt x="2495" y="2704"/>
                  </a:lnTo>
                  <a:lnTo>
                    <a:pt x="2599" y="2600"/>
                  </a:lnTo>
                  <a:lnTo>
                    <a:pt x="2704" y="2495"/>
                  </a:lnTo>
                  <a:lnTo>
                    <a:pt x="2794" y="2376"/>
                  </a:lnTo>
                  <a:lnTo>
                    <a:pt x="2868" y="2256"/>
                  </a:lnTo>
                  <a:lnTo>
                    <a:pt x="2928" y="2122"/>
                  </a:lnTo>
                  <a:lnTo>
                    <a:pt x="2988" y="1987"/>
                  </a:lnTo>
                  <a:lnTo>
                    <a:pt x="3018" y="1838"/>
                  </a:lnTo>
                  <a:lnTo>
                    <a:pt x="3048" y="1688"/>
                  </a:lnTo>
                  <a:lnTo>
                    <a:pt x="3048" y="1524"/>
                  </a:lnTo>
                  <a:lnTo>
                    <a:pt x="3048" y="1375"/>
                  </a:lnTo>
                  <a:lnTo>
                    <a:pt x="3018" y="1225"/>
                  </a:lnTo>
                  <a:lnTo>
                    <a:pt x="2988" y="1076"/>
                  </a:lnTo>
                  <a:lnTo>
                    <a:pt x="2928" y="926"/>
                  </a:lnTo>
                  <a:lnTo>
                    <a:pt x="2868" y="792"/>
                  </a:lnTo>
                  <a:lnTo>
                    <a:pt x="2794" y="672"/>
                  </a:lnTo>
                  <a:lnTo>
                    <a:pt x="2704" y="553"/>
                  </a:lnTo>
                  <a:lnTo>
                    <a:pt x="2599" y="448"/>
                  </a:lnTo>
                  <a:lnTo>
                    <a:pt x="2495" y="344"/>
                  </a:lnTo>
                  <a:lnTo>
                    <a:pt x="2375" y="254"/>
                  </a:lnTo>
                  <a:lnTo>
                    <a:pt x="2256" y="179"/>
                  </a:lnTo>
                  <a:lnTo>
                    <a:pt x="2121" y="120"/>
                  </a:lnTo>
                  <a:lnTo>
                    <a:pt x="1972" y="60"/>
                  </a:lnTo>
                  <a:lnTo>
                    <a:pt x="1838" y="30"/>
                  </a:lnTo>
                  <a:lnTo>
                    <a:pt x="1688"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44"/>
            <p:cNvSpPr/>
            <p:nvPr/>
          </p:nvSpPr>
          <p:spPr>
            <a:xfrm>
              <a:off x="7636932" y="1744709"/>
              <a:ext cx="540451" cy="48453"/>
            </a:xfrm>
            <a:custGeom>
              <a:rect b="b" l="l" r="r" t="t"/>
              <a:pathLst>
                <a:path extrusionOk="0" h="1764" w="19676">
                  <a:moveTo>
                    <a:pt x="792" y="0"/>
                  </a:moveTo>
                  <a:lnTo>
                    <a:pt x="703" y="15"/>
                  </a:lnTo>
                  <a:lnTo>
                    <a:pt x="538" y="75"/>
                  </a:lnTo>
                  <a:lnTo>
                    <a:pt x="389" y="150"/>
                  </a:lnTo>
                  <a:lnTo>
                    <a:pt x="254" y="254"/>
                  </a:lnTo>
                  <a:lnTo>
                    <a:pt x="150" y="389"/>
                  </a:lnTo>
                  <a:lnTo>
                    <a:pt x="75" y="538"/>
                  </a:lnTo>
                  <a:lnTo>
                    <a:pt x="15" y="702"/>
                  </a:lnTo>
                  <a:lnTo>
                    <a:pt x="0" y="792"/>
                  </a:lnTo>
                  <a:lnTo>
                    <a:pt x="0" y="882"/>
                  </a:lnTo>
                  <a:lnTo>
                    <a:pt x="0" y="971"/>
                  </a:lnTo>
                  <a:lnTo>
                    <a:pt x="15" y="1061"/>
                  </a:lnTo>
                  <a:lnTo>
                    <a:pt x="75" y="1225"/>
                  </a:lnTo>
                  <a:lnTo>
                    <a:pt x="150" y="1375"/>
                  </a:lnTo>
                  <a:lnTo>
                    <a:pt x="254" y="1509"/>
                  </a:lnTo>
                  <a:lnTo>
                    <a:pt x="389" y="1614"/>
                  </a:lnTo>
                  <a:lnTo>
                    <a:pt x="538" y="1688"/>
                  </a:lnTo>
                  <a:lnTo>
                    <a:pt x="703" y="1748"/>
                  </a:lnTo>
                  <a:lnTo>
                    <a:pt x="792" y="1763"/>
                  </a:lnTo>
                  <a:lnTo>
                    <a:pt x="18884" y="1763"/>
                  </a:lnTo>
                  <a:lnTo>
                    <a:pt x="18974" y="1748"/>
                  </a:lnTo>
                  <a:lnTo>
                    <a:pt x="19138" y="1688"/>
                  </a:lnTo>
                  <a:lnTo>
                    <a:pt x="19287" y="1614"/>
                  </a:lnTo>
                  <a:lnTo>
                    <a:pt x="19407" y="1509"/>
                  </a:lnTo>
                  <a:lnTo>
                    <a:pt x="19527" y="1375"/>
                  </a:lnTo>
                  <a:lnTo>
                    <a:pt x="19601" y="1225"/>
                  </a:lnTo>
                  <a:lnTo>
                    <a:pt x="19661" y="1061"/>
                  </a:lnTo>
                  <a:lnTo>
                    <a:pt x="19661" y="971"/>
                  </a:lnTo>
                  <a:lnTo>
                    <a:pt x="19676" y="882"/>
                  </a:lnTo>
                  <a:lnTo>
                    <a:pt x="19661" y="792"/>
                  </a:lnTo>
                  <a:lnTo>
                    <a:pt x="19661" y="702"/>
                  </a:lnTo>
                  <a:lnTo>
                    <a:pt x="19601" y="538"/>
                  </a:lnTo>
                  <a:lnTo>
                    <a:pt x="19527" y="389"/>
                  </a:lnTo>
                  <a:lnTo>
                    <a:pt x="19407" y="254"/>
                  </a:lnTo>
                  <a:lnTo>
                    <a:pt x="19287" y="150"/>
                  </a:lnTo>
                  <a:lnTo>
                    <a:pt x="19138" y="75"/>
                  </a:lnTo>
                  <a:lnTo>
                    <a:pt x="18974" y="15"/>
                  </a:lnTo>
                  <a:lnTo>
                    <a:pt x="18884"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44"/>
            <p:cNvSpPr/>
            <p:nvPr/>
          </p:nvSpPr>
          <p:spPr>
            <a:xfrm>
              <a:off x="7636932" y="1744709"/>
              <a:ext cx="540451" cy="48453"/>
            </a:xfrm>
            <a:custGeom>
              <a:rect b="b" l="l" r="r" t="t"/>
              <a:pathLst>
                <a:path extrusionOk="0" fill="none" h="1764" w="19676">
                  <a:moveTo>
                    <a:pt x="18794" y="0"/>
                  </a:moveTo>
                  <a:lnTo>
                    <a:pt x="882" y="0"/>
                  </a:lnTo>
                  <a:lnTo>
                    <a:pt x="882" y="0"/>
                  </a:lnTo>
                  <a:lnTo>
                    <a:pt x="792" y="0"/>
                  </a:lnTo>
                  <a:lnTo>
                    <a:pt x="703" y="15"/>
                  </a:lnTo>
                  <a:lnTo>
                    <a:pt x="538" y="75"/>
                  </a:lnTo>
                  <a:lnTo>
                    <a:pt x="389" y="150"/>
                  </a:lnTo>
                  <a:lnTo>
                    <a:pt x="254" y="254"/>
                  </a:lnTo>
                  <a:lnTo>
                    <a:pt x="150" y="389"/>
                  </a:lnTo>
                  <a:lnTo>
                    <a:pt x="75" y="538"/>
                  </a:lnTo>
                  <a:lnTo>
                    <a:pt x="15" y="702"/>
                  </a:lnTo>
                  <a:lnTo>
                    <a:pt x="0" y="792"/>
                  </a:lnTo>
                  <a:lnTo>
                    <a:pt x="0" y="882"/>
                  </a:lnTo>
                  <a:lnTo>
                    <a:pt x="0" y="882"/>
                  </a:lnTo>
                  <a:lnTo>
                    <a:pt x="0" y="971"/>
                  </a:lnTo>
                  <a:lnTo>
                    <a:pt x="15" y="1061"/>
                  </a:lnTo>
                  <a:lnTo>
                    <a:pt x="75" y="1225"/>
                  </a:lnTo>
                  <a:lnTo>
                    <a:pt x="150" y="1375"/>
                  </a:lnTo>
                  <a:lnTo>
                    <a:pt x="254" y="1509"/>
                  </a:lnTo>
                  <a:lnTo>
                    <a:pt x="389" y="1614"/>
                  </a:lnTo>
                  <a:lnTo>
                    <a:pt x="538" y="1688"/>
                  </a:lnTo>
                  <a:lnTo>
                    <a:pt x="703" y="1748"/>
                  </a:lnTo>
                  <a:lnTo>
                    <a:pt x="792" y="1763"/>
                  </a:lnTo>
                  <a:lnTo>
                    <a:pt x="882" y="1763"/>
                  </a:lnTo>
                  <a:lnTo>
                    <a:pt x="18794" y="1763"/>
                  </a:lnTo>
                  <a:lnTo>
                    <a:pt x="18794" y="1763"/>
                  </a:lnTo>
                  <a:lnTo>
                    <a:pt x="18884" y="1763"/>
                  </a:lnTo>
                  <a:lnTo>
                    <a:pt x="18974" y="1748"/>
                  </a:lnTo>
                  <a:lnTo>
                    <a:pt x="19138" y="1688"/>
                  </a:lnTo>
                  <a:lnTo>
                    <a:pt x="19287" y="1614"/>
                  </a:lnTo>
                  <a:lnTo>
                    <a:pt x="19407" y="1509"/>
                  </a:lnTo>
                  <a:lnTo>
                    <a:pt x="19527" y="1375"/>
                  </a:lnTo>
                  <a:lnTo>
                    <a:pt x="19601" y="1225"/>
                  </a:lnTo>
                  <a:lnTo>
                    <a:pt x="19661" y="1061"/>
                  </a:lnTo>
                  <a:lnTo>
                    <a:pt x="19661" y="971"/>
                  </a:lnTo>
                  <a:lnTo>
                    <a:pt x="19676" y="882"/>
                  </a:lnTo>
                  <a:lnTo>
                    <a:pt x="19676" y="882"/>
                  </a:lnTo>
                  <a:lnTo>
                    <a:pt x="19661" y="792"/>
                  </a:lnTo>
                  <a:lnTo>
                    <a:pt x="19661" y="702"/>
                  </a:lnTo>
                  <a:lnTo>
                    <a:pt x="19601" y="538"/>
                  </a:lnTo>
                  <a:lnTo>
                    <a:pt x="19527" y="389"/>
                  </a:lnTo>
                  <a:lnTo>
                    <a:pt x="19407" y="254"/>
                  </a:lnTo>
                  <a:lnTo>
                    <a:pt x="19287" y="150"/>
                  </a:lnTo>
                  <a:lnTo>
                    <a:pt x="19138" y="75"/>
                  </a:lnTo>
                  <a:lnTo>
                    <a:pt x="18974" y="15"/>
                  </a:lnTo>
                  <a:lnTo>
                    <a:pt x="18884" y="0"/>
                  </a:lnTo>
                  <a:lnTo>
                    <a:pt x="18794"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44"/>
            <p:cNvSpPr/>
            <p:nvPr/>
          </p:nvSpPr>
          <p:spPr>
            <a:xfrm>
              <a:off x="7636932" y="1898165"/>
              <a:ext cx="540451" cy="48453"/>
            </a:xfrm>
            <a:custGeom>
              <a:rect b="b" l="l" r="r" t="t"/>
              <a:pathLst>
                <a:path extrusionOk="0" h="1764" w="19676">
                  <a:moveTo>
                    <a:pt x="882" y="1"/>
                  </a:moveTo>
                  <a:lnTo>
                    <a:pt x="792" y="16"/>
                  </a:lnTo>
                  <a:lnTo>
                    <a:pt x="703" y="31"/>
                  </a:lnTo>
                  <a:lnTo>
                    <a:pt x="538" y="75"/>
                  </a:lnTo>
                  <a:lnTo>
                    <a:pt x="389" y="150"/>
                  </a:lnTo>
                  <a:lnTo>
                    <a:pt x="254" y="270"/>
                  </a:lnTo>
                  <a:lnTo>
                    <a:pt x="150" y="389"/>
                  </a:lnTo>
                  <a:lnTo>
                    <a:pt x="75" y="538"/>
                  </a:lnTo>
                  <a:lnTo>
                    <a:pt x="15" y="718"/>
                  </a:lnTo>
                  <a:lnTo>
                    <a:pt x="0" y="792"/>
                  </a:lnTo>
                  <a:lnTo>
                    <a:pt x="0" y="882"/>
                  </a:lnTo>
                  <a:lnTo>
                    <a:pt x="0" y="972"/>
                  </a:lnTo>
                  <a:lnTo>
                    <a:pt x="15" y="1061"/>
                  </a:lnTo>
                  <a:lnTo>
                    <a:pt x="75" y="1226"/>
                  </a:lnTo>
                  <a:lnTo>
                    <a:pt x="150" y="1375"/>
                  </a:lnTo>
                  <a:lnTo>
                    <a:pt x="254" y="1510"/>
                  </a:lnTo>
                  <a:lnTo>
                    <a:pt x="389" y="1614"/>
                  </a:lnTo>
                  <a:lnTo>
                    <a:pt x="538" y="1704"/>
                  </a:lnTo>
                  <a:lnTo>
                    <a:pt x="703" y="1749"/>
                  </a:lnTo>
                  <a:lnTo>
                    <a:pt x="792" y="1763"/>
                  </a:lnTo>
                  <a:lnTo>
                    <a:pt x="18884" y="1763"/>
                  </a:lnTo>
                  <a:lnTo>
                    <a:pt x="18974" y="1749"/>
                  </a:lnTo>
                  <a:lnTo>
                    <a:pt x="19138" y="1704"/>
                  </a:lnTo>
                  <a:lnTo>
                    <a:pt x="19287" y="1614"/>
                  </a:lnTo>
                  <a:lnTo>
                    <a:pt x="19407" y="1510"/>
                  </a:lnTo>
                  <a:lnTo>
                    <a:pt x="19527" y="1375"/>
                  </a:lnTo>
                  <a:lnTo>
                    <a:pt x="19601" y="1226"/>
                  </a:lnTo>
                  <a:lnTo>
                    <a:pt x="19661" y="1061"/>
                  </a:lnTo>
                  <a:lnTo>
                    <a:pt x="19661" y="972"/>
                  </a:lnTo>
                  <a:lnTo>
                    <a:pt x="19676" y="882"/>
                  </a:lnTo>
                  <a:lnTo>
                    <a:pt x="19661" y="792"/>
                  </a:lnTo>
                  <a:lnTo>
                    <a:pt x="19661" y="718"/>
                  </a:lnTo>
                  <a:lnTo>
                    <a:pt x="19601" y="538"/>
                  </a:lnTo>
                  <a:lnTo>
                    <a:pt x="19527" y="389"/>
                  </a:lnTo>
                  <a:lnTo>
                    <a:pt x="19407" y="270"/>
                  </a:lnTo>
                  <a:lnTo>
                    <a:pt x="19287" y="150"/>
                  </a:lnTo>
                  <a:lnTo>
                    <a:pt x="19138" y="75"/>
                  </a:lnTo>
                  <a:lnTo>
                    <a:pt x="18974" y="31"/>
                  </a:lnTo>
                  <a:lnTo>
                    <a:pt x="18884" y="16"/>
                  </a:lnTo>
                  <a:lnTo>
                    <a:pt x="1879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44"/>
            <p:cNvSpPr/>
            <p:nvPr/>
          </p:nvSpPr>
          <p:spPr>
            <a:xfrm>
              <a:off x="7636932" y="1898165"/>
              <a:ext cx="540451" cy="48453"/>
            </a:xfrm>
            <a:custGeom>
              <a:rect b="b" l="l" r="r" t="t"/>
              <a:pathLst>
                <a:path extrusionOk="0" fill="none" h="1764" w="19676">
                  <a:moveTo>
                    <a:pt x="18794" y="1"/>
                  </a:moveTo>
                  <a:lnTo>
                    <a:pt x="882" y="1"/>
                  </a:lnTo>
                  <a:lnTo>
                    <a:pt x="882" y="1"/>
                  </a:lnTo>
                  <a:lnTo>
                    <a:pt x="792" y="16"/>
                  </a:lnTo>
                  <a:lnTo>
                    <a:pt x="703" y="31"/>
                  </a:lnTo>
                  <a:lnTo>
                    <a:pt x="538" y="75"/>
                  </a:lnTo>
                  <a:lnTo>
                    <a:pt x="389" y="150"/>
                  </a:lnTo>
                  <a:lnTo>
                    <a:pt x="254" y="270"/>
                  </a:lnTo>
                  <a:lnTo>
                    <a:pt x="150" y="389"/>
                  </a:lnTo>
                  <a:lnTo>
                    <a:pt x="75" y="538"/>
                  </a:lnTo>
                  <a:lnTo>
                    <a:pt x="15" y="718"/>
                  </a:lnTo>
                  <a:lnTo>
                    <a:pt x="0" y="792"/>
                  </a:lnTo>
                  <a:lnTo>
                    <a:pt x="0" y="882"/>
                  </a:lnTo>
                  <a:lnTo>
                    <a:pt x="0" y="882"/>
                  </a:lnTo>
                  <a:lnTo>
                    <a:pt x="0" y="972"/>
                  </a:lnTo>
                  <a:lnTo>
                    <a:pt x="15" y="1061"/>
                  </a:lnTo>
                  <a:lnTo>
                    <a:pt x="75" y="1226"/>
                  </a:lnTo>
                  <a:lnTo>
                    <a:pt x="150" y="1375"/>
                  </a:lnTo>
                  <a:lnTo>
                    <a:pt x="254" y="1510"/>
                  </a:lnTo>
                  <a:lnTo>
                    <a:pt x="389" y="1614"/>
                  </a:lnTo>
                  <a:lnTo>
                    <a:pt x="538" y="1704"/>
                  </a:lnTo>
                  <a:lnTo>
                    <a:pt x="703" y="1749"/>
                  </a:lnTo>
                  <a:lnTo>
                    <a:pt x="792" y="1763"/>
                  </a:lnTo>
                  <a:lnTo>
                    <a:pt x="882" y="1763"/>
                  </a:lnTo>
                  <a:lnTo>
                    <a:pt x="18794" y="1763"/>
                  </a:lnTo>
                  <a:lnTo>
                    <a:pt x="18794" y="1763"/>
                  </a:lnTo>
                  <a:lnTo>
                    <a:pt x="18884" y="1763"/>
                  </a:lnTo>
                  <a:lnTo>
                    <a:pt x="18974" y="1749"/>
                  </a:lnTo>
                  <a:lnTo>
                    <a:pt x="19138" y="1704"/>
                  </a:lnTo>
                  <a:lnTo>
                    <a:pt x="19287" y="1614"/>
                  </a:lnTo>
                  <a:lnTo>
                    <a:pt x="19407" y="1510"/>
                  </a:lnTo>
                  <a:lnTo>
                    <a:pt x="19527" y="1375"/>
                  </a:lnTo>
                  <a:lnTo>
                    <a:pt x="19601" y="1226"/>
                  </a:lnTo>
                  <a:lnTo>
                    <a:pt x="19661" y="1061"/>
                  </a:lnTo>
                  <a:lnTo>
                    <a:pt x="19661" y="972"/>
                  </a:lnTo>
                  <a:lnTo>
                    <a:pt x="19676" y="882"/>
                  </a:lnTo>
                  <a:lnTo>
                    <a:pt x="19676" y="882"/>
                  </a:lnTo>
                  <a:lnTo>
                    <a:pt x="19661" y="792"/>
                  </a:lnTo>
                  <a:lnTo>
                    <a:pt x="19661" y="718"/>
                  </a:lnTo>
                  <a:lnTo>
                    <a:pt x="19601" y="538"/>
                  </a:lnTo>
                  <a:lnTo>
                    <a:pt x="19527" y="389"/>
                  </a:lnTo>
                  <a:lnTo>
                    <a:pt x="19407" y="270"/>
                  </a:lnTo>
                  <a:lnTo>
                    <a:pt x="19287" y="150"/>
                  </a:lnTo>
                  <a:lnTo>
                    <a:pt x="19138" y="75"/>
                  </a:lnTo>
                  <a:lnTo>
                    <a:pt x="18974" y="31"/>
                  </a:lnTo>
                  <a:lnTo>
                    <a:pt x="18884" y="16"/>
                  </a:lnTo>
                  <a:lnTo>
                    <a:pt x="18794"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44"/>
            <p:cNvSpPr/>
            <p:nvPr/>
          </p:nvSpPr>
          <p:spPr>
            <a:xfrm>
              <a:off x="7636932" y="2052033"/>
              <a:ext cx="540451" cy="48453"/>
            </a:xfrm>
            <a:custGeom>
              <a:rect b="b" l="l" r="r" t="t"/>
              <a:pathLst>
                <a:path extrusionOk="0" h="1764" w="19676">
                  <a:moveTo>
                    <a:pt x="792" y="1"/>
                  </a:moveTo>
                  <a:lnTo>
                    <a:pt x="703" y="16"/>
                  </a:lnTo>
                  <a:lnTo>
                    <a:pt x="538" y="61"/>
                  </a:lnTo>
                  <a:lnTo>
                    <a:pt x="389" y="150"/>
                  </a:lnTo>
                  <a:lnTo>
                    <a:pt x="254" y="255"/>
                  </a:lnTo>
                  <a:lnTo>
                    <a:pt x="150" y="389"/>
                  </a:lnTo>
                  <a:lnTo>
                    <a:pt x="75" y="539"/>
                  </a:lnTo>
                  <a:lnTo>
                    <a:pt x="15" y="703"/>
                  </a:lnTo>
                  <a:lnTo>
                    <a:pt x="0" y="793"/>
                  </a:lnTo>
                  <a:lnTo>
                    <a:pt x="0" y="882"/>
                  </a:lnTo>
                  <a:lnTo>
                    <a:pt x="0" y="972"/>
                  </a:lnTo>
                  <a:lnTo>
                    <a:pt x="15" y="1062"/>
                  </a:lnTo>
                  <a:lnTo>
                    <a:pt x="75" y="1226"/>
                  </a:lnTo>
                  <a:lnTo>
                    <a:pt x="150" y="1375"/>
                  </a:lnTo>
                  <a:lnTo>
                    <a:pt x="254" y="1510"/>
                  </a:lnTo>
                  <a:lnTo>
                    <a:pt x="389" y="1614"/>
                  </a:lnTo>
                  <a:lnTo>
                    <a:pt x="538" y="1689"/>
                  </a:lnTo>
                  <a:lnTo>
                    <a:pt x="703" y="1749"/>
                  </a:lnTo>
                  <a:lnTo>
                    <a:pt x="792" y="1764"/>
                  </a:lnTo>
                  <a:lnTo>
                    <a:pt x="18884" y="1764"/>
                  </a:lnTo>
                  <a:lnTo>
                    <a:pt x="18974" y="1749"/>
                  </a:lnTo>
                  <a:lnTo>
                    <a:pt x="19138" y="1689"/>
                  </a:lnTo>
                  <a:lnTo>
                    <a:pt x="19287" y="1614"/>
                  </a:lnTo>
                  <a:lnTo>
                    <a:pt x="19407" y="1510"/>
                  </a:lnTo>
                  <a:lnTo>
                    <a:pt x="19527" y="1375"/>
                  </a:lnTo>
                  <a:lnTo>
                    <a:pt x="19601" y="1226"/>
                  </a:lnTo>
                  <a:lnTo>
                    <a:pt x="19661" y="1062"/>
                  </a:lnTo>
                  <a:lnTo>
                    <a:pt x="19661" y="972"/>
                  </a:lnTo>
                  <a:lnTo>
                    <a:pt x="19676" y="882"/>
                  </a:lnTo>
                  <a:lnTo>
                    <a:pt x="19661" y="793"/>
                  </a:lnTo>
                  <a:lnTo>
                    <a:pt x="19661" y="703"/>
                  </a:lnTo>
                  <a:lnTo>
                    <a:pt x="19601" y="539"/>
                  </a:lnTo>
                  <a:lnTo>
                    <a:pt x="19527" y="389"/>
                  </a:lnTo>
                  <a:lnTo>
                    <a:pt x="19407" y="255"/>
                  </a:lnTo>
                  <a:lnTo>
                    <a:pt x="19287" y="150"/>
                  </a:lnTo>
                  <a:lnTo>
                    <a:pt x="19138" y="61"/>
                  </a:lnTo>
                  <a:lnTo>
                    <a:pt x="18974" y="16"/>
                  </a:lnTo>
                  <a:lnTo>
                    <a:pt x="1888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44"/>
            <p:cNvSpPr/>
            <p:nvPr/>
          </p:nvSpPr>
          <p:spPr>
            <a:xfrm>
              <a:off x="7636932" y="2052033"/>
              <a:ext cx="540451" cy="48453"/>
            </a:xfrm>
            <a:custGeom>
              <a:rect b="b" l="l" r="r" t="t"/>
              <a:pathLst>
                <a:path extrusionOk="0" fill="none" h="1764" w="19676">
                  <a:moveTo>
                    <a:pt x="18794" y="1"/>
                  </a:moveTo>
                  <a:lnTo>
                    <a:pt x="882" y="1"/>
                  </a:lnTo>
                  <a:lnTo>
                    <a:pt x="882" y="1"/>
                  </a:lnTo>
                  <a:lnTo>
                    <a:pt x="792" y="1"/>
                  </a:lnTo>
                  <a:lnTo>
                    <a:pt x="703" y="16"/>
                  </a:lnTo>
                  <a:lnTo>
                    <a:pt x="538" y="61"/>
                  </a:lnTo>
                  <a:lnTo>
                    <a:pt x="389" y="150"/>
                  </a:lnTo>
                  <a:lnTo>
                    <a:pt x="254" y="255"/>
                  </a:lnTo>
                  <a:lnTo>
                    <a:pt x="150" y="389"/>
                  </a:lnTo>
                  <a:lnTo>
                    <a:pt x="75" y="539"/>
                  </a:lnTo>
                  <a:lnTo>
                    <a:pt x="15" y="703"/>
                  </a:lnTo>
                  <a:lnTo>
                    <a:pt x="0" y="793"/>
                  </a:lnTo>
                  <a:lnTo>
                    <a:pt x="0" y="882"/>
                  </a:lnTo>
                  <a:lnTo>
                    <a:pt x="0" y="882"/>
                  </a:lnTo>
                  <a:lnTo>
                    <a:pt x="0" y="972"/>
                  </a:lnTo>
                  <a:lnTo>
                    <a:pt x="15" y="1062"/>
                  </a:lnTo>
                  <a:lnTo>
                    <a:pt x="75" y="1226"/>
                  </a:lnTo>
                  <a:lnTo>
                    <a:pt x="150" y="1375"/>
                  </a:lnTo>
                  <a:lnTo>
                    <a:pt x="254" y="1510"/>
                  </a:lnTo>
                  <a:lnTo>
                    <a:pt x="389" y="1614"/>
                  </a:lnTo>
                  <a:lnTo>
                    <a:pt x="538" y="1689"/>
                  </a:lnTo>
                  <a:lnTo>
                    <a:pt x="703" y="1749"/>
                  </a:lnTo>
                  <a:lnTo>
                    <a:pt x="792" y="1764"/>
                  </a:lnTo>
                  <a:lnTo>
                    <a:pt x="882" y="1764"/>
                  </a:lnTo>
                  <a:lnTo>
                    <a:pt x="18794" y="1764"/>
                  </a:lnTo>
                  <a:lnTo>
                    <a:pt x="18794" y="1764"/>
                  </a:lnTo>
                  <a:lnTo>
                    <a:pt x="18884" y="1764"/>
                  </a:lnTo>
                  <a:lnTo>
                    <a:pt x="18974" y="1749"/>
                  </a:lnTo>
                  <a:lnTo>
                    <a:pt x="19138" y="1689"/>
                  </a:lnTo>
                  <a:lnTo>
                    <a:pt x="19287" y="1614"/>
                  </a:lnTo>
                  <a:lnTo>
                    <a:pt x="19407" y="1510"/>
                  </a:lnTo>
                  <a:lnTo>
                    <a:pt x="19527" y="1375"/>
                  </a:lnTo>
                  <a:lnTo>
                    <a:pt x="19601" y="1226"/>
                  </a:lnTo>
                  <a:lnTo>
                    <a:pt x="19661" y="1062"/>
                  </a:lnTo>
                  <a:lnTo>
                    <a:pt x="19661" y="972"/>
                  </a:lnTo>
                  <a:lnTo>
                    <a:pt x="19676" y="882"/>
                  </a:lnTo>
                  <a:lnTo>
                    <a:pt x="19676" y="882"/>
                  </a:lnTo>
                  <a:lnTo>
                    <a:pt x="19661" y="793"/>
                  </a:lnTo>
                  <a:lnTo>
                    <a:pt x="19661" y="703"/>
                  </a:lnTo>
                  <a:lnTo>
                    <a:pt x="19601" y="539"/>
                  </a:lnTo>
                  <a:lnTo>
                    <a:pt x="19527" y="389"/>
                  </a:lnTo>
                  <a:lnTo>
                    <a:pt x="19407" y="255"/>
                  </a:lnTo>
                  <a:lnTo>
                    <a:pt x="19287" y="150"/>
                  </a:lnTo>
                  <a:lnTo>
                    <a:pt x="19138" y="61"/>
                  </a:lnTo>
                  <a:lnTo>
                    <a:pt x="18974" y="16"/>
                  </a:lnTo>
                  <a:lnTo>
                    <a:pt x="18884" y="1"/>
                  </a:lnTo>
                  <a:lnTo>
                    <a:pt x="18794"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44"/>
            <p:cNvSpPr/>
            <p:nvPr/>
          </p:nvSpPr>
          <p:spPr>
            <a:xfrm>
              <a:off x="7636932" y="2205516"/>
              <a:ext cx="540451" cy="48453"/>
            </a:xfrm>
            <a:custGeom>
              <a:rect b="b" l="l" r="r" t="t"/>
              <a:pathLst>
                <a:path extrusionOk="0" h="1764" w="19676">
                  <a:moveTo>
                    <a:pt x="882" y="0"/>
                  </a:moveTo>
                  <a:lnTo>
                    <a:pt x="792" y="15"/>
                  </a:lnTo>
                  <a:lnTo>
                    <a:pt x="703" y="30"/>
                  </a:lnTo>
                  <a:lnTo>
                    <a:pt x="538" y="75"/>
                  </a:lnTo>
                  <a:lnTo>
                    <a:pt x="389" y="150"/>
                  </a:lnTo>
                  <a:lnTo>
                    <a:pt x="254" y="269"/>
                  </a:lnTo>
                  <a:lnTo>
                    <a:pt x="150" y="389"/>
                  </a:lnTo>
                  <a:lnTo>
                    <a:pt x="75" y="538"/>
                  </a:lnTo>
                  <a:lnTo>
                    <a:pt x="15" y="702"/>
                  </a:lnTo>
                  <a:lnTo>
                    <a:pt x="0" y="792"/>
                  </a:lnTo>
                  <a:lnTo>
                    <a:pt x="0" y="882"/>
                  </a:lnTo>
                  <a:lnTo>
                    <a:pt x="0" y="971"/>
                  </a:lnTo>
                  <a:lnTo>
                    <a:pt x="15" y="1061"/>
                  </a:lnTo>
                  <a:lnTo>
                    <a:pt x="75" y="1225"/>
                  </a:lnTo>
                  <a:lnTo>
                    <a:pt x="150" y="1375"/>
                  </a:lnTo>
                  <a:lnTo>
                    <a:pt x="254" y="1509"/>
                  </a:lnTo>
                  <a:lnTo>
                    <a:pt x="389" y="1614"/>
                  </a:lnTo>
                  <a:lnTo>
                    <a:pt x="538" y="1703"/>
                  </a:lnTo>
                  <a:lnTo>
                    <a:pt x="703" y="1748"/>
                  </a:lnTo>
                  <a:lnTo>
                    <a:pt x="792" y="1763"/>
                  </a:lnTo>
                  <a:lnTo>
                    <a:pt x="18884" y="1763"/>
                  </a:lnTo>
                  <a:lnTo>
                    <a:pt x="18974" y="1748"/>
                  </a:lnTo>
                  <a:lnTo>
                    <a:pt x="19138" y="1703"/>
                  </a:lnTo>
                  <a:lnTo>
                    <a:pt x="19287" y="1614"/>
                  </a:lnTo>
                  <a:lnTo>
                    <a:pt x="19407" y="1509"/>
                  </a:lnTo>
                  <a:lnTo>
                    <a:pt x="19527" y="1375"/>
                  </a:lnTo>
                  <a:lnTo>
                    <a:pt x="19601" y="1225"/>
                  </a:lnTo>
                  <a:lnTo>
                    <a:pt x="19661" y="1061"/>
                  </a:lnTo>
                  <a:lnTo>
                    <a:pt x="19661" y="971"/>
                  </a:lnTo>
                  <a:lnTo>
                    <a:pt x="19676" y="882"/>
                  </a:lnTo>
                  <a:lnTo>
                    <a:pt x="19661" y="792"/>
                  </a:lnTo>
                  <a:lnTo>
                    <a:pt x="19661" y="702"/>
                  </a:lnTo>
                  <a:lnTo>
                    <a:pt x="19601" y="538"/>
                  </a:lnTo>
                  <a:lnTo>
                    <a:pt x="19527" y="389"/>
                  </a:lnTo>
                  <a:lnTo>
                    <a:pt x="19407" y="269"/>
                  </a:lnTo>
                  <a:lnTo>
                    <a:pt x="19287" y="150"/>
                  </a:lnTo>
                  <a:lnTo>
                    <a:pt x="19138" y="75"/>
                  </a:lnTo>
                  <a:lnTo>
                    <a:pt x="18974" y="30"/>
                  </a:lnTo>
                  <a:lnTo>
                    <a:pt x="18884" y="15"/>
                  </a:lnTo>
                  <a:lnTo>
                    <a:pt x="18794"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44"/>
            <p:cNvSpPr/>
            <p:nvPr/>
          </p:nvSpPr>
          <p:spPr>
            <a:xfrm>
              <a:off x="7636932" y="2205516"/>
              <a:ext cx="540451" cy="48453"/>
            </a:xfrm>
            <a:custGeom>
              <a:rect b="b" l="l" r="r" t="t"/>
              <a:pathLst>
                <a:path extrusionOk="0" fill="none" h="1764" w="19676">
                  <a:moveTo>
                    <a:pt x="18794" y="0"/>
                  </a:moveTo>
                  <a:lnTo>
                    <a:pt x="882" y="0"/>
                  </a:lnTo>
                  <a:lnTo>
                    <a:pt x="882" y="0"/>
                  </a:lnTo>
                  <a:lnTo>
                    <a:pt x="792" y="15"/>
                  </a:lnTo>
                  <a:lnTo>
                    <a:pt x="703" y="30"/>
                  </a:lnTo>
                  <a:lnTo>
                    <a:pt x="538" y="75"/>
                  </a:lnTo>
                  <a:lnTo>
                    <a:pt x="389" y="150"/>
                  </a:lnTo>
                  <a:lnTo>
                    <a:pt x="254" y="269"/>
                  </a:lnTo>
                  <a:lnTo>
                    <a:pt x="150" y="389"/>
                  </a:lnTo>
                  <a:lnTo>
                    <a:pt x="75" y="538"/>
                  </a:lnTo>
                  <a:lnTo>
                    <a:pt x="15" y="702"/>
                  </a:lnTo>
                  <a:lnTo>
                    <a:pt x="0" y="792"/>
                  </a:lnTo>
                  <a:lnTo>
                    <a:pt x="0" y="882"/>
                  </a:lnTo>
                  <a:lnTo>
                    <a:pt x="0" y="882"/>
                  </a:lnTo>
                  <a:lnTo>
                    <a:pt x="0" y="971"/>
                  </a:lnTo>
                  <a:lnTo>
                    <a:pt x="15" y="1061"/>
                  </a:lnTo>
                  <a:lnTo>
                    <a:pt x="75" y="1225"/>
                  </a:lnTo>
                  <a:lnTo>
                    <a:pt x="150" y="1375"/>
                  </a:lnTo>
                  <a:lnTo>
                    <a:pt x="254" y="1509"/>
                  </a:lnTo>
                  <a:lnTo>
                    <a:pt x="389" y="1614"/>
                  </a:lnTo>
                  <a:lnTo>
                    <a:pt x="538" y="1703"/>
                  </a:lnTo>
                  <a:lnTo>
                    <a:pt x="703" y="1748"/>
                  </a:lnTo>
                  <a:lnTo>
                    <a:pt x="792" y="1763"/>
                  </a:lnTo>
                  <a:lnTo>
                    <a:pt x="882" y="1763"/>
                  </a:lnTo>
                  <a:lnTo>
                    <a:pt x="18794" y="1763"/>
                  </a:lnTo>
                  <a:lnTo>
                    <a:pt x="18794" y="1763"/>
                  </a:lnTo>
                  <a:lnTo>
                    <a:pt x="18884" y="1763"/>
                  </a:lnTo>
                  <a:lnTo>
                    <a:pt x="18974" y="1748"/>
                  </a:lnTo>
                  <a:lnTo>
                    <a:pt x="19138" y="1703"/>
                  </a:lnTo>
                  <a:lnTo>
                    <a:pt x="19287" y="1614"/>
                  </a:lnTo>
                  <a:lnTo>
                    <a:pt x="19407" y="1509"/>
                  </a:lnTo>
                  <a:lnTo>
                    <a:pt x="19527" y="1375"/>
                  </a:lnTo>
                  <a:lnTo>
                    <a:pt x="19601" y="1225"/>
                  </a:lnTo>
                  <a:lnTo>
                    <a:pt x="19661" y="1061"/>
                  </a:lnTo>
                  <a:lnTo>
                    <a:pt x="19661" y="971"/>
                  </a:lnTo>
                  <a:lnTo>
                    <a:pt x="19676" y="882"/>
                  </a:lnTo>
                  <a:lnTo>
                    <a:pt x="19676" y="882"/>
                  </a:lnTo>
                  <a:lnTo>
                    <a:pt x="19661" y="792"/>
                  </a:lnTo>
                  <a:lnTo>
                    <a:pt x="19661" y="702"/>
                  </a:lnTo>
                  <a:lnTo>
                    <a:pt x="19601" y="538"/>
                  </a:lnTo>
                  <a:lnTo>
                    <a:pt x="19527" y="389"/>
                  </a:lnTo>
                  <a:lnTo>
                    <a:pt x="19407" y="269"/>
                  </a:lnTo>
                  <a:lnTo>
                    <a:pt x="19287" y="150"/>
                  </a:lnTo>
                  <a:lnTo>
                    <a:pt x="19138" y="75"/>
                  </a:lnTo>
                  <a:lnTo>
                    <a:pt x="18974" y="30"/>
                  </a:lnTo>
                  <a:lnTo>
                    <a:pt x="18884" y="15"/>
                  </a:lnTo>
                  <a:lnTo>
                    <a:pt x="18794"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44"/>
            <p:cNvSpPr/>
            <p:nvPr/>
          </p:nvSpPr>
          <p:spPr>
            <a:xfrm>
              <a:off x="7636932" y="2359384"/>
              <a:ext cx="540451" cy="48453"/>
            </a:xfrm>
            <a:custGeom>
              <a:rect b="b" l="l" r="r" t="t"/>
              <a:pathLst>
                <a:path extrusionOk="0" h="1764" w="19676">
                  <a:moveTo>
                    <a:pt x="792" y="1"/>
                  </a:moveTo>
                  <a:lnTo>
                    <a:pt x="703" y="16"/>
                  </a:lnTo>
                  <a:lnTo>
                    <a:pt x="538" y="60"/>
                  </a:lnTo>
                  <a:lnTo>
                    <a:pt x="389" y="150"/>
                  </a:lnTo>
                  <a:lnTo>
                    <a:pt x="254" y="255"/>
                  </a:lnTo>
                  <a:lnTo>
                    <a:pt x="150" y="389"/>
                  </a:lnTo>
                  <a:lnTo>
                    <a:pt x="75" y="538"/>
                  </a:lnTo>
                  <a:lnTo>
                    <a:pt x="15" y="703"/>
                  </a:lnTo>
                  <a:lnTo>
                    <a:pt x="0" y="792"/>
                  </a:lnTo>
                  <a:lnTo>
                    <a:pt x="0" y="882"/>
                  </a:lnTo>
                  <a:lnTo>
                    <a:pt x="0" y="972"/>
                  </a:lnTo>
                  <a:lnTo>
                    <a:pt x="15" y="1061"/>
                  </a:lnTo>
                  <a:lnTo>
                    <a:pt x="75" y="1226"/>
                  </a:lnTo>
                  <a:lnTo>
                    <a:pt x="150" y="1375"/>
                  </a:lnTo>
                  <a:lnTo>
                    <a:pt x="254" y="1510"/>
                  </a:lnTo>
                  <a:lnTo>
                    <a:pt x="389" y="1614"/>
                  </a:lnTo>
                  <a:lnTo>
                    <a:pt x="538" y="1689"/>
                  </a:lnTo>
                  <a:lnTo>
                    <a:pt x="703" y="1749"/>
                  </a:lnTo>
                  <a:lnTo>
                    <a:pt x="792" y="1764"/>
                  </a:lnTo>
                  <a:lnTo>
                    <a:pt x="18884" y="1764"/>
                  </a:lnTo>
                  <a:lnTo>
                    <a:pt x="18974" y="1749"/>
                  </a:lnTo>
                  <a:lnTo>
                    <a:pt x="19138" y="1689"/>
                  </a:lnTo>
                  <a:lnTo>
                    <a:pt x="19287" y="1614"/>
                  </a:lnTo>
                  <a:lnTo>
                    <a:pt x="19407" y="1510"/>
                  </a:lnTo>
                  <a:lnTo>
                    <a:pt x="19527" y="1375"/>
                  </a:lnTo>
                  <a:lnTo>
                    <a:pt x="19601" y="1226"/>
                  </a:lnTo>
                  <a:lnTo>
                    <a:pt x="19661" y="1061"/>
                  </a:lnTo>
                  <a:lnTo>
                    <a:pt x="19661" y="972"/>
                  </a:lnTo>
                  <a:lnTo>
                    <a:pt x="19676" y="882"/>
                  </a:lnTo>
                  <a:lnTo>
                    <a:pt x="19661" y="792"/>
                  </a:lnTo>
                  <a:lnTo>
                    <a:pt x="19661" y="703"/>
                  </a:lnTo>
                  <a:lnTo>
                    <a:pt x="19601" y="538"/>
                  </a:lnTo>
                  <a:lnTo>
                    <a:pt x="19527" y="389"/>
                  </a:lnTo>
                  <a:lnTo>
                    <a:pt x="19407" y="255"/>
                  </a:lnTo>
                  <a:lnTo>
                    <a:pt x="19287" y="150"/>
                  </a:lnTo>
                  <a:lnTo>
                    <a:pt x="19138" y="60"/>
                  </a:lnTo>
                  <a:lnTo>
                    <a:pt x="18974" y="16"/>
                  </a:lnTo>
                  <a:lnTo>
                    <a:pt x="1888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44"/>
            <p:cNvSpPr/>
            <p:nvPr/>
          </p:nvSpPr>
          <p:spPr>
            <a:xfrm>
              <a:off x="7636932" y="2359384"/>
              <a:ext cx="540451" cy="48453"/>
            </a:xfrm>
            <a:custGeom>
              <a:rect b="b" l="l" r="r" t="t"/>
              <a:pathLst>
                <a:path extrusionOk="0" fill="none" h="1764" w="19676">
                  <a:moveTo>
                    <a:pt x="18794" y="1"/>
                  </a:moveTo>
                  <a:lnTo>
                    <a:pt x="882" y="1"/>
                  </a:lnTo>
                  <a:lnTo>
                    <a:pt x="882" y="1"/>
                  </a:lnTo>
                  <a:lnTo>
                    <a:pt x="792" y="1"/>
                  </a:lnTo>
                  <a:lnTo>
                    <a:pt x="703" y="16"/>
                  </a:lnTo>
                  <a:lnTo>
                    <a:pt x="538" y="60"/>
                  </a:lnTo>
                  <a:lnTo>
                    <a:pt x="389" y="150"/>
                  </a:lnTo>
                  <a:lnTo>
                    <a:pt x="254" y="255"/>
                  </a:lnTo>
                  <a:lnTo>
                    <a:pt x="150" y="389"/>
                  </a:lnTo>
                  <a:lnTo>
                    <a:pt x="75" y="538"/>
                  </a:lnTo>
                  <a:lnTo>
                    <a:pt x="15" y="703"/>
                  </a:lnTo>
                  <a:lnTo>
                    <a:pt x="0" y="792"/>
                  </a:lnTo>
                  <a:lnTo>
                    <a:pt x="0" y="882"/>
                  </a:lnTo>
                  <a:lnTo>
                    <a:pt x="0" y="882"/>
                  </a:lnTo>
                  <a:lnTo>
                    <a:pt x="0" y="972"/>
                  </a:lnTo>
                  <a:lnTo>
                    <a:pt x="15" y="1061"/>
                  </a:lnTo>
                  <a:lnTo>
                    <a:pt x="75" y="1226"/>
                  </a:lnTo>
                  <a:lnTo>
                    <a:pt x="150" y="1375"/>
                  </a:lnTo>
                  <a:lnTo>
                    <a:pt x="254" y="1510"/>
                  </a:lnTo>
                  <a:lnTo>
                    <a:pt x="389" y="1614"/>
                  </a:lnTo>
                  <a:lnTo>
                    <a:pt x="538" y="1689"/>
                  </a:lnTo>
                  <a:lnTo>
                    <a:pt x="703" y="1749"/>
                  </a:lnTo>
                  <a:lnTo>
                    <a:pt x="792" y="1764"/>
                  </a:lnTo>
                  <a:lnTo>
                    <a:pt x="882" y="1764"/>
                  </a:lnTo>
                  <a:lnTo>
                    <a:pt x="18794" y="1764"/>
                  </a:lnTo>
                  <a:lnTo>
                    <a:pt x="18794" y="1764"/>
                  </a:lnTo>
                  <a:lnTo>
                    <a:pt x="18884" y="1764"/>
                  </a:lnTo>
                  <a:lnTo>
                    <a:pt x="18974" y="1749"/>
                  </a:lnTo>
                  <a:lnTo>
                    <a:pt x="19138" y="1689"/>
                  </a:lnTo>
                  <a:lnTo>
                    <a:pt x="19287" y="1614"/>
                  </a:lnTo>
                  <a:lnTo>
                    <a:pt x="19407" y="1510"/>
                  </a:lnTo>
                  <a:lnTo>
                    <a:pt x="19527" y="1375"/>
                  </a:lnTo>
                  <a:lnTo>
                    <a:pt x="19601" y="1226"/>
                  </a:lnTo>
                  <a:lnTo>
                    <a:pt x="19661" y="1061"/>
                  </a:lnTo>
                  <a:lnTo>
                    <a:pt x="19661" y="972"/>
                  </a:lnTo>
                  <a:lnTo>
                    <a:pt x="19676" y="882"/>
                  </a:lnTo>
                  <a:lnTo>
                    <a:pt x="19676" y="882"/>
                  </a:lnTo>
                  <a:lnTo>
                    <a:pt x="19661" y="792"/>
                  </a:lnTo>
                  <a:lnTo>
                    <a:pt x="19661" y="703"/>
                  </a:lnTo>
                  <a:lnTo>
                    <a:pt x="19601" y="538"/>
                  </a:lnTo>
                  <a:lnTo>
                    <a:pt x="19527" y="389"/>
                  </a:lnTo>
                  <a:lnTo>
                    <a:pt x="19407" y="255"/>
                  </a:lnTo>
                  <a:lnTo>
                    <a:pt x="19287" y="150"/>
                  </a:lnTo>
                  <a:lnTo>
                    <a:pt x="19138" y="60"/>
                  </a:lnTo>
                  <a:lnTo>
                    <a:pt x="18974" y="16"/>
                  </a:lnTo>
                  <a:lnTo>
                    <a:pt x="18884" y="1"/>
                  </a:lnTo>
                  <a:lnTo>
                    <a:pt x="18794"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44"/>
            <p:cNvSpPr/>
            <p:nvPr/>
          </p:nvSpPr>
          <p:spPr>
            <a:xfrm>
              <a:off x="7636932" y="2512867"/>
              <a:ext cx="540451" cy="48425"/>
            </a:xfrm>
            <a:custGeom>
              <a:rect b="b" l="l" r="r" t="t"/>
              <a:pathLst>
                <a:path extrusionOk="0" h="1763" w="19676">
                  <a:moveTo>
                    <a:pt x="882" y="0"/>
                  </a:moveTo>
                  <a:lnTo>
                    <a:pt x="792" y="15"/>
                  </a:lnTo>
                  <a:lnTo>
                    <a:pt x="703" y="15"/>
                  </a:lnTo>
                  <a:lnTo>
                    <a:pt x="538" y="75"/>
                  </a:lnTo>
                  <a:lnTo>
                    <a:pt x="389" y="149"/>
                  </a:lnTo>
                  <a:lnTo>
                    <a:pt x="254" y="269"/>
                  </a:lnTo>
                  <a:lnTo>
                    <a:pt x="150" y="388"/>
                  </a:lnTo>
                  <a:lnTo>
                    <a:pt x="75" y="538"/>
                  </a:lnTo>
                  <a:lnTo>
                    <a:pt x="15" y="702"/>
                  </a:lnTo>
                  <a:lnTo>
                    <a:pt x="0" y="792"/>
                  </a:lnTo>
                  <a:lnTo>
                    <a:pt x="0" y="881"/>
                  </a:lnTo>
                  <a:lnTo>
                    <a:pt x="0" y="971"/>
                  </a:lnTo>
                  <a:lnTo>
                    <a:pt x="15" y="1061"/>
                  </a:lnTo>
                  <a:lnTo>
                    <a:pt x="75" y="1225"/>
                  </a:lnTo>
                  <a:lnTo>
                    <a:pt x="150" y="1374"/>
                  </a:lnTo>
                  <a:lnTo>
                    <a:pt x="254" y="1509"/>
                  </a:lnTo>
                  <a:lnTo>
                    <a:pt x="389" y="1614"/>
                  </a:lnTo>
                  <a:lnTo>
                    <a:pt x="538" y="1703"/>
                  </a:lnTo>
                  <a:lnTo>
                    <a:pt x="703" y="1748"/>
                  </a:lnTo>
                  <a:lnTo>
                    <a:pt x="792" y="1763"/>
                  </a:lnTo>
                  <a:lnTo>
                    <a:pt x="18884" y="1763"/>
                  </a:lnTo>
                  <a:lnTo>
                    <a:pt x="18974" y="1748"/>
                  </a:lnTo>
                  <a:lnTo>
                    <a:pt x="19138" y="1703"/>
                  </a:lnTo>
                  <a:lnTo>
                    <a:pt x="19287" y="1614"/>
                  </a:lnTo>
                  <a:lnTo>
                    <a:pt x="19407" y="1509"/>
                  </a:lnTo>
                  <a:lnTo>
                    <a:pt x="19527" y="1374"/>
                  </a:lnTo>
                  <a:lnTo>
                    <a:pt x="19601" y="1225"/>
                  </a:lnTo>
                  <a:lnTo>
                    <a:pt x="19661" y="1061"/>
                  </a:lnTo>
                  <a:lnTo>
                    <a:pt x="19661" y="971"/>
                  </a:lnTo>
                  <a:lnTo>
                    <a:pt x="19676" y="881"/>
                  </a:lnTo>
                  <a:lnTo>
                    <a:pt x="19661" y="792"/>
                  </a:lnTo>
                  <a:lnTo>
                    <a:pt x="19661" y="702"/>
                  </a:lnTo>
                  <a:lnTo>
                    <a:pt x="19601" y="538"/>
                  </a:lnTo>
                  <a:lnTo>
                    <a:pt x="19527" y="388"/>
                  </a:lnTo>
                  <a:lnTo>
                    <a:pt x="19407" y="269"/>
                  </a:lnTo>
                  <a:lnTo>
                    <a:pt x="19287" y="149"/>
                  </a:lnTo>
                  <a:lnTo>
                    <a:pt x="19138" y="75"/>
                  </a:lnTo>
                  <a:lnTo>
                    <a:pt x="18974" y="15"/>
                  </a:lnTo>
                  <a:lnTo>
                    <a:pt x="18884" y="15"/>
                  </a:lnTo>
                  <a:lnTo>
                    <a:pt x="18794"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44"/>
            <p:cNvSpPr/>
            <p:nvPr/>
          </p:nvSpPr>
          <p:spPr>
            <a:xfrm>
              <a:off x="7636932" y="2512867"/>
              <a:ext cx="540451" cy="48425"/>
            </a:xfrm>
            <a:custGeom>
              <a:rect b="b" l="l" r="r" t="t"/>
              <a:pathLst>
                <a:path extrusionOk="0" fill="none" h="1763" w="19676">
                  <a:moveTo>
                    <a:pt x="18794" y="0"/>
                  </a:moveTo>
                  <a:lnTo>
                    <a:pt x="882" y="0"/>
                  </a:lnTo>
                  <a:lnTo>
                    <a:pt x="882" y="0"/>
                  </a:lnTo>
                  <a:lnTo>
                    <a:pt x="792" y="15"/>
                  </a:lnTo>
                  <a:lnTo>
                    <a:pt x="703" y="15"/>
                  </a:lnTo>
                  <a:lnTo>
                    <a:pt x="538" y="75"/>
                  </a:lnTo>
                  <a:lnTo>
                    <a:pt x="389" y="149"/>
                  </a:lnTo>
                  <a:lnTo>
                    <a:pt x="254" y="269"/>
                  </a:lnTo>
                  <a:lnTo>
                    <a:pt x="150" y="388"/>
                  </a:lnTo>
                  <a:lnTo>
                    <a:pt x="75" y="538"/>
                  </a:lnTo>
                  <a:lnTo>
                    <a:pt x="15" y="702"/>
                  </a:lnTo>
                  <a:lnTo>
                    <a:pt x="0" y="792"/>
                  </a:lnTo>
                  <a:lnTo>
                    <a:pt x="0" y="881"/>
                  </a:lnTo>
                  <a:lnTo>
                    <a:pt x="0" y="881"/>
                  </a:lnTo>
                  <a:lnTo>
                    <a:pt x="0" y="971"/>
                  </a:lnTo>
                  <a:lnTo>
                    <a:pt x="15" y="1061"/>
                  </a:lnTo>
                  <a:lnTo>
                    <a:pt x="75" y="1225"/>
                  </a:lnTo>
                  <a:lnTo>
                    <a:pt x="150" y="1374"/>
                  </a:lnTo>
                  <a:lnTo>
                    <a:pt x="254" y="1509"/>
                  </a:lnTo>
                  <a:lnTo>
                    <a:pt x="389" y="1614"/>
                  </a:lnTo>
                  <a:lnTo>
                    <a:pt x="538" y="1703"/>
                  </a:lnTo>
                  <a:lnTo>
                    <a:pt x="703" y="1748"/>
                  </a:lnTo>
                  <a:lnTo>
                    <a:pt x="792" y="1763"/>
                  </a:lnTo>
                  <a:lnTo>
                    <a:pt x="882" y="1763"/>
                  </a:lnTo>
                  <a:lnTo>
                    <a:pt x="18794" y="1763"/>
                  </a:lnTo>
                  <a:lnTo>
                    <a:pt x="18794" y="1763"/>
                  </a:lnTo>
                  <a:lnTo>
                    <a:pt x="18884" y="1763"/>
                  </a:lnTo>
                  <a:lnTo>
                    <a:pt x="18974" y="1748"/>
                  </a:lnTo>
                  <a:lnTo>
                    <a:pt x="19138" y="1703"/>
                  </a:lnTo>
                  <a:lnTo>
                    <a:pt x="19287" y="1614"/>
                  </a:lnTo>
                  <a:lnTo>
                    <a:pt x="19407" y="1509"/>
                  </a:lnTo>
                  <a:lnTo>
                    <a:pt x="19527" y="1374"/>
                  </a:lnTo>
                  <a:lnTo>
                    <a:pt x="19601" y="1225"/>
                  </a:lnTo>
                  <a:lnTo>
                    <a:pt x="19661" y="1061"/>
                  </a:lnTo>
                  <a:lnTo>
                    <a:pt x="19661" y="971"/>
                  </a:lnTo>
                  <a:lnTo>
                    <a:pt x="19676" y="881"/>
                  </a:lnTo>
                  <a:lnTo>
                    <a:pt x="19676" y="881"/>
                  </a:lnTo>
                  <a:lnTo>
                    <a:pt x="19661" y="792"/>
                  </a:lnTo>
                  <a:lnTo>
                    <a:pt x="19661" y="702"/>
                  </a:lnTo>
                  <a:lnTo>
                    <a:pt x="19601" y="538"/>
                  </a:lnTo>
                  <a:lnTo>
                    <a:pt x="19527" y="388"/>
                  </a:lnTo>
                  <a:lnTo>
                    <a:pt x="19407" y="269"/>
                  </a:lnTo>
                  <a:lnTo>
                    <a:pt x="19287" y="149"/>
                  </a:lnTo>
                  <a:lnTo>
                    <a:pt x="19138" y="75"/>
                  </a:lnTo>
                  <a:lnTo>
                    <a:pt x="18974" y="15"/>
                  </a:lnTo>
                  <a:lnTo>
                    <a:pt x="18884" y="15"/>
                  </a:lnTo>
                  <a:lnTo>
                    <a:pt x="18794"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44"/>
            <p:cNvSpPr/>
            <p:nvPr/>
          </p:nvSpPr>
          <p:spPr>
            <a:xfrm>
              <a:off x="6441610" y="4590385"/>
              <a:ext cx="1040277" cy="129290"/>
            </a:xfrm>
            <a:custGeom>
              <a:rect b="b" l="l" r="r" t="t"/>
              <a:pathLst>
                <a:path extrusionOk="0" h="4707" w="37873">
                  <a:moveTo>
                    <a:pt x="18944" y="1"/>
                  </a:moveTo>
                  <a:lnTo>
                    <a:pt x="17002" y="16"/>
                  </a:lnTo>
                  <a:lnTo>
                    <a:pt x="15119" y="46"/>
                  </a:lnTo>
                  <a:lnTo>
                    <a:pt x="13312" y="105"/>
                  </a:lnTo>
                  <a:lnTo>
                    <a:pt x="11564" y="180"/>
                  </a:lnTo>
                  <a:lnTo>
                    <a:pt x="9920" y="285"/>
                  </a:lnTo>
                  <a:lnTo>
                    <a:pt x="8352" y="404"/>
                  </a:lnTo>
                  <a:lnTo>
                    <a:pt x="6902" y="539"/>
                  </a:lnTo>
                  <a:lnTo>
                    <a:pt x="5558" y="688"/>
                  </a:lnTo>
                  <a:lnTo>
                    <a:pt x="4333" y="852"/>
                  </a:lnTo>
                  <a:lnTo>
                    <a:pt x="3242" y="1032"/>
                  </a:lnTo>
                  <a:lnTo>
                    <a:pt x="2749" y="1136"/>
                  </a:lnTo>
                  <a:lnTo>
                    <a:pt x="2286" y="1226"/>
                  </a:lnTo>
                  <a:lnTo>
                    <a:pt x="1868" y="1330"/>
                  </a:lnTo>
                  <a:lnTo>
                    <a:pt x="1494" y="1435"/>
                  </a:lnTo>
                  <a:lnTo>
                    <a:pt x="1151" y="1540"/>
                  </a:lnTo>
                  <a:lnTo>
                    <a:pt x="852" y="1659"/>
                  </a:lnTo>
                  <a:lnTo>
                    <a:pt x="598" y="1764"/>
                  </a:lnTo>
                  <a:lnTo>
                    <a:pt x="389" y="1883"/>
                  </a:lnTo>
                  <a:lnTo>
                    <a:pt x="224" y="1988"/>
                  </a:lnTo>
                  <a:lnTo>
                    <a:pt x="105" y="2107"/>
                  </a:lnTo>
                  <a:lnTo>
                    <a:pt x="60" y="2167"/>
                  </a:lnTo>
                  <a:lnTo>
                    <a:pt x="30" y="2227"/>
                  </a:lnTo>
                  <a:lnTo>
                    <a:pt x="15" y="2287"/>
                  </a:lnTo>
                  <a:lnTo>
                    <a:pt x="0" y="2346"/>
                  </a:lnTo>
                  <a:lnTo>
                    <a:pt x="15" y="2406"/>
                  </a:lnTo>
                  <a:lnTo>
                    <a:pt x="30" y="2466"/>
                  </a:lnTo>
                  <a:lnTo>
                    <a:pt x="60" y="2526"/>
                  </a:lnTo>
                  <a:lnTo>
                    <a:pt x="105" y="2585"/>
                  </a:lnTo>
                  <a:lnTo>
                    <a:pt x="224" y="2705"/>
                  </a:lnTo>
                  <a:lnTo>
                    <a:pt x="389" y="2824"/>
                  </a:lnTo>
                  <a:lnTo>
                    <a:pt x="598" y="2944"/>
                  </a:lnTo>
                  <a:lnTo>
                    <a:pt x="852" y="3049"/>
                  </a:lnTo>
                  <a:lnTo>
                    <a:pt x="1151" y="3153"/>
                  </a:lnTo>
                  <a:lnTo>
                    <a:pt x="1494" y="3273"/>
                  </a:lnTo>
                  <a:lnTo>
                    <a:pt x="1868" y="3377"/>
                  </a:lnTo>
                  <a:lnTo>
                    <a:pt x="2286" y="3467"/>
                  </a:lnTo>
                  <a:lnTo>
                    <a:pt x="2749" y="3571"/>
                  </a:lnTo>
                  <a:lnTo>
                    <a:pt x="3242" y="3661"/>
                  </a:lnTo>
                  <a:lnTo>
                    <a:pt x="4333" y="3840"/>
                  </a:lnTo>
                  <a:lnTo>
                    <a:pt x="5558" y="4020"/>
                  </a:lnTo>
                  <a:lnTo>
                    <a:pt x="6902" y="4169"/>
                  </a:lnTo>
                  <a:lnTo>
                    <a:pt x="8352" y="4303"/>
                  </a:lnTo>
                  <a:lnTo>
                    <a:pt x="9920" y="4423"/>
                  </a:lnTo>
                  <a:lnTo>
                    <a:pt x="11564" y="4513"/>
                  </a:lnTo>
                  <a:lnTo>
                    <a:pt x="13312" y="4602"/>
                  </a:lnTo>
                  <a:lnTo>
                    <a:pt x="15119" y="4647"/>
                  </a:lnTo>
                  <a:lnTo>
                    <a:pt x="17002" y="4692"/>
                  </a:lnTo>
                  <a:lnTo>
                    <a:pt x="18944" y="4707"/>
                  </a:lnTo>
                  <a:lnTo>
                    <a:pt x="20871" y="4692"/>
                  </a:lnTo>
                  <a:lnTo>
                    <a:pt x="22753" y="4647"/>
                  </a:lnTo>
                  <a:lnTo>
                    <a:pt x="24576" y="4602"/>
                  </a:lnTo>
                  <a:lnTo>
                    <a:pt x="26309" y="4513"/>
                  </a:lnTo>
                  <a:lnTo>
                    <a:pt x="27967" y="4423"/>
                  </a:lnTo>
                  <a:lnTo>
                    <a:pt x="29521" y="4303"/>
                  </a:lnTo>
                  <a:lnTo>
                    <a:pt x="30985" y="4169"/>
                  </a:lnTo>
                  <a:lnTo>
                    <a:pt x="32330" y="4020"/>
                  </a:lnTo>
                  <a:lnTo>
                    <a:pt x="33555" y="3840"/>
                  </a:lnTo>
                  <a:lnTo>
                    <a:pt x="34645" y="3661"/>
                  </a:lnTo>
                  <a:lnTo>
                    <a:pt x="35138" y="3571"/>
                  </a:lnTo>
                  <a:lnTo>
                    <a:pt x="35587" y="3467"/>
                  </a:lnTo>
                  <a:lnTo>
                    <a:pt x="36005" y="3377"/>
                  </a:lnTo>
                  <a:lnTo>
                    <a:pt x="36393" y="3273"/>
                  </a:lnTo>
                  <a:lnTo>
                    <a:pt x="36722" y="3153"/>
                  </a:lnTo>
                  <a:lnTo>
                    <a:pt x="37021" y="3049"/>
                  </a:lnTo>
                  <a:lnTo>
                    <a:pt x="37275" y="2944"/>
                  </a:lnTo>
                  <a:lnTo>
                    <a:pt x="37499" y="2824"/>
                  </a:lnTo>
                  <a:lnTo>
                    <a:pt x="37663" y="2705"/>
                  </a:lnTo>
                  <a:lnTo>
                    <a:pt x="37783" y="2585"/>
                  </a:lnTo>
                  <a:lnTo>
                    <a:pt x="37827" y="2526"/>
                  </a:lnTo>
                  <a:lnTo>
                    <a:pt x="37857" y="2466"/>
                  </a:lnTo>
                  <a:lnTo>
                    <a:pt x="37872" y="2406"/>
                  </a:lnTo>
                  <a:lnTo>
                    <a:pt x="37872" y="2346"/>
                  </a:lnTo>
                  <a:lnTo>
                    <a:pt x="37872" y="2287"/>
                  </a:lnTo>
                  <a:lnTo>
                    <a:pt x="37857" y="2227"/>
                  </a:lnTo>
                  <a:lnTo>
                    <a:pt x="37827" y="2167"/>
                  </a:lnTo>
                  <a:lnTo>
                    <a:pt x="37783" y="2107"/>
                  </a:lnTo>
                  <a:lnTo>
                    <a:pt x="37663" y="1988"/>
                  </a:lnTo>
                  <a:lnTo>
                    <a:pt x="37499" y="1883"/>
                  </a:lnTo>
                  <a:lnTo>
                    <a:pt x="37275" y="1764"/>
                  </a:lnTo>
                  <a:lnTo>
                    <a:pt x="37021" y="1659"/>
                  </a:lnTo>
                  <a:lnTo>
                    <a:pt x="36722" y="1540"/>
                  </a:lnTo>
                  <a:lnTo>
                    <a:pt x="36393" y="1435"/>
                  </a:lnTo>
                  <a:lnTo>
                    <a:pt x="36005" y="1330"/>
                  </a:lnTo>
                  <a:lnTo>
                    <a:pt x="35587" y="1226"/>
                  </a:lnTo>
                  <a:lnTo>
                    <a:pt x="35138" y="1136"/>
                  </a:lnTo>
                  <a:lnTo>
                    <a:pt x="34645" y="1032"/>
                  </a:lnTo>
                  <a:lnTo>
                    <a:pt x="33555" y="852"/>
                  </a:lnTo>
                  <a:lnTo>
                    <a:pt x="32330" y="688"/>
                  </a:lnTo>
                  <a:lnTo>
                    <a:pt x="30985" y="539"/>
                  </a:lnTo>
                  <a:lnTo>
                    <a:pt x="29521" y="404"/>
                  </a:lnTo>
                  <a:lnTo>
                    <a:pt x="27967" y="285"/>
                  </a:lnTo>
                  <a:lnTo>
                    <a:pt x="26309" y="180"/>
                  </a:lnTo>
                  <a:lnTo>
                    <a:pt x="24576" y="105"/>
                  </a:lnTo>
                  <a:lnTo>
                    <a:pt x="22753" y="46"/>
                  </a:lnTo>
                  <a:lnTo>
                    <a:pt x="20871" y="16"/>
                  </a:lnTo>
                  <a:lnTo>
                    <a:pt x="18944" y="1"/>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44"/>
            <p:cNvSpPr/>
            <p:nvPr/>
          </p:nvSpPr>
          <p:spPr>
            <a:xfrm>
              <a:off x="6105940" y="1989683"/>
              <a:ext cx="701328" cy="492849"/>
            </a:xfrm>
            <a:custGeom>
              <a:rect b="b" l="l" r="r" t="t"/>
              <a:pathLst>
                <a:path extrusionOk="0" h="17943" w="25533">
                  <a:moveTo>
                    <a:pt x="21574" y="0"/>
                  </a:moveTo>
                  <a:lnTo>
                    <a:pt x="21215" y="30"/>
                  </a:lnTo>
                  <a:lnTo>
                    <a:pt x="20871" y="105"/>
                  </a:lnTo>
                  <a:lnTo>
                    <a:pt x="20513" y="209"/>
                  </a:lnTo>
                  <a:lnTo>
                    <a:pt x="20184" y="344"/>
                  </a:lnTo>
                  <a:lnTo>
                    <a:pt x="19855" y="508"/>
                  </a:lnTo>
                  <a:lnTo>
                    <a:pt x="19706" y="613"/>
                  </a:lnTo>
                  <a:lnTo>
                    <a:pt x="19557" y="717"/>
                  </a:lnTo>
                  <a:lnTo>
                    <a:pt x="19407" y="822"/>
                  </a:lnTo>
                  <a:lnTo>
                    <a:pt x="19258" y="956"/>
                  </a:lnTo>
                  <a:lnTo>
                    <a:pt x="19123" y="1076"/>
                  </a:lnTo>
                  <a:lnTo>
                    <a:pt x="18989" y="1210"/>
                  </a:lnTo>
                  <a:lnTo>
                    <a:pt x="18869" y="1360"/>
                  </a:lnTo>
                  <a:lnTo>
                    <a:pt x="18750" y="1509"/>
                  </a:lnTo>
                  <a:lnTo>
                    <a:pt x="18615" y="1718"/>
                  </a:lnTo>
                  <a:lnTo>
                    <a:pt x="18481" y="1912"/>
                  </a:lnTo>
                  <a:lnTo>
                    <a:pt x="12819" y="12026"/>
                  </a:lnTo>
                  <a:lnTo>
                    <a:pt x="12311" y="11982"/>
                  </a:lnTo>
                  <a:lnTo>
                    <a:pt x="11818" y="11937"/>
                  </a:lnTo>
                  <a:lnTo>
                    <a:pt x="11310" y="11877"/>
                  </a:lnTo>
                  <a:lnTo>
                    <a:pt x="10802" y="11802"/>
                  </a:lnTo>
                  <a:lnTo>
                    <a:pt x="10309" y="11728"/>
                  </a:lnTo>
                  <a:lnTo>
                    <a:pt x="9801" y="11638"/>
                  </a:lnTo>
                  <a:lnTo>
                    <a:pt x="9308" y="11533"/>
                  </a:lnTo>
                  <a:lnTo>
                    <a:pt x="8800" y="11429"/>
                  </a:lnTo>
                  <a:lnTo>
                    <a:pt x="8068" y="11250"/>
                  </a:lnTo>
                  <a:lnTo>
                    <a:pt x="7351" y="11055"/>
                  </a:lnTo>
                  <a:lnTo>
                    <a:pt x="6619" y="10846"/>
                  </a:lnTo>
                  <a:lnTo>
                    <a:pt x="5902" y="10607"/>
                  </a:lnTo>
                  <a:lnTo>
                    <a:pt x="5185" y="10353"/>
                  </a:lnTo>
                  <a:lnTo>
                    <a:pt x="4468" y="10084"/>
                  </a:lnTo>
                  <a:lnTo>
                    <a:pt x="3751" y="9786"/>
                  </a:lnTo>
                  <a:lnTo>
                    <a:pt x="3048" y="9487"/>
                  </a:lnTo>
                  <a:lnTo>
                    <a:pt x="3033" y="9487"/>
                  </a:lnTo>
                  <a:lnTo>
                    <a:pt x="2824" y="9397"/>
                  </a:lnTo>
                  <a:lnTo>
                    <a:pt x="2615" y="9337"/>
                  </a:lnTo>
                  <a:lnTo>
                    <a:pt x="2406" y="9307"/>
                  </a:lnTo>
                  <a:lnTo>
                    <a:pt x="2197" y="9293"/>
                  </a:lnTo>
                  <a:lnTo>
                    <a:pt x="1988" y="9307"/>
                  </a:lnTo>
                  <a:lnTo>
                    <a:pt x="1779" y="9322"/>
                  </a:lnTo>
                  <a:lnTo>
                    <a:pt x="1584" y="9382"/>
                  </a:lnTo>
                  <a:lnTo>
                    <a:pt x="1375" y="9442"/>
                  </a:lnTo>
                  <a:lnTo>
                    <a:pt x="1196" y="9532"/>
                  </a:lnTo>
                  <a:lnTo>
                    <a:pt x="1017" y="9621"/>
                  </a:lnTo>
                  <a:lnTo>
                    <a:pt x="837" y="9741"/>
                  </a:lnTo>
                  <a:lnTo>
                    <a:pt x="673" y="9875"/>
                  </a:lnTo>
                  <a:lnTo>
                    <a:pt x="539" y="10040"/>
                  </a:lnTo>
                  <a:lnTo>
                    <a:pt x="404" y="10204"/>
                  </a:lnTo>
                  <a:lnTo>
                    <a:pt x="285" y="10383"/>
                  </a:lnTo>
                  <a:lnTo>
                    <a:pt x="180" y="10577"/>
                  </a:lnTo>
                  <a:lnTo>
                    <a:pt x="105" y="10772"/>
                  </a:lnTo>
                  <a:lnTo>
                    <a:pt x="60" y="10966"/>
                  </a:lnTo>
                  <a:lnTo>
                    <a:pt x="16" y="11160"/>
                  </a:lnTo>
                  <a:lnTo>
                    <a:pt x="1" y="11354"/>
                  </a:lnTo>
                  <a:lnTo>
                    <a:pt x="1" y="11548"/>
                  </a:lnTo>
                  <a:lnTo>
                    <a:pt x="16" y="11743"/>
                  </a:lnTo>
                  <a:lnTo>
                    <a:pt x="60" y="11937"/>
                  </a:lnTo>
                  <a:lnTo>
                    <a:pt x="105" y="12116"/>
                  </a:lnTo>
                  <a:lnTo>
                    <a:pt x="180" y="12295"/>
                  </a:lnTo>
                  <a:lnTo>
                    <a:pt x="255" y="12475"/>
                  </a:lnTo>
                  <a:lnTo>
                    <a:pt x="359" y="12639"/>
                  </a:lnTo>
                  <a:lnTo>
                    <a:pt x="464" y="12803"/>
                  </a:lnTo>
                  <a:lnTo>
                    <a:pt x="598" y="12938"/>
                  </a:lnTo>
                  <a:lnTo>
                    <a:pt x="733" y="13087"/>
                  </a:lnTo>
                  <a:lnTo>
                    <a:pt x="897" y="13207"/>
                  </a:lnTo>
                  <a:lnTo>
                    <a:pt x="1061" y="13311"/>
                  </a:lnTo>
                  <a:lnTo>
                    <a:pt x="1808" y="13745"/>
                  </a:lnTo>
                  <a:lnTo>
                    <a:pt x="2570" y="14163"/>
                  </a:lnTo>
                  <a:lnTo>
                    <a:pt x="3332" y="14566"/>
                  </a:lnTo>
                  <a:lnTo>
                    <a:pt x="4109" y="14940"/>
                  </a:lnTo>
                  <a:lnTo>
                    <a:pt x="4916" y="15313"/>
                  </a:lnTo>
                  <a:lnTo>
                    <a:pt x="5708" y="15657"/>
                  </a:lnTo>
                  <a:lnTo>
                    <a:pt x="6529" y="15985"/>
                  </a:lnTo>
                  <a:lnTo>
                    <a:pt x="7366" y="16299"/>
                  </a:lnTo>
                  <a:lnTo>
                    <a:pt x="8203" y="16583"/>
                  </a:lnTo>
                  <a:lnTo>
                    <a:pt x="9054" y="16852"/>
                  </a:lnTo>
                  <a:lnTo>
                    <a:pt x="9906" y="17091"/>
                  </a:lnTo>
                  <a:lnTo>
                    <a:pt x="10772" y="17300"/>
                  </a:lnTo>
                  <a:lnTo>
                    <a:pt x="11639" y="17494"/>
                  </a:lnTo>
                  <a:lnTo>
                    <a:pt x="12520" y="17659"/>
                  </a:lnTo>
                  <a:lnTo>
                    <a:pt x="13402" y="17808"/>
                  </a:lnTo>
                  <a:lnTo>
                    <a:pt x="14298" y="17928"/>
                  </a:lnTo>
                  <a:lnTo>
                    <a:pt x="14477" y="17943"/>
                  </a:lnTo>
                  <a:lnTo>
                    <a:pt x="14836" y="17943"/>
                  </a:lnTo>
                  <a:lnTo>
                    <a:pt x="15015" y="17913"/>
                  </a:lnTo>
                  <a:lnTo>
                    <a:pt x="15179" y="17883"/>
                  </a:lnTo>
                  <a:lnTo>
                    <a:pt x="15344" y="17838"/>
                  </a:lnTo>
                  <a:lnTo>
                    <a:pt x="15508" y="17793"/>
                  </a:lnTo>
                  <a:lnTo>
                    <a:pt x="15672" y="17718"/>
                  </a:lnTo>
                  <a:lnTo>
                    <a:pt x="15822" y="17644"/>
                  </a:lnTo>
                  <a:lnTo>
                    <a:pt x="15971" y="17569"/>
                  </a:lnTo>
                  <a:lnTo>
                    <a:pt x="16121" y="17464"/>
                  </a:lnTo>
                  <a:lnTo>
                    <a:pt x="16255" y="17375"/>
                  </a:lnTo>
                  <a:lnTo>
                    <a:pt x="16389" y="17255"/>
                  </a:lnTo>
                  <a:lnTo>
                    <a:pt x="16509" y="17136"/>
                  </a:lnTo>
                  <a:lnTo>
                    <a:pt x="16629" y="17016"/>
                  </a:lnTo>
                  <a:lnTo>
                    <a:pt x="16733" y="16882"/>
                  </a:lnTo>
                  <a:lnTo>
                    <a:pt x="16942" y="16598"/>
                  </a:lnTo>
                  <a:lnTo>
                    <a:pt x="24800" y="5991"/>
                  </a:lnTo>
                  <a:lnTo>
                    <a:pt x="24905" y="5841"/>
                  </a:lnTo>
                  <a:lnTo>
                    <a:pt x="25010" y="5677"/>
                  </a:lnTo>
                  <a:lnTo>
                    <a:pt x="25099" y="5513"/>
                  </a:lnTo>
                  <a:lnTo>
                    <a:pt x="25189" y="5348"/>
                  </a:lnTo>
                  <a:lnTo>
                    <a:pt x="25264" y="5169"/>
                  </a:lnTo>
                  <a:lnTo>
                    <a:pt x="25323" y="5005"/>
                  </a:lnTo>
                  <a:lnTo>
                    <a:pt x="25383" y="4826"/>
                  </a:lnTo>
                  <a:lnTo>
                    <a:pt x="25428" y="4646"/>
                  </a:lnTo>
                  <a:lnTo>
                    <a:pt x="25503" y="4288"/>
                  </a:lnTo>
                  <a:lnTo>
                    <a:pt x="25533" y="3929"/>
                  </a:lnTo>
                  <a:lnTo>
                    <a:pt x="25533" y="3556"/>
                  </a:lnTo>
                  <a:lnTo>
                    <a:pt x="25503" y="3197"/>
                  </a:lnTo>
                  <a:lnTo>
                    <a:pt x="25428" y="2854"/>
                  </a:lnTo>
                  <a:lnTo>
                    <a:pt x="25323" y="2495"/>
                  </a:lnTo>
                  <a:lnTo>
                    <a:pt x="25189" y="2166"/>
                  </a:lnTo>
                  <a:lnTo>
                    <a:pt x="25010" y="1838"/>
                  </a:lnTo>
                  <a:lnTo>
                    <a:pt x="24920" y="1688"/>
                  </a:lnTo>
                  <a:lnTo>
                    <a:pt x="24815" y="1539"/>
                  </a:lnTo>
                  <a:lnTo>
                    <a:pt x="24696" y="1390"/>
                  </a:lnTo>
                  <a:lnTo>
                    <a:pt x="24576" y="1240"/>
                  </a:lnTo>
                  <a:lnTo>
                    <a:pt x="24442" y="1106"/>
                  </a:lnTo>
                  <a:lnTo>
                    <a:pt x="24307" y="971"/>
                  </a:lnTo>
                  <a:lnTo>
                    <a:pt x="24173" y="852"/>
                  </a:lnTo>
                  <a:lnTo>
                    <a:pt x="24009" y="732"/>
                  </a:lnTo>
                  <a:lnTo>
                    <a:pt x="23859" y="613"/>
                  </a:lnTo>
                  <a:lnTo>
                    <a:pt x="23695" y="523"/>
                  </a:lnTo>
                  <a:lnTo>
                    <a:pt x="23531" y="418"/>
                  </a:lnTo>
                  <a:lnTo>
                    <a:pt x="23351" y="344"/>
                  </a:lnTo>
                  <a:lnTo>
                    <a:pt x="23187" y="269"/>
                  </a:lnTo>
                  <a:lnTo>
                    <a:pt x="23008" y="194"/>
                  </a:lnTo>
                  <a:lnTo>
                    <a:pt x="22843" y="150"/>
                  </a:lnTo>
                  <a:lnTo>
                    <a:pt x="22664" y="90"/>
                  </a:lnTo>
                  <a:lnTo>
                    <a:pt x="22306" y="30"/>
                  </a:lnTo>
                  <a:lnTo>
                    <a:pt x="21947" y="0"/>
                  </a:lnTo>
                  <a:close/>
                </a:path>
              </a:pathLst>
            </a:custGeom>
            <a:solidFill>
              <a:srgbClr val="1ACC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44"/>
            <p:cNvSpPr/>
            <p:nvPr/>
          </p:nvSpPr>
          <p:spPr>
            <a:xfrm>
              <a:off x="5997199" y="2155032"/>
              <a:ext cx="196173" cy="192492"/>
            </a:xfrm>
            <a:custGeom>
              <a:rect b="b" l="l" r="r" t="t"/>
              <a:pathLst>
                <a:path extrusionOk="0" h="7008" w="7142">
                  <a:moveTo>
                    <a:pt x="60" y="1"/>
                  </a:moveTo>
                  <a:lnTo>
                    <a:pt x="31" y="31"/>
                  </a:lnTo>
                  <a:lnTo>
                    <a:pt x="1" y="61"/>
                  </a:lnTo>
                  <a:lnTo>
                    <a:pt x="1" y="105"/>
                  </a:lnTo>
                  <a:lnTo>
                    <a:pt x="31" y="150"/>
                  </a:lnTo>
                  <a:lnTo>
                    <a:pt x="105" y="285"/>
                  </a:lnTo>
                  <a:lnTo>
                    <a:pt x="240" y="449"/>
                  </a:lnTo>
                  <a:lnTo>
                    <a:pt x="404" y="643"/>
                  </a:lnTo>
                  <a:lnTo>
                    <a:pt x="628" y="837"/>
                  </a:lnTo>
                  <a:lnTo>
                    <a:pt x="1106" y="1271"/>
                  </a:lnTo>
                  <a:lnTo>
                    <a:pt x="1629" y="1704"/>
                  </a:lnTo>
                  <a:lnTo>
                    <a:pt x="2092" y="2077"/>
                  </a:lnTo>
                  <a:lnTo>
                    <a:pt x="2540" y="2436"/>
                  </a:lnTo>
                  <a:lnTo>
                    <a:pt x="2526" y="2436"/>
                  </a:lnTo>
                  <a:lnTo>
                    <a:pt x="2466" y="2451"/>
                  </a:lnTo>
                  <a:lnTo>
                    <a:pt x="2376" y="2511"/>
                  </a:lnTo>
                  <a:lnTo>
                    <a:pt x="2242" y="2600"/>
                  </a:lnTo>
                  <a:lnTo>
                    <a:pt x="2107" y="2765"/>
                  </a:lnTo>
                  <a:lnTo>
                    <a:pt x="1928" y="2989"/>
                  </a:lnTo>
                  <a:lnTo>
                    <a:pt x="1853" y="3123"/>
                  </a:lnTo>
                  <a:lnTo>
                    <a:pt x="1749" y="3287"/>
                  </a:lnTo>
                  <a:lnTo>
                    <a:pt x="1659" y="3482"/>
                  </a:lnTo>
                  <a:lnTo>
                    <a:pt x="1569" y="3691"/>
                  </a:lnTo>
                  <a:lnTo>
                    <a:pt x="1480" y="3915"/>
                  </a:lnTo>
                  <a:lnTo>
                    <a:pt x="1420" y="4154"/>
                  </a:lnTo>
                  <a:lnTo>
                    <a:pt x="1360" y="4378"/>
                  </a:lnTo>
                  <a:lnTo>
                    <a:pt x="1330" y="4602"/>
                  </a:lnTo>
                  <a:lnTo>
                    <a:pt x="1330" y="4826"/>
                  </a:lnTo>
                  <a:lnTo>
                    <a:pt x="1330" y="5050"/>
                  </a:lnTo>
                  <a:lnTo>
                    <a:pt x="1375" y="5245"/>
                  </a:lnTo>
                  <a:lnTo>
                    <a:pt x="1420" y="5439"/>
                  </a:lnTo>
                  <a:lnTo>
                    <a:pt x="1495" y="5618"/>
                  </a:lnTo>
                  <a:lnTo>
                    <a:pt x="1599" y="5767"/>
                  </a:lnTo>
                  <a:lnTo>
                    <a:pt x="1734" y="5902"/>
                  </a:lnTo>
                  <a:lnTo>
                    <a:pt x="1793" y="5962"/>
                  </a:lnTo>
                  <a:lnTo>
                    <a:pt x="1883" y="6006"/>
                  </a:lnTo>
                  <a:lnTo>
                    <a:pt x="1958" y="6051"/>
                  </a:lnTo>
                  <a:lnTo>
                    <a:pt x="2062" y="6081"/>
                  </a:lnTo>
                  <a:lnTo>
                    <a:pt x="2152" y="6111"/>
                  </a:lnTo>
                  <a:lnTo>
                    <a:pt x="2257" y="6141"/>
                  </a:lnTo>
                  <a:lnTo>
                    <a:pt x="2376" y="6156"/>
                  </a:lnTo>
                  <a:lnTo>
                    <a:pt x="2496" y="6156"/>
                  </a:lnTo>
                  <a:lnTo>
                    <a:pt x="2765" y="6141"/>
                  </a:lnTo>
                  <a:lnTo>
                    <a:pt x="2854" y="6126"/>
                  </a:lnTo>
                  <a:lnTo>
                    <a:pt x="3004" y="6245"/>
                  </a:lnTo>
                  <a:lnTo>
                    <a:pt x="3243" y="6395"/>
                  </a:lnTo>
                  <a:lnTo>
                    <a:pt x="3556" y="6574"/>
                  </a:lnTo>
                  <a:lnTo>
                    <a:pt x="3736" y="6664"/>
                  </a:lnTo>
                  <a:lnTo>
                    <a:pt x="3915" y="6753"/>
                  </a:lnTo>
                  <a:lnTo>
                    <a:pt x="4124" y="6843"/>
                  </a:lnTo>
                  <a:lnTo>
                    <a:pt x="4333" y="6903"/>
                  </a:lnTo>
                  <a:lnTo>
                    <a:pt x="4542" y="6963"/>
                  </a:lnTo>
                  <a:lnTo>
                    <a:pt x="4766" y="6992"/>
                  </a:lnTo>
                  <a:lnTo>
                    <a:pt x="4976" y="7007"/>
                  </a:lnTo>
                  <a:lnTo>
                    <a:pt x="5200" y="6992"/>
                  </a:lnTo>
                  <a:lnTo>
                    <a:pt x="5409" y="6948"/>
                  </a:lnTo>
                  <a:lnTo>
                    <a:pt x="5513" y="6918"/>
                  </a:lnTo>
                  <a:lnTo>
                    <a:pt x="5618" y="6873"/>
                  </a:lnTo>
                  <a:lnTo>
                    <a:pt x="5723" y="6828"/>
                  </a:lnTo>
                  <a:lnTo>
                    <a:pt x="5812" y="6753"/>
                  </a:lnTo>
                  <a:lnTo>
                    <a:pt x="5917" y="6694"/>
                  </a:lnTo>
                  <a:lnTo>
                    <a:pt x="6006" y="6604"/>
                  </a:lnTo>
                  <a:lnTo>
                    <a:pt x="6216" y="6380"/>
                  </a:lnTo>
                  <a:lnTo>
                    <a:pt x="6425" y="6126"/>
                  </a:lnTo>
                  <a:lnTo>
                    <a:pt x="6559" y="5932"/>
                  </a:lnTo>
                  <a:lnTo>
                    <a:pt x="6664" y="5723"/>
                  </a:lnTo>
                  <a:lnTo>
                    <a:pt x="6768" y="5528"/>
                  </a:lnTo>
                  <a:lnTo>
                    <a:pt x="6858" y="5319"/>
                  </a:lnTo>
                  <a:lnTo>
                    <a:pt x="6918" y="5125"/>
                  </a:lnTo>
                  <a:lnTo>
                    <a:pt x="6978" y="4946"/>
                  </a:lnTo>
                  <a:lnTo>
                    <a:pt x="7067" y="4587"/>
                  </a:lnTo>
                  <a:lnTo>
                    <a:pt x="7112" y="4288"/>
                  </a:lnTo>
                  <a:lnTo>
                    <a:pt x="7142" y="4064"/>
                  </a:lnTo>
                  <a:lnTo>
                    <a:pt x="7142" y="3855"/>
                  </a:lnTo>
                  <a:lnTo>
                    <a:pt x="7112" y="3751"/>
                  </a:lnTo>
                  <a:lnTo>
                    <a:pt x="7022" y="3467"/>
                  </a:lnTo>
                  <a:lnTo>
                    <a:pt x="6858" y="3063"/>
                  </a:lnTo>
                  <a:lnTo>
                    <a:pt x="6753" y="2824"/>
                  </a:lnTo>
                  <a:lnTo>
                    <a:pt x="6649" y="2585"/>
                  </a:lnTo>
                  <a:lnTo>
                    <a:pt x="6514" y="2346"/>
                  </a:lnTo>
                  <a:lnTo>
                    <a:pt x="6380" y="2122"/>
                  </a:lnTo>
                  <a:lnTo>
                    <a:pt x="6216" y="1898"/>
                  </a:lnTo>
                  <a:lnTo>
                    <a:pt x="6051" y="1689"/>
                  </a:lnTo>
                  <a:lnTo>
                    <a:pt x="5872" y="1510"/>
                  </a:lnTo>
                  <a:lnTo>
                    <a:pt x="5782" y="1435"/>
                  </a:lnTo>
                  <a:lnTo>
                    <a:pt x="5678" y="1360"/>
                  </a:lnTo>
                  <a:lnTo>
                    <a:pt x="5573" y="1301"/>
                  </a:lnTo>
                  <a:lnTo>
                    <a:pt x="5469" y="1256"/>
                  </a:lnTo>
                  <a:lnTo>
                    <a:pt x="5364" y="1226"/>
                  </a:lnTo>
                  <a:lnTo>
                    <a:pt x="5259" y="1196"/>
                  </a:lnTo>
                  <a:lnTo>
                    <a:pt x="5020" y="1181"/>
                  </a:lnTo>
                  <a:lnTo>
                    <a:pt x="4811" y="1181"/>
                  </a:lnTo>
                  <a:lnTo>
                    <a:pt x="4632" y="1211"/>
                  </a:lnTo>
                  <a:lnTo>
                    <a:pt x="4498" y="1256"/>
                  </a:lnTo>
                  <a:lnTo>
                    <a:pt x="4378" y="1301"/>
                  </a:lnTo>
                  <a:lnTo>
                    <a:pt x="4288" y="1375"/>
                  </a:lnTo>
                  <a:lnTo>
                    <a:pt x="4214" y="1450"/>
                  </a:lnTo>
                  <a:lnTo>
                    <a:pt x="4169" y="1525"/>
                  </a:lnTo>
                  <a:lnTo>
                    <a:pt x="4109" y="1644"/>
                  </a:lnTo>
                  <a:lnTo>
                    <a:pt x="4094" y="1734"/>
                  </a:lnTo>
                  <a:lnTo>
                    <a:pt x="4079" y="1823"/>
                  </a:lnTo>
                  <a:lnTo>
                    <a:pt x="3870" y="1704"/>
                  </a:lnTo>
                  <a:lnTo>
                    <a:pt x="3019" y="1241"/>
                  </a:lnTo>
                  <a:lnTo>
                    <a:pt x="2451" y="942"/>
                  </a:lnTo>
                  <a:lnTo>
                    <a:pt x="1838" y="643"/>
                  </a:lnTo>
                  <a:lnTo>
                    <a:pt x="1256" y="374"/>
                  </a:lnTo>
                  <a:lnTo>
                    <a:pt x="733" y="150"/>
                  </a:lnTo>
                  <a:lnTo>
                    <a:pt x="509" y="75"/>
                  </a:lnTo>
                  <a:lnTo>
                    <a:pt x="329" y="31"/>
                  </a:lnTo>
                  <a:lnTo>
                    <a:pt x="180"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44"/>
            <p:cNvSpPr/>
            <p:nvPr/>
          </p:nvSpPr>
          <p:spPr>
            <a:xfrm>
              <a:off x="6063284" y="2255175"/>
              <a:ext cx="37356" cy="18898"/>
            </a:xfrm>
            <a:custGeom>
              <a:rect b="b" l="l" r="r" t="t"/>
              <a:pathLst>
                <a:path extrusionOk="0" h="688" w="1360">
                  <a:moveTo>
                    <a:pt x="105" y="0"/>
                  </a:moveTo>
                  <a:lnTo>
                    <a:pt x="60" y="15"/>
                  </a:lnTo>
                  <a:lnTo>
                    <a:pt x="15" y="45"/>
                  </a:lnTo>
                  <a:lnTo>
                    <a:pt x="0" y="90"/>
                  </a:lnTo>
                  <a:lnTo>
                    <a:pt x="0" y="149"/>
                  </a:lnTo>
                  <a:lnTo>
                    <a:pt x="15" y="194"/>
                  </a:lnTo>
                  <a:lnTo>
                    <a:pt x="45" y="239"/>
                  </a:lnTo>
                  <a:lnTo>
                    <a:pt x="299" y="418"/>
                  </a:lnTo>
                  <a:lnTo>
                    <a:pt x="538" y="538"/>
                  </a:lnTo>
                  <a:lnTo>
                    <a:pt x="732" y="613"/>
                  </a:lnTo>
                  <a:lnTo>
                    <a:pt x="911" y="657"/>
                  </a:lnTo>
                  <a:lnTo>
                    <a:pt x="1046" y="687"/>
                  </a:lnTo>
                  <a:lnTo>
                    <a:pt x="1150" y="687"/>
                  </a:lnTo>
                  <a:lnTo>
                    <a:pt x="1255" y="672"/>
                  </a:lnTo>
                  <a:lnTo>
                    <a:pt x="1270" y="672"/>
                  </a:lnTo>
                  <a:lnTo>
                    <a:pt x="1315" y="642"/>
                  </a:lnTo>
                  <a:lnTo>
                    <a:pt x="1345" y="613"/>
                  </a:lnTo>
                  <a:lnTo>
                    <a:pt x="1360" y="568"/>
                  </a:lnTo>
                  <a:lnTo>
                    <a:pt x="1345" y="523"/>
                  </a:lnTo>
                  <a:lnTo>
                    <a:pt x="1330" y="463"/>
                  </a:lnTo>
                  <a:lnTo>
                    <a:pt x="1285" y="433"/>
                  </a:lnTo>
                  <a:lnTo>
                    <a:pt x="1240" y="418"/>
                  </a:lnTo>
                  <a:lnTo>
                    <a:pt x="1031" y="418"/>
                  </a:lnTo>
                  <a:lnTo>
                    <a:pt x="926" y="388"/>
                  </a:lnTo>
                  <a:lnTo>
                    <a:pt x="777" y="359"/>
                  </a:lnTo>
                  <a:lnTo>
                    <a:pt x="613" y="284"/>
                  </a:lnTo>
                  <a:lnTo>
                    <a:pt x="418" y="179"/>
                  </a:lnTo>
                  <a:lnTo>
                    <a:pt x="209" y="30"/>
                  </a:lnTo>
                  <a:lnTo>
                    <a:pt x="164"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44"/>
            <p:cNvSpPr/>
            <p:nvPr/>
          </p:nvSpPr>
          <p:spPr>
            <a:xfrm>
              <a:off x="6052599" y="2283054"/>
              <a:ext cx="42300" cy="19337"/>
            </a:xfrm>
            <a:custGeom>
              <a:rect b="b" l="l" r="r" t="t"/>
              <a:pathLst>
                <a:path extrusionOk="0" h="704" w="1540">
                  <a:moveTo>
                    <a:pt x="135" y="1"/>
                  </a:moveTo>
                  <a:lnTo>
                    <a:pt x="90" y="16"/>
                  </a:lnTo>
                  <a:lnTo>
                    <a:pt x="45" y="46"/>
                  </a:lnTo>
                  <a:lnTo>
                    <a:pt x="16" y="91"/>
                  </a:lnTo>
                  <a:lnTo>
                    <a:pt x="1" y="135"/>
                  </a:lnTo>
                  <a:lnTo>
                    <a:pt x="16" y="195"/>
                  </a:lnTo>
                  <a:lnTo>
                    <a:pt x="45" y="240"/>
                  </a:lnTo>
                  <a:lnTo>
                    <a:pt x="150" y="330"/>
                  </a:lnTo>
                  <a:lnTo>
                    <a:pt x="269" y="404"/>
                  </a:lnTo>
                  <a:lnTo>
                    <a:pt x="374" y="479"/>
                  </a:lnTo>
                  <a:lnTo>
                    <a:pt x="494" y="539"/>
                  </a:lnTo>
                  <a:lnTo>
                    <a:pt x="718" y="613"/>
                  </a:lnTo>
                  <a:lnTo>
                    <a:pt x="927" y="673"/>
                  </a:lnTo>
                  <a:lnTo>
                    <a:pt x="1121" y="688"/>
                  </a:lnTo>
                  <a:lnTo>
                    <a:pt x="1270" y="703"/>
                  </a:lnTo>
                  <a:lnTo>
                    <a:pt x="1420" y="688"/>
                  </a:lnTo>
                  <a:lnTo>
                    <a:pt x="1450" y="688"/>
                  </a:lnTo>
                  <a:lnTo>
                    <a:pt x="1495" y="658"/>
                  </a:lnTo>
                  <a:lnTo>
                    <a:pt x="1524" y="628"/>
                  </a:lnTo>
                  <a:lnTo>
                    <a:pt x="1539" y="584"/>
                  </a:lnTo>
                  <a:lnTo>
                    <a:pt x="1539" y="539"/>
                  </a:lnTo>
                  <a:lnTo>
                    <a:pt x="1524" y="494"/>
                  </a:lnTo>
                  <a:lnTo>
                    <a:pt x="1480" y="449"/>
                  </a:lnTo>
                  <a:lnTo>
                    <a:pt x="1435" y="434"/>
                  </a:lnTo>
                  <a:lnTo>
                    <a:pt x="1270" y="434"/>
                  </a:lnTo>
                  <a:lnTo>
                    <a:pt x="1136" y="419"/>
                  </a:lnTo>
                  <a:lnTo>
                    <a:pt x="987" y="404"/>
                  </a:lnTo>
                  <a:lnTo>
                    <a:pt x="807" y="359"/>
                  </a:lnTo>
                  <a:lnTo>
                    <a:pt x="613" y="300"/>
                  </a:lnTo>
                  <a:lnTo>
                    <a:pt x="509" y="255"/>
                  </a:lnTo>
                  <a:lnTo>
                    <a:pt x="419" y="195"/>
                  </a:lnTo>
                  <a:lnTo>
                    <a:pt x="314" y="120"/>
                  </a:lnTo>
                  <a:lnTo>
                    <a:pt x="225" y="46"/>
                  </a:lnTo>
                  <a:lnTo>
                    <a:pt x="180" y="16"/>
                  </a:lnTo>
                  <a:lnTo>
                    <a:pt x="135"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44"/>
            <p:cNvSpPr/>
            <p:nvPr/>
          </p:nvSpPr>
          <p:spPr>
            <a:xfrm>
              <a:off x="6098963" y="2196891"/>
              <a:ext cx="61994" cy="50925"/>
            </a:xfrm>
            <a:custGeom>
              <a:rect b="b" l="l" r="r" t="t"/>
              <a:pathLst>
                <a:path extrusionOk="0" h="1854" w="2257">
                  <a:moveTo>
                    <a:pt x="464" y="1"/>
                  </a:moveTo>
                  <a:lnTo>
                    <a:pt x="404" y="120"/>
                  </a:lnTo>
                  <a:lnTo>
                    <a:pt x="389" y="210"/>
                  </a:lnTo>
                  <a:lnTo>
                    <a:pt x="374" y="299"/>
                  </a:lnTo>
                  <a:lnTo>
                    <a:pt x="165" y="180"/>
                  </a:lnTo>
                  <a:lnTo>
                    <a:pt x="31" y="987"/>
                  </a:lnTo>
                  <a:lnTo>
                    <a:pt x="16" y="1151"/>
                  </a:lnTo>
                  <a:lnTo>
                    <a:pt x="1" y="1270"/>
                  </a:lnTo>
                  <a:lnTo>
                    <a:pt x="1" y="1390"/>
                  </a:lnTo>
                  <a:lnTo>
                    <a:pt x="31" y="1509"/>
                  </a:lnTo>
                  <a:lnTo>
                    <a:pt x="61" y="1629"/>
                  </a:lnTo>
                  <a:lnTo>
                    <a:pt x="90" y="1674"/>
                  </a:lnTo>
                  <a:lnTo>
                    <a:pt x="135" y="1734"/>
                  </a:lnTo>
                  <a:lnTo>
                    <a:pt x="180" y="1763"/>
                  </a:lnTo>
                  <a:lnTo>
                    <a:pt x="225" y="1808"/>
                  </a:lnTo>
                  <a:lnTo>
                    <a:pt x="285" y="1823"/>
                  </a:lnTo>
                  <a:lnTo>
                    <a:pt x="359" y="1853"/>
                  </a:lnTo>
                  <a:lnTo>
                    <a:pt x="494" y="1853"/>
                  </a:lnTo>
                  <a:lnTo>
                    <a:pt x="658" y="1823"/>
                  </a:lnTo>
                  <a:lnTo>
                    <a:pt x="822" y="1763"/>
                  </a:lnTo>
                  <a:lnTo>
                    <a:pt x="1047" y="1659"/>
                  </a:lnTo>
                  <a:lnTo>
                    <a:pt x="1256" y="1524"/>
                  </a:lnTo>
                  <a:lnTo>
                    <a:pt x="1465" y="1390"/>
                  </a:lnTo>
                  <a:lnTo>
                    <a:pt x="1674" y="1241"/>
                  </a:lnTo>
                  <a:lnTo>
                    <a:pt x="2003" y="972"/>
                  </a:lnTo>
                  <a:lnTo>
                    <a:pt x="2212" y="777"/>
                  </a:lnTo>
                  <a:lnTo>
                    <a:pt x="2242" y="733"/>
                  </a:lnTo>
                  <a:lnTo>
                    <a:pt x="2257" y="688"/>
                  </a:lnTo>
                  <a:lnTo>
                    <a:pt x="2257" y="643"/>
                  </a:lnTo>
                  <a:lnTo>
                    <a:pt x="2227" y="598"/>
                  </a:lnTo>
                  <a:lnTo>
                    <a:pt x="2182" y="553"/>
                  </a:lnTo>
                  <a:lnTo>
                    <a:pt x="2077" y="553"/>
                  </a:lnTo>
                  <a:lnTo>
                    <a:pt x="2033" y="583"/>
                  </a:lnTo>
                  <a:lnTo>
                    <a:pt x="1823" y="777"/>
                  </a:lnTo>
                  <a:lnTo>
                    <a:pt x="1584" y="957"/>
                  </a:lnTo>
                  <a:lnTo>
                    <a:pt x="1345" y="1151"/>
                  </a:lnTo>
                  <a:lnTo>
                    <a:pt x="1106" y="1315"/>
                  </a:lnTo>
                  <a:lnTo>
                    <a:pt x="867" y="1450"/>
                  </a:lnTo>
                  <a:lnTo>
                    <a:pt x="658" y="1539"/>
                  </a:lnTo>
                  <a:lnTo>
                    <a:pt x="568" y="1569"/>
                  </a:lnTo>
                  <a:lnTo>
                    <a:pt x="479" y="1584"/>
                  </a:lnTo>
                  <a:lnTo>
                    <a:pt x="419" y="1584"/>
                  </a:lnTo>
                  <a:lnTo>
                    <a:pt x="359" y="1569"/>
                  </a:lnTo>
                  <a:lnTo>
                    <a:pt x="329" y="1539"/>
                  </a:lnTo>
                  <a:lnTo>
                    <a:pt x="300" y="1509"/>
                  </a:lnTo>
                  <a:lnTo>
                    <a:pt x="285" y="1450"/>
                  </a:lnTo>
                  <a:lnTo>
                    <a:pt x="270" y="1390"/>
                  </a:lnTo>
                  <a:lnTo>
                    <a:pt x="270" y="1226"/>
                  </a:lnTo>
                  <a:lnTo>
                    <a:pt x="300" y="1031"/>
                  </a:lnTo>
                  <a:lnTo>
                    <a:pt x="464"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44"/>
            <p:cNvSpPr/>
            <p:nvPr/>
          </p:nvSpPr>
          <p:spPr>
            <a:xfrm>
              <a:off x="6073117" y="2228093"/>
              <a:ext cx="27934" cy="98498"/>
            </a:xfrm>
            <a:custGeom>
              <a:rect b="b" l="l" r="r" t="t"/>
              <a:pathLst>
                <a:path extrusionOk="0" h="3586" w="1017">
                  <a:moveTo>
                    <a:pt x="419" y="0"/>
                  </a:moveTo>
                  <a:lnTo>
                    <a:pt x="374" y="15"/>
                  </a:lnTo>
                  <a:lnTo>
                    <a:pt x="329" y="45"/>
                  </a:lnTo>
                  <a:lnTo>
                    <a:pt x="299" y="75"/>
                  </a:lnTo>
                  <a:lnTo>
                    <a:pt x="284" y="134"/>
                  </a:lnTo>
                  <a:lnTo>
                    <a:pt x="284" y="179"/>
                  </a:lnTo>
                  <a:lnTo>
                    <a:pt x="314" y="224"/>
                  </a:lnTo>
                  <a:lnTo>
                    <a:pt x="374" y="299"/>
                  </a:lnTo>
                  <a:lnTo>
                    <a:pt x="494" y="493"/>
                  </a:lnTo>
                  <a:lnTo>
                    <a:pt x="553" y="627"/>
                  </a:lnTo>
                  <a:lnTo>
                    <a:pt x="628" y="792"/>
                  </a:lnTo>
                  <a:lnTo>
                    <a:pt x="673" y="971"/>
                  </a:lnTo>
                  <a:lnTo>
                    <a:pt x="718" y="1165"/>
                  </a:lnTo>
                  <a:lnTo>
                    <a:pt x="748" y="1389"/>
                  </a:lnTo>
                  <a:lnTo>
                    <a:pt x="748" y="1643"/>
                  </a:lnTo>
                  <a:lnTo>
                    <a:pt x="733" y="1897"/>
                  </a:lnTo>
                  <a:lnTo>
                    <a:pt x="673" y="2181"/>
                  </a:lnTo>
                  <a:lnTo>
                    <a:pt x="568" y="2480"/>
                  </a:lnTo>
                  <a:lnTo>
                    <a:pt x="509" y="2644"/>
                  </a:lnTo>
                  <a:lnTo>
                    <a:pt x="434" y="2794"/>
                  </a:lnTo>
                  <a:lnTo>
                    <a:pt x="344" y="2958"/>
                  </a:lnTo>
                  <a:lnTo>
                    <a:pt x="240" y="3137"/>
                  </a:lnTo>
                  <a:lnTo>
                    <a:pt x="120" y="3302"/>
                  </a:lnTo>
                  <a:lnTo>
                    <a:pt x="1" y="3481"/>
                  </a:lnTo>
                  <a:lnTo>
                    <a:pt x="90" y="3466"/>
                  </a:lnTo>
                  <a:lnTo>
                    <a:pt x="240" y="3585"/>
                  </a:lnTo>
                  <a:lnTo>
                    <a:pt x="374" y="3391"/>
                  </a:lnTo>
                  <a:lnTo>
                    <a:pt x="509" y="3212"/>
                  </a:lnTo>
                  <a:lnTo>
                    <a:pt x="613" y="3033"/>
                  </a:lnTo>
                  <a:lnTo>
                    <a:pt x="703" y="2853"/>
                  </a:lnTo>
                  <a:lnTo>
                    <a:pt x="777" y="2674"/>
                  </a:lnTo>
                  <a:lnTo>
                    <a:pt x="837" y="2510"/>
                  </a:lnTo>
                  <a:lnTo>
                    <a:pt x="897" y="2346"/>
                  </a:lnTo>
                  <a:lnTo>
                    <a:pt x="942" y="2181"/>
                  </a:lnTo>
                  <a:lnTo>
                    <a:pt x="972" y="2017"/>
                  </a:lnTo>
                  <a:lnTo>
                    <a:pt x="987" y="1867"/>
                  </a:lnTo>
                  <a:lnTo>
                    <a:pt x="1016" y="1584"/>
                  </a:lnTo>
                  <a:lnTo>
                    <a:pt x="1002" y="1315"/>
                  </a:lnTo>
                  <a:lnTo>
                    <a:pt x="957" y="1061"/>
                  </a:lnTo>
                  <a:lnTo>
                    <a:pt x="912" y="837"/>
                  </a:lnTo>
                  <a:lnTo>
                    <a:pt x="837" y="642"/>
                  </a:lnTo>
                  <a:lnTo>
                    <a:pt x="762" y="463"/>
                  </a:lnTo>
                  <a:lnTo>
                    <a:pt x="703" y="329"/>
                  </a:lnTo>
                  <a:lnTo>
                    <a:pt x="568" y="120"/>
                  </a:lnTo>
                  <a:lnTo>
                    <a:pt x="523" y="45"/>
                  </a:lnTo>
                  <a:lnTo>
                    <a:pt x="479" y="15"/>
                  </a:lnTo>
                  <a:lnTo>
                    <a:pt x="419"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44"/>
            <p:cNvSpPr/>
            <p:nvPr/>
          </p:nvSpPr>
          <p:spPr>
            <a:xfrm>
              <a:off x="6604103" y="2954365"/>
              <a:ext cx="406684" cy="1483877"/>
            </a:xfrm>
            <a:custGeom>
              <a:rect b="b" l="l" r="r" t="t"/>
              <a:pathLst>
                <a:path extrusionOk="0" h="54023" w="14806">
                  <a:moveTo>
                    <a:pt x="0" y="1"/>
                  </a:moveTo>
                  <a:lnTo>
                    <a:pt x="4647" y="28580"/>
                  </a:lnTo>
                  <a:lnTo>
                    <a:pt x="10115" y="53738"/>
                  </a:lnTo>
                  <a:lnTo>
                    <a:pt x="14806" y="54022"/>
                  </a:lnTo>
                  <a:lnTo>
                    <a:pt x="11952" y="10952"/>
                  </a:lnTo>
                  <a:lnTo>
                    <a:pt x="11011" y="374"/>
                  </a:lnTo>
                  <a:lnTo>
                    <a:pt x="0" y="1"/>
                  </a:lnTo>
                  <a:close/>
                </a:path>
              </a:pathLst>
            </a:custGeom>
            <a:solidFill>
              <a:srgbClr val="6818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44"/>
            <p:cNvSpPr/>
            <p:nvPr/>
          </p:nvSpPr>
          <p:spPr>
            <a:xfrm>
              <a:off x="6893794" y="4421328"/>
              <a:ext cx="116984" cy="135854"/>
            </a:xfrm>
            <a:custGeom>
              <a:rect b="b" l="l" r="r" t="t"/>
              <a:pathLst>
                <a:path extrusionOk="0" h="4946" w="4259">
                  <a:moveTo>
                    <a:pt x="1" y="1"/>
                  </a:moveTo>
                  <a:lnTo>
                    <a:pt x="673" y="4841"/>
                  </a:lnTo>
                  <a:lnTo>
                    <a:pt x="1076" y="4901"/>
                  </a:lnTo>
                  <a:lnTo>
                    <a:pt x="1450" y="4931"/>
                  </a:lnTo>
                  <a:lnTo>
                    <a:pt x="1808" y="4946"/>
                  </a:lnTo>
                  <a:lnTo>
                    <a:pt x="2152" y="4931"/>
                  </a:lnTo>
                  <a:lnTo>
                    <a:pt x="2466" y="4916"/>
                  </a:lnTo>
                  <a:lnTo>
                    <a:pt x="2765" y="4871"/>
                  </a:lnTo>
                  <a:lnTo>
                    <a:pt x="3034" y="4826"/>
                  </a:lnTo>
                  <a:lnTo>
                    <a:pt x="3273" y="4766"/>
                  </a:lnTo>
                  <a:lnTo>
                    <a:pt x="3497" y="4707"/>
                  </a:lnTo>
                  <a:lnTo>
                    <a:pt x="3691" y="4647"/>
                  </a:lnTo>
                  <a:lnTo>
                    <a:pt x="4005" y="4527"/>
                  </a:lnTo>
                  <a:lnTo>
                    <a:pt x="4184" y="4438"/>
                  </a:lnTo>
                  <a:lnTo>
                    <a:pt x="4259" y="4408"/>
                  </a:lnTo>
                  <a:lnTo>
                    <a:pt x="3930" y="315"/>
                  </a:lnTo>
                  <a:lnTo>
                    <a:pt x="1"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44"/>
            <p:cNvSpPr/>
            <p:nvPr/>
          </p:nvSpPr>
          <p:spPr>
            <a:xfrm>
              <a:off x="6861795" y="4400398"/>
              <a:ext cx="166618" cy="74712"/>
            </a:xfrm>
            <a:custGeom>
              <a:rect b="b" l="l" r="r" t="t"/>
              <a:pathLst>
                <a:path extrusionOk="0" h="2720" w="6066">
                  <a:moveTo>
                    <a:pt x="5976" y="1"/>
                  </a:moveTo>
                  <a:lnTo>
                    <a:pt x="120" y="210"/>
                  </a:lnTo>
                  <a:lnTo>
                    <a:pt x="45" y="539"/>
                  </a:lnTo>
                  <a:lnTo>
                    <a:pt x="15" y="852"/>
                  </a:lnTo>
                  <a:lnTo>
                    <a:pt x="1" y="1181"/>
                  </a:lnTo>
                  <a:lnTo>
                    <a:pt x="15" y="1495"/>
                  </a:lnTo>
                  <a:lnTo>
                    <a:pt x="60" y="1794"/>
                  </a:lnTo>
                  <a:lnTo>
                    <a:pt x="120" y="2107"/>
                  </a:lnTo>
                  <a:lnTo>
                    <a:pt x="210" y="2421"/>
                  </a:lnTo>
                  <a:lnTo>
                    <a:pt x="314" y="2720"/>
                  </a:lnTo>
                  <a:lnTo>
                    <a:pt x="5917" y="2466"/>
                  </a:lnTo>
                  <a:lnTo>
                    <a:pt x="5976" y="2152"/>
                  </a:lnTo>
                  <a:lnTo>
                    <a:pt x="6021" y="1838"/>
                  </a:lnTo>
                  <a:lnTo>
                    <a:pt x="6051" y="1540"/>
                  </a:lnTo>
                  <a:lnTo>
                    <a:pt x="6066" y="1226"/>
                  </a:lnTo>
                  <a:lnTo>
                    <a:pt x="6066" y="927"/>
                  </a:lnTo>
                  <a:lnTo>
                    <a:pt x="6051" y="613"/>
                  </a:lnTo>
                  <a:lnTo>
                    <a:pt x="6021" y="300"/>
                  </a:lnTo>
                  <a:lnTo>
                    <a:pt x="5976" y="1"/>
                  </a:lnTo>
                  <a:close/>
                </a:path>
              </a:pathLst>
            </a:custGeom>
            <a:solidFill>
              <a:srgbClr val="6818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44"/>
            <p:cNvSpPr/>
            <p:nvPr/>
          </p:nvSpPr>
          <p:spPr>
            <a:xfrm>
              <a:off x="6637749" y="4493977"/>
              <a:ext cx="386578" cy="185076"/>
            </a:xfrm>
            <a:custGeom>
              <a:rect b="b" l="l" r="r" t="t"/>
              <a:pathLst>
                <a:path extrusionOk="0" h="6738" w="14074">
                  <a:moveTo>
                    <a:pt x="8755" y="0"/>
                  </a:moveTo>
                  <a:lnTo>
                    <a:pt x="8636" y="30"/>
                  </a:lnTo>
                  <a:lnTo>
                    <a:pt x="8471" y="105"/>
                  </a:lnTo>
                  <a:lnTo>
                    <a:pt x="8247" y="224"/>
                  </a:lnTo>
                  <a:lnTo>
                    <a:pt x="7993" y="374"/>
                  </a:lnTo>
                  <a:lnTo>
                    <a:pt x="7366" y="762"/>
                  </a:lnTo>
                  <a:lnTo>
                    <a:pt x="6619" y="1240"/>
                  </a:lnTo>
                  <a:lnTo>
                    <a:pt x="6096" y="1599"/>
                  </a:lnTo>
                  <a:lnTo>
                    <a:pt x="5707" y="1838"/>
                  </a:lnTo>
                  <a:lnTo>
                    <a:pt x="5080" y="2256"/>
                  </a:lnTo>
                  <a:lnTo>
                    <a:pt x="4841" y="2405"/>
                  </a:lnTo>
                  <a:lnTo>
                    <a:pt x="4258" y="2779"/>
                  </a:lnTo>
                  <a:lnTo>
                    <a:pt x="3392" y="3302"/>
                  </a:lnTo>
                  <a:lnTo>
                    <a:pt x="2988" y="3526"/>
                  </a:lnTo>
                  <a:lnTo>
                    <a:pt x="2600" y="3735"/>
                  </a:lnTo>
                  <a:lnTo>
                    <a:pt x="2241" y="3914"/>
                  </a:lnTo>
                  <a:lnTo>
                    <a:pt x="1898" y="4064"/>
                  </a:lnTo>
                  <a:lnTo>
                    <a:pt x="1599" y="4168"/>
                  </a:lnTo>
                  <a:lnTo>
                    <a:pt x="1345" y="4243"/>
                  </a:lnTo>
                  <a:lnTo>
                    <a:pt x="1046" y="4303"/>
                  </a:lnTo>
                  <a:lnTo>
                    <a:pt x="792" y="4392"/>
                  </a:lnTo>
                  <a:lnTo>
                    <a:pt x="568" y="4497"/>
                  </a:lnTo>
                  <a:lnTo>
                    <a:pt x="404" y="4616"/>
                  </a:lnTo>
                  <a:lnTo>
                    <a:pt x="254" y="4751"/>
                  </a:lnTo>
                  <a:lnTo>
                    <a:pt x="150" y="4900"/>
                  </a:lnTo>
                  <a:lnTo>
                    <a:pt x="75" y="5065"/>
                  </a:lnTo>
                  <a:lnTo>
                    <a:pt x="30" y="5214"/>
                  </a:lnTo>
                  <a:lnTo>
                    <a:pt x="0" y="5378"/>
                  </a:lnTo>
                  <a:lnTo>
                    <a:pt x="0" y="5543"/>
                  </a:lnTo>
                  <a:lnTo>
                    <a:pt x="15" y="5722"/>
                  </a:lnTo>
                  <a:lnTo>
                    <a:pt x="45" y="5871"/>
                  </a:lnTo>
                  <a:lnTo>
                    <a:pt x="75" y="6036"/>
                  </a:lnTo>
                  <a:lnTo>
                    <a:pt x="135" y="6185"/>
                  </a:lnTo>
                  <a:lnTo>
                    <a:pt x="240" y="6454"/>
                  </a:lnTo>
                  <a:lnTo>
                    <a:pt x="269" y="6484"/>
                  </a:lnTo>
                  <a:lnTo>
                    <a:pt x="299" y="6514"/>
                  </a:lnTo>
                  <a:lnTo>
                    <a:pt x="449" y="6559"/>
                  </a:lnTo>
                  <a:lnTo>
                    <a:pt x="643" y="6603"/>
                  </a:lnTo>
                  <a:lnTo>
                    <a:pt x="912" y="6633"/>
                  </a:lnTo>
                  <a:lnTo>
                    <a:pt x="1240" y="6663"/>
                  </a:lnTo>
                  <a:lnTo>
                    <a:pt x="1614" y="6693"/>
                  </a:lnTo>
                  <a:lnTo>
                    <a:pt x="2495" y="6723"/>
                  </a:lnTo>
                  <a:lnTo>
                    <a:pt x="3541" y="6738"/>
                  </a:lnTo>
                  <a:lnTo>
                    <a:pt x="4692" y="6723"/>
                  </a:lnTo>
                  <a:lnTo>
                    <a:pt x="5917" y="6708"/>
                  </a:lnTo>
                  <a:lnTo>
                    <a:pt x="7171" y="6678"/>
                  </a:lnTo>
                  <a:lnTo>
                    <a:pt x="9651" y="6588"/>
                  </a:lnTo>
                  <a:lnTo>
                    <a:pt x="11803" y="6514"/>
                  </a:lnTo>
                  <a:lnTo>
                    <a:pt x="13894" y="6409"/>
                  </a:lnTo>
                  <a:lnTo>
                    <a:pt x="13954" y="5767"/>
                  </a:lnTo>
                  <a:lnTo>
                    <a:pt x="13999" y="5094"/>
                  </a:lnTo>
                  <a:lnTo>
                    <a:pt x="14044" y="4273"/>
                  </a:lnTo>
                  <a:lnTo>
                    <a:pt x="14074" y="3406"/>
                  </a:lnTo>
                  <a:lnTo>
                    <a:pt x="14074" y="2973"/>
                  </a:lnTo>
                  <a:lnTo>
                    <a:pt x="14074" y="2555"/>
                  </a:lnTo>
                  <a:lnTo>
                    <a:pt x="14044" y="2151"/>
                  </a:lnTo>
                  <a:lnTo>
                    <a:pt x="14014" y="1793"/>
                  </a:lnTo>
                  <a:lnTo>
                    <a:pt x="13969" y="1479"/>
                  </a:lnTo>
                  <a:lnTo>
                    <a:pt x="13894" y="1225"/>
                  </a:lnTo>
                  <a:lnTo>
                    <a:pt x="13849" y="1121"/>
                  </a:lnTo>
                  <a:lnTo>
                    <a:pt x="13805" y="1031"/>
                  </a:lnTo>
                  <a:lnTo>
                    <a:pt x="13745" y="941"/>
                  </a:lnTo>
                  <a:lnTo>
                    <a:pt x="13670" y="882"/>
                  </a:lnTo>
                  <a:lnTo>
                    <a:pt x="13596" y="822"/>
                  </a:lnTo>
                  <a:lnTo>
                    <a:pt x="13506" y="792"/>
                  </a:lnTo>
                  <a:lnTo>
                    <a:pt x="13416" y="747"/>
                  </a:lnTo>
                  <a:lnTo>
                    <a:pt x="13327" y="732"/>
                  </a:lnTo>
                  <a:lnTo>
                    <a:pt x="13117" y="717"/>
                  </a:lnTo>
                  <a:lnTo>
                    <a:pt x="12893" y="717"/>
                  </a:lnTo>
                  <a:lnTo>
                    <a:pt x="12654" y="762"/>
                  </a:lnTo>
                  <a:lnTo>
                    <a:pt x="12385" y="807"/>
                  </a:lnTo>
                  <a:lnTo>
                    <a:pt x="11848" y="926"/>
                  </a:lnTo>
                  <a:lnTo>
                    <a:pt x="11564" y="1001"/>
                  </a:lnTo>
                  <a:lnTo>
                    <a:pt x="11280" y="1046"/>
                  </a:lnTo>
                  <a:lnTo>
                    <a:pt x="10996" y="1091"/>
                  </a:lnTo>
                  <a:lnTo>
                    <a:pt x="10727" y="1121"/>
                  </a:lnTo>
                  <a:lnTo>
                    <a:pt x="10458" y="1106"/>
                  </a:lnTo>
                  <a:lnTo>
                    <a:pt x="10324" y="1091"/>
                  </a:lnTo>
                  <a:lnTo>
                    <a:pt x="10204" y="1076"/>
                  </a:lnTo>
                  <a:lnTo>
                    <a:pt x="10055" y="896"/>
                  </a:lnTo>
                  <a:lnTo>
                    <a:pt x="9905" y="717"/>
                  </a:lnTo>
                  <a:lnTo>
                    <a:pt x="9711" y="523"/>
                  </a:lnTo>
                  <a:lnTo>
                    <a:pt x="9487" y="329"/>
                  </a:lnTo>
                  <a:lnTo>
                    <a:pt x="9368" y="239"/>
                  </a:lnTo>
                  <a:lnTo>
                    <a:pt x="9248" y="149"/>
                  </a:lnTo>
                  <a:lnTo>
                    <a:pt x="9129" y="90"/>
                  </a:lnTo>
                  <a:lnTo>
                    <a:pt x="8994" y="30"/>
                  </a:lnTo>
                  <a:lnTo>
                    <a:pt x="8875" y="0"/>
                  </a:lnTo>
                  <a:close/>
                </a:path>
              </a:pathLst>
            </a:custGeom>
            <a:solidFill>
              <a:srgbClr val="D53F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44"/>
            <p:cNvSpPr/>
            <p:nvPr/>
          </p:nvSpPr>
          <p:spPr>
            <a:xfrm>
              <a:off x="6777253" y="4544433"/>
              <a:ext cx="60758" cy="49689"/>
            </a:xfrm>
            <a:custGeom>
              <a:rect b="b" l="l" r="r" t="t"/>
              <a:pathLst>
                <a:path extrusionOk="0" h="1809" w="2212">
                  <a:moveTo>
                    <a:pt x="628" y="1"/>
                  </a:moveTo>
                  <a:lnTo>
                    <a:pt x="389" y="45"/>
                  </a:lnTo>
                  <a:lnTo>
                    <a:pt x="285" y="75"/>
                  </a:lnTo>
                  <a:lnTo>
                    <a:pt x="180" y="105"/>
                  </a:lnTo>
                  <a:lnTo>
                    <a:pt x="106" y="165"/>
                  </a:lnTo>
                  <a:lnTo>
                    <a:pt x="46" y="225"/>
                  </a:lnTo>
                  <a:lnTo>
                    <a:pt x="16" y="314"/>
                  </a:lnTo>
                  <a:lnTo>
                    <a:pt x="1" y="419"/>
                  </a:lnTo>
                  <a:lnTo>
                    <a:pt x="165" y="404"/>
                  </a:lnTo>
                  <a:lnTo>
                    <a:pt x="345" y="434"/>
                  </a:lnTo>
                  <a:lnTo>
                    <a:pt x="524" y="479"/>
                  </a:lnTo>
                  <a:lnTo>
                    <a:pt x="628" y="509"/>
                  </a:lnTo>
                  <a:lnTo>
                    <a:pt x="733" y="568"/>
                  </a:lnTo>
                  <a:lnTo>
                    <a:pt x="838" y="628"/>
                  </a:lnTo>
                  <a:lnTo>
                    <a:pt x="942" y="703"/>
                  </a:lnTo>
                  <a:lnTo>
                    <a:pt x="1136" y="867"/>
                  </a:lnTo>
                  <a:lnTo>
                    <a:pt x="1316" y="1046"/>
                  </a:lnTo>
                  <a:lnTo>
                    <a:pt x="1465" y="1226"/>
                  </a:lnTo>
                  <a:lnTo>
                    <a:pt x="1585" y="1405"/>
                  </a:lnTo>
                  <a:lnTo>
                    <a:pt x="1674" y="1554"/>
                  </a:lnTo>
                  <a:lnTo>
                    <a:pt x="1764" y="1689"/>
                  </a:lnTo>
                  <a:lnTo>
                    <a:pt x="1794" y="1719"/>
                  </a:lnTo>
                  <a:lnTo>
                    <a:pt x="1824" y="1764"/>
                  </a:lnTo>
                  <a:lnTo>
                    <a:pt x="1898" y="1793"/>
                  </a:lnTo>
                  <a:lnTo>
                    <a:pt x="1943" y="1808"/>
                  </a:lnTo>
                  <a:lnTo>
                    <a:pt x="2003" y="1808"/>
                  </a:lnTo>
                  <a:lnTo>
                    <a:pt x="2048" y="1793"/>
                  </a:lnTo>
                  <a:lnTo>
                    <a:pt x="2092" y="1778"/>
                  </a:lnTo>
                  <a:lnTo>
                    <a:pt x="2122" y="1749"/>
                  </a:lnTo>
                  <a:lnTo>
                    <a:pt x="2167" y="1719"/>
                  </a:lnTo>
                  <a:lnTo>
                    <a:pt x="2182" y="1674"/>
                  </a:lnTo>
                  <a:lnTo>
                    <a:pt x="2197" y="1644"/>
                  </a:lnTo>
                  <a:lnTo>
                    <a:pt x="2212" y="1599"/>
                  </a:lnTo>
                  <a:lnTo>
                    <a:pt x="2212" y="1539"/>
                  </a:lnTo>
                  <a:lnTo>
                    <a:pt x="2197" y="1495"/>
                  </a:lnTo>
                  <a:lnTo>
                    <a:pt x="2182" y="1450"/>
                  </a:lnTo>
                  <a:lnTo>
                    <a:pt x="2078" y="1285"/>
                  </a:lnTo>
                  <a:lnTo>
                    <a:pt x="1973" y="1121"/>
                  </a:lnTo>
                  <a:lnTo>
                    <a:pt x="1824" y="912"/>
                  </a:lnTo>
                  <a:lnTo>
                    <a:pt x="1644" y="703"/>
                  </a:lnTo>
                  <a:lnTo>
                    <a:pt x="1435" y="494"/>
                  </a:lnTo>
                  <a:lnTo>
                    <a:pt x="1331" y="389"/>
                  </a:lnTo>
                  <a:lnTo>
                    <a:pt x="1211" y="299"/>
                  </a:lnTo>
                  <a:lnTo>
                    <a:pt x="1077" y="210"/>
                  </a:lnTo>
                  <a:lnTo>
                    <a:pt x="957" y="135"/>
                  </a:lnTo>
                  <a:lnTo>
                    <a:pt x="793" y="60"/>
                  </a:lnTo>
                  <a:lnTo>
                    <a:pt x="62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44"/>
            <p:cNvSpPr/>
            <p:nvPr/>
          </p:nvSpPr>
          <p:spPr>
            <a:xfrm>
              <a:off x="6805159" y="4528036"/>
              <a:ext cx="52573" cy="48013"/>
            </a:xfrm>
            <a:custGeom>
              <a:rect b="b" l="l" r="r" t="t"/>
              <a:pathLst>
                <a:path extrusionOk="0" h="1748" w="1914">
                  <a:moveTo>
                    <a:pt x="524" y="0"/>
                  </a:moveTo>
                  <a:lnTo>
                    <a:pt x="359" y="15"/>
                  </a:lnTo>
                  <a:lnTo>
                    <a:pt x="270" y="30"/>
                  </a:lnTo>
                  <a:lnTo>
                    <a:pt x="195" y="60"/>
                  </a:lnTo>
                  <a:lnTo>
                    <a:pt x="135" y="105"/>
                  </a:lnTo>
                  <a:lnTo>
                    <a:pt x="76" y="164"/>
                  </a:lnTo>
                  <a:lnTo>
                    <a:pt x="31" y="239"/>
                  </a:lnTo>
                  <a:lnTo>
                    <a:pt x="1" y="359"/>
                  </a:lnTo>
                  <a:lnTo>
                    <a:pt x="105" y="374"/>
                  </a:lnTo>
                  <a:lnTo>
                    <a:pt x="210" y="403"/>
                  </a:lnTo>
                  <a:lnTo>
                    <a:pt x="330" y="433"/>
                  </a:lnTo>
                  <a:lnTo>
                    <a:pt x="434" y="493"/>
                  </a:lnTo>
                  <a:lnTo>
                    <a:pt x="554" y="553"/>
                  </a:lnTo>
                  <a:lnTo>
                    <a:pt x="643" y="628"/>
                  </a:lnTo>
                  <a:lnTo>
                    <a:pt x="837" y="792"/>
                  </a:lnTo>
                  <a:lnTo>
                    <a:pt x="1017" y="986"/>
                  </a:lnTo>
                  <a:lnTo>
                    <a:pt x="1166" y="1165"/>
                  </a:lnTo>
                  <a:lnTo>
                    <a:pt x="1301" y="1345"/>
                  </a:lnTo>
                  <a:lnTo>
                    <a:pt x="1390" y="1479"/>
                  </a:lnTo>
                  <a:lnTo>
                    <a:pt x="1465" y="1614"/>
                  </a:lnTo>
                  <a:lnTo>
                    <a:pt x="1495" y="1658"/>
                  </a:lnTo>
                  <a:lnTo>
                    <a:pt x="1525" y="1688"/>
                  </a:lnTo>
                  <a:lnTo>
                    <a:pt x="1614" y="1733"/>
                  </a:lnTo>
                  <a:lnTo>
                    <a:pt x="1659" y="1748"/>
                  </a:lnTo>
                  <a:lnTo>
                    <a:pt x="1704" y="1748"/>
                  </a:lnTo>
                  <a:lnTo>
                    <a:pt x="1749" y="1733"/>
                  </a:lnTo>
                  <a:lnTo>
                    <a:pt x="1794" y="1718"/>
                  </a:lnTo>
                  <a:lnTo>
                    <a:pt x="1838" y="1688"/>
                  </a:lnTo>
                  <a:lnTo>
                    <a:pt x="1868" y="1658"/>
                  </a:lnTo>
                  <a:lnTo>
                    <a:pt x="1898" y="1614"/>
                  </a:lnTo>
                  <a:lnTo>
                    <a:pt x="1913" y="1569"/>
                  </a:lnTo>
                  <a:lnTo>
                    <a:pt x="1913" y="1524"/>
                  </a:lnTo>
                  <a:lnTo>
                    <a:pt x="1913" y="1479"/>
                  </a:lnTo>
                  <a:lnTo>
                    <a:pt x="1913" y="1434"/>
                  </a:lnTo>
                  <a:lnTo>
                    <a:pt x="1898" y="1389"/>
                  </a:lnTo>
                  <a:lnTo>
                    <a:pt x="1794" y="1210"/>
                  </a:lnTo>
                  <a:lnTo>
                    <a:pt x="1674" y="1046"/>
                  </a:lnTo>
                  <a:lnTo>
                    <a:pt x="1525" y="852"/>
                  </a:lnTo>
                  <a:lnTo>
                    <a:pt x="1360" y="642"/>
                  </a:lnTo>
                  <a:lnTo>
                    <a:pt x="1151" y="418"/>
                  </a:lnTo>
                  <a:lnTo>
                    <a:pt x="1032" y="329"/>
                  </a:lnTo>
                  <a:lnTo>
                    <a:pt x="912" y="224"/>
                  </a:lnTo>
                  <a:lnTo>
                    <a:pt x="793" y="149"/>
                  </a:lnTo>
                  <a:lnTo>
                    <a:pt x="658" y="75"/>
                  </a:lnTo>
                  <a:lnTo>
                    <a:pt x="52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44"/>
            <p:cNvSpPr/>
            <p:nvPr/>
          </p:nvSpPr>
          <p:spPr>
            <a:xfrm>
              <a:off x="6754702" y="4560034"/>
              <a:ext cx="56638" cy="48865"/>
            </a:xfrm>
            <a:custGeom>
              <a:rect b="b" l="l" r="r" t="t"/>
              <a:pathLst>
                <a:path extrusionOk="0" h="1779" w="2062">
                  <a:moveTo>
                    <a:pt x="329" y="0"/>
                  </a:moveTo>
                  <a:lnTo>
                    <a:pt x="224" y="30"/>
                  </a:lnTo>
                  <a:lnTo>
                    <a:pt x="135" y="60"/>
                  </a:lnTo>
                  <a:lnTo>
                    <a:pt x="75" y="120"/>
                  </a:lnTo>
                  <a:lnTo>
                    <a:pt x="30" y="180"/>
                  </a:lnTo>
                  <a:lnTo>
                    <a:pt x="0" y="269"/>
                  </a:lnTo>
                  <a:lnTo>
                    <a:pt x="0" y="374"/>
                  </a:lnTo>
                  <a:lnTo>
                    <a:pt x="135" y="389"/>
                  </a:lnTo>
                  <a:lnTo>
                    <a:pt x="269" y="404"/>
                  </a:lnTo>
                  <a:lnTo>
                    <a:pt x="419" y="463"/>
                  </a:lnTo>
                  <a:lnTo>
                    <a:pt x="583" y="523"/>
                  </a:lnTo>
                  <a:lnTo>
                    <a:pt x="687" y="583"/>
                  </a:lnTo>
                  <a:lnTo>
                    <a:pt x="792" y="658"/>
                  </a:lnTo>
                  <a:lnTo>
                    <a:pt x="986" y="822"/>
                  </a:lnTo>
                  <a:lnTo>
                    <a:pt x="1151" y="1016"/>
                  </a:lnTo>
                  <a:lnTo>
                    <a:pt x="1300" y="1196"/>
                  </a:lnTo>
                  <a:lnTo>
                    <a:pt x="1434" y="1375"/>
                  </a:lnTo>
                  <a:lnTo>
                    <a:pt x="1524" y="1509"/>
                  </a:lnTo>
                  <a:lnTo>
                    <a:pt x="1614" y="1659"/>
                  </a:lnTo>
                  <a:lnTo>
                    <a:pt x="1629" y="1689"/>
                  </a:lnTo>
                  <a:lnTo>
                    <a:pt x="1674" y="1718"/>
                  </a:lnTo>
                  <a:lnTo>
                    <a:pt x="1748" y="1763"/>
                  </a:lnTo>
                  <a:lnTo>
                    <a:pt x="1793" y="1778"/>
                  </a:lnTo>
                  <a:lnTo>
                    <a:pt x="1838" y="1778"/>
                  </a:lnTo>
                  <a:lnTo>
                    <a:pt x="1883" y="1763"/>
                  </a:lnTo>
                  <a:lnTo>
                    <a:pt x="1927" y="1748"/>
                  </a:lnTo>
                  <a:lnTo>
                    <a:pt x="1972" y="1718"/>
                  </a:lnTo>
                  <a:lnTo>
                    <a:pt x="2002" y="1689"/>
                  </a:lnTo>
                  <a:lnTo>
                    <a:pt x="2047" y="1599"/>
                  </a:lnTo>
                  <a:lnTo>
                    <a:pt x="2062" y="1554"/>
                  </a:lnTo>
                  <a:lnTo>
                    <a:pt x="2062" y="1509"/>
                  </a:lnTo>
                  <a:lnTo>
                    <a:pt x="2047" y="1464"/>
                  </a:lnTo>
                  <a:lnTo>
                    <a:pt x="2032" y="1420"/>
                  </a:lnTo>
                  <a:lnTo>
                    <a:pt x="1927" y="1255"/>
                  </a:lnTo>
                  <a:lnTo>
                    <a:pt x="1808" y="1076"/>
                  </a:lnTo>
                  <a:lnTo>
                    <a:pt x="1674" y="882"/>
                  </a:lnTo>
                  <a:lnTo>
                    <a:pt x="1494" y="673"/>
                  </a:lnTo>
                  <a:lnTo>
                    <a:pt x="1285" y="463"/>
                  </a:lnTo>
                  <a:lnTo>
                    <a:pt x="1166" y="359"/>
                  </a:lnTo>
                  <a:lnTo>
                    <a:pt x="1046" y="269"/>
                  </a:lnTo>
                  <a:lnTo>
                    <a:pt x="927" y="180"/>
                  </a:lnTo>
                  <a:lnTo>
                    <a:pt x="807" y="105"/>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44"/>
            <p:cNvSpPr/>
            <p:nvPr/>
          </p:nvSpPr>
          <p:spPr>
            <a:xfrm>
              <a:off x="6818288" y="2926898"/>
              <a:ext cx="463734" cy="1521178"/>
            </a:xfrm>
            <a:custGeom>
              <a:rect b="b" l="l" r="r" t="t"/>
              <a:pathLst>
                <a:path extrusionOk="0" h="55381" w="16883">
                  <a:moveTo>
                    <a:pt x="11878" y="0"/>
                  </a:moveTo>
                  <a:lnTo>
                    <a:pt x="10205" y="329"/>
                  </a:lnTo>
                  <a:lnTo>
                    <a:pt x="10190" y="329"/>
                  </a:lnTo>
                  <a:lnTo>
                    <a:pt x="9682" y="448"/>
                  </a:lnTo>
                  <a:lnTo>
                    <a:pt x="9592" y="478"/>
                  </a:lnTo>
                  <a:lnTo>
                    <a:pt x="1" y="1569"/>
                  </a:lnTo>
                  <a:lnTo>
                    <a:pt x="2048" y="30133"/>
                  </a:lnTo>
                  <a:lnTo>
                    <a:pt x="12729" y="55381"/>
                  </a:lnTo>
                  <a:lnTo>
                    <a:pt x="16883" y="55187"/>
                  </a:lnTo>
                  <a:lnTo>
                    <a:pt x="16524" y="53035"/>
                  </a:lnTo>
                  <a:lnTo>
                    <a:pt x="16121" y="50720"/>
                  </a:lnTo>
                  <a:lnTo>
                    <a:pt x="15628" y="47911"/>
                  </a:lnTo>
                  <a:lnTo>
                    <a:pt x="15060" y="44878"/>
                  </a:lnTo>
                  <a:lnTo>
                    <a:pt x="14761" y="43340"/>
                  </a:lnTo>
                  <a:lnTo>
                    <a:pt x="14462" y="41846"/>
                  </a:lnTo>
                  <a:lnTo>
                    <a:pt x="14149" y="40411"/>
                  </a:lnTo>
                  <a:lnTo>
                    <a:pt x="13850" y="39082"/>
                  </a:lnTo>
                  <a:lnTo>
                    <a:pt x="13566" y="37872"/>
                  </a:lnTo>
                  <a:lnTo>
                    <a:pt x="13297" y="36841"/>
                  </a:lnTo>
                  <a:lnTo>
                    <a:pt x="13013" y="35900"/>
                  </a:lnTo>
                  <a:lnTo>
                    <a:pt x="12744" y="34973"/>
                  </a:lnTo>
                  <a:lnTo>
                    <a:pt x="12461" y="34092"/>
                  </a:lnTo>
                  <a:lnTo>
                    <a:pt x="12192" y="33226"/>
                  </a:lnTo>
                  <a:lnTo>
                    <a:pt x="11639" y="31642"/>
                  </a:lnTo>
                  <a:lnTo>
                    <a:pt x="11146" y="30253"/>
                  </a:lnTo>
                  <a:lnTo>
                    <a:pt x="10713" y="29102"/>
                  </a:lnTo>
                  <a:lnTo>
                    <a:pt x="10384" y="28236"/>
                  </a:lnTo>
                  <a:lnTo>
                    <a:pt x="10070" y="27489"/>
                  </a:lnTo>
                  <a:lnTo>
                    <a:pt x="10249" y="24023"/>
                  </a:lnTo>
                  <a:lnTo>
                    <a:pt x="10459" y="20333"/>
                  </a:lnTo>
                  <a:lnTo>
                    <a:pt x="10713" y="15940"/>
                  </a:lnTo>
                  <a:lnTo>
                    <a:pt x="10996" y="11264"/>
                  </a:lnTo>
                  <a:lnTo>
                    <a:pt x="11295" y="6753"/>
                  </a:lnTo>
                  <a:lnTo>
                    <a:pt x="11445" y="4706"/>
                  </a:lnTo>
                  <a:lnTo>
                    <a:pt x="11594" y="2853"/>
                  </a:lnTo>
                  <a:lnTo>
                    <a:pt x="11729" y="1270"/>
                  </a:lnTo>
                  <a:lnTo>
                    <a:pt x="1187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44"/>
            <p:cNvSpPr/>
            <p:nvPr/>
          </p:nvSpPr>
          <p:spPr>
            <a:xfrm>
              <a:off x="7167911" y="4420092"/>
              <a:ext cx="131350" cy="137090"/>
            </a:xfrm>
            <a:custGeom>
              <a:rect b="b" l="l" r="r" t="t"/>
              <a:pathLst>
                <a:path extrusionOk="0" h="4991" w="4782">
                  <a:moveTo>
                    <a:pt x="0" y="1"/>
                  </a:moveTo>
                  <a:lnTo>
                    <a:pt x="1196" y="4886"/>
                  </a:lnTo>
                  <a:lnTo>
                    <a:pt x="1599" y="4946"/>
                  </a:lnTo>
                  <a:lnTo>
                    <a:pt x="1972" y="4976"/>
                  </a:lnTo>
                  <a:lnTo>
                    <a:pt x="2331" y="4991"/>
                  </a:lnTo>
                  <a:lnTo>
                    <a:pt x="2675" y="4976"/>
                  </a:lnTo>
                  <a:lnTo>
                    <a:pt x="2988" y="4961"/>
                  </a:lnTo>
                  <a:lnTo>
                    <a:pt x="3272" y="4916"/>
                  </a:lnTo>
                  <a:lnTo>
                    <a:pt x="3556" y="4871"/>
                  </a:lnTo>
                  <a:lnTo>
                    <a:pt x="3795" y="4811"/>
                  </a:lnTo>
                  <a:lnTo>
                    <a:pt x="4019" y="4752"/>
                  </a:lnTo>
                  <a:lnTo>
                    <a:pt x="4213" y="4692"/>
                  </a:lnTo>
                  <a:lnTo>
                    <a:pt x="4512" y="4572"/>
                  </a:lnTo>
                  <a:lnTo>
                    <a:pt x="4706" y="4483"/>
                  </a:lnTo>
                  <a:lnTo>
                    <a:pt x="4781" y="4453"/>
                  </a:lnTo>
                  <a:lnTo>
                    <a:pt x="3571" y="285"/>
                  </a:lnTo>
                  <a:lnTo>
                    <a:pt x="0"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44"/>
            <p:cNvSpPr/>
            <p:nvPr/>
          </p:nvSpPr>
          <p:spPr>
            <a:xfrm>
              <a:off x="7133440" y="4405342"/>
              <a:ext cx="183455" cy="74712"/>
            </a:xfrm>
            <a:custGeom>
              <a:rect b="b" l="l" r="r" t="t"/>
              <a:pathLst>
                <a:path extrusionOk="0" h="2720" w="6679">
                  <a:moveTo>
                    <a:pt x="6380" y="0"/>
                  </a:moveTo>
                  <a:lnTo>
                    <a:pt x="105" y="374"/>
                  </a:lnTo>
                  <a:lnTo>
                    <a:pt x="45" y="732"/>
                  </a:lnTo>
                  <a:lnTo>
                    <a:pt x="15" y="1076"/>
                  </a:lnTo>
                  <a:lnTo>
                    <a:pt x="1" y="1240"/>
                  </a:lnTo>
                  <a:lnTo>
                    <a:pt x="15" y="1404"/>
                  </a:lnTo>
                  <a:lnTo>
                    <a:pt x="30" y="1554"/>
                  </a:lnTo>
                  <a:lnTo>
                    <a:pt x="45" y="1703"/>
                  </a:lnTo>
                  <a:lnTo>
                    <a:pt x="90" y="1838"/>
                  </a:lnTo>
                  <a:lnTo>
                    <a:pt x="135" y="1972"/>
                  </a:lnTo>
                  <a:lnTo>
                    <a:pt x="195" y="2107"/>
                  </a:lnTo>
                  <a:lnTo>
                    <a:pt x="269" y="2241"/>
                  </a:lnTo>
                  <a:lnTo>
                    <a:pt x="359" y="2376"/>
                  </a:lnTo>
                  <a:lnTo>
                    <a:pt x="464" y="2495"/>
                  </a:lnTo>
                  <a:lnTo>
                    <a:pt x="583" y="2615"/>
                  </a:lnTo>
                  <a:lnTo>
                    <a:pt x="718" y="2719"/>
                  </a:lnTo>
                  <a:lnTo>
                    <a:pt x="6589" y="2390"/>
                  </a:lnTo>
                  <a:lnTo>
                    <a:pt x="6634" y="2077"/>
                  </a:lnTo>
                  <a:lnTo>
                    <a:pt x="6679" y="1778"/>
                  </a:lnTo>
                  <a:lnTo>
                    <a:pt x="6679" y="1464"/>
                  </a:lnTo>
                  <a:lnTo>
                    <a:pt x="6664" y="1165"/>
                  </a:lnTo>
                  <a:lnTo>
                    <a:pt x="6634" y="867"/>
                  </a:lnTo>
                  <a:lnTo>
                    <a:pt x="6574" y="583"/>
                  </a:lnTo>
                  <a:lnTo>
                    <a:pt x="6484" y="284"/>
                  </a:lnTo>
                  <a:lnTo>
                    <a:pt x="6380" y="0"/>
                  </a:lnTo>
                  <a:close/>
                </a:path>
              </a:pathLst>
            </a:custGeom>
            <a:solidFill>
              <a:srgbClr val="6818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44"/>
            <p:cNvSpPr/>
            <p:nvPr/>
          </p:nvSpPr>
          <p:spPr>
            <a:xfrm>
              <a:off x="6933181" y="4493977"/>
              <a:ext cx="386605" cy="185076"/>
            </a:xfrm>
            <a:custGeom>
              <a:rect b="b" l="l" r="r" t="t"/>
              <a:pathLst>
                <a:path extrusionOk="0" h="6738" w="14075">
                  <a:moveTo>
                    <a:pt x="8756" y="0"/>
                  </a:moveTo>
                  <a:lnTo>
                    <a:pt x="8636" y="30"/>
                  </a:lnTo>
                  <a:lnTo>
                    <a:pt x="8472" y="105"/>
                  </a:lnTo>
                  <a:lnTo>
                    <a:pt x="8248" y="224"/>
                  </a:lnTo>
                  <a:lnTo>
                    <a:pt x="7994" y="374"/>
                  </a:lnTo>
                  <a:lnTo>
                    <a:pt x="7366" y="762"/>
                  </a:lnTo>
                  <a:lnTo>
                    <a:pt x="6619" y="1240"/>
                  </a:lnTo>
                  <a:lnTo>
                    <a:pt x="6096" y="1599"/>
                  </a:lnTo>
                  <a:lnTo>
                    <a:pt x="5723" y="1838"/>
                  </a:lnTo>
                  <a:lnTo>
                    <a:pt x="5080" y="2256"/>
                  </a:lnTo>
                  <a:lnTo>
                    <a:pt x="4841" y="2405"/>
                  </a:lnTo>
                  <a:lnTo>
                    <a:pt x="4259" y="2779"/>
                  </a:lnTo>
                  <a:lnTo>
                    <a:pt x="3407" y="3302"/>
                  </a:lnTo>
                  <a:lnTo>
                    <a:pt x="2989" y="3526"/>
                  </a:lnTo>
                  <a:lnTo>
                    <a:pt x="2600" y="3735"/>
                  </a:lnTo>
                  <a:lnTo>
                    <a:pt x="2242" y="3914"/>
                  </a:lnTo>
                  <a:lnTo>
                    <a:pt x="1898" y="4064"/>
                  </a:lnTo>
                  <a:lnTo>
                    <a:pt x="1600" y="4168"/>
                  </a:lnTo>
                  <a:lnTo>
                    <a:pt x="1346" y="4243"/>
                  </a:lnTo>
                  <a:lnTo>
                    <a:pt x="1047" y="4303"/>
                  </a:lnTo>
                  <a:lnTo>
                    <a:pt x="793" y="4392"/>
                  </a:lnTo>
                  <a:lnTo>
                    <a:pt x="584" y="4497"/>
                  </a:lnTo>
                  <a:lnTo>
                    <a:pt x="404" y="4616"/>
                  </a:lnTo>
                  <a:lnTo>
                    <a:pt x="270" y="4751"/>
                  </a:lnTo>
                  <a:lnTo>
                    <a:pt x="165" y="4900"/>
                  </a:lnTo>
                  <a:lnTo>
                    <a:pt x="91" y="5065"/>
                  </a:lnTo>
                  <a:lnTo>
                    <a:pt x="31" y="5214"/>
                  </a:lnTo>
                  <a:lnTo>
                    <a:pt x="16" y="5378"/>
                  </a:lnTo>
                  <a:lnTo>
                    <a:pt x="1" y="5543"/>
                  </a:lnTo>
                  <a:lnTo>
                    <a:pt x="16" y="5722"/>
                  </a:lnTo>
                  <a:lnTo>
                    <a:pt x="46" y="5871"/>
                  </a:lnTo>
                  <a:lnTo>
                    <a:pt x="91" y="6036"/>
                  </a:lnTo>
                  <a:lnTo>
                    <a:pt x="135" y="6185"/>
                  </a:lnTo>
                  <a:lnTo>
                    <a:pt x="240" y="6454"/>
                  </a:lnTo>
                  <a:lnTo>
                    <a:pt x="270" y="6484"/>
                  </a:lnTo>
                  <a:lnTo>
                    <a:pt x="315" y="6514"/>
                  </a:lnTo>
                  <a:lnTo>
                    <a:pt x="449" y="6559"/>
                  </a:lnTo>
                  <a:lnTo>
                    <a:pt x="658" y="6603"/>
                  </a:lnTo>
                  <a:lnTo>
                    <a:pt x="912" y="6633"/>
                  </a:lnTo>
                  <a:lnTo>
                    <a:pt x="1241" y="6663"/>
                  </a:lnTo>
                  <a:lnTo>
                    <a:pt x="1614" y="6693"/>
                  </a:lnTo>
                  <a:lnTo>
                    <a:pt x="2511" y="6723"/>
                  </a:lnTo>
                  <a:lnTo>
                    <a:pt x="3542" y="6738"/>
                  </a:lnTo>
                  <a:lnTo>
                    <a:pt x="4692" y="6723"/>
                  </a:lnTo>
                  <a:lnTo>
                    <a:pt x="5917" y="6708"/>
                  </a:lnTo>
                  <a:lnTo>
                    <a:pt x="7187" y="6678"/>
                  </a:lnTo>
                  <a:lnTo>
                    <a:pt x="9652" y="6588"/>
                  </a:lnTo>
                  <a:lnTo>
                    <a:pt x="11803" y="6514"/>
                  </a:lnTo>
                  <a:lnTo>
                    <a:pt x="13895" y="6409"/>
                  </a:lnTo>
                  <a:lnTo>
                    <a:pt x="13955" y="5767"/>
                  </a:lnTo>
                  <a:lnTo>
                    <a:pt x="13999" y="5094"/>
                  </a:lnTo>
                  <a:lnTo>
                    <a:pt x="14044" y="4273"/>
                  </a:lnTo>
                  <a:lnTo>
                    <a:pt x="14074" y="3406"/>
                  </a:lnTo>
                  <a:lnTo>
                    <a:pt x="14074" y="2973"/>
                  </a:lnTo>
                  <a:lnTo>
                    <a:pt x="14074" y="2555"/>
                  </a:lnTo>
                  <a:lnTo>
                    <a:pt x="14059" y="2151"/>
                  </a:lnTo>
                  <a:lnTo>
                    <a:pt x="14014" y="1793"/>
                  </a:lnTo>
                  <a:lnTo>
                    <a:pt x="13970" y="1479"/>
                  </a:lnTo>
                  <a:lnTo>
                    <a:pt x="13895" y="1225"/>
                  </a:lnTo>
                  <a:lnTo>
                    <a:pt x="13850" y="1121"/>
                  </a:lnTo>
                  <a:lnTo>
                    <a:pt x="13805" y="1031"/>
                  </a:lnTo>
                  <a:lnTo>
                    <a:pt x="13745" y="941"/>
                  </a:lnTo>
                  <a:lnTo>
                    <a:pt x="13671" y="882"/>
                  </a:lnTo>
                  <a:lnTo>
                    <a:pt x="13596" y="822"/>
                  </a:lnTo>
                  <a:lnTo>
                    <a:pt x="13521" y="792"/>
                  </a:lnTo>
                  <a:lnTo>
                    <a:pt x="13432" y="747"/>
                  </a:lnTo>
                  <a:lnTo>
                    <a:pt x="13327" y="732"/>
                  </a:lnTo>
                  <a:lnTo>
                    <a:pt x="13118" y="717"/>
                  </a:lnTo>
                  <a:lnTo>
                    <a:pt x="12894" y="717"/>
                  </a:lnTo>
                  <a:lnTo>
                    <a:pt x="12655" y="762"/>
                  </a:lnTo>
                  <a:lnTo>
                    <a:pt x="12386" y="807"/>
                  </a:lnTo>
                  <a:lnTo>
                    <a:pt x="11848" y="926"/>
                  </a:lnTo>
                  <a:lnTo>
                    <a:pt x="11564" y="1001"/>
                  </a:lnTo>
                  <a:lnTo>
                    <a:pt x="11280" y="1046"/>
                  </a:lnTo>
                  <a:lnTo>
                    <a:pt x="10997" y="1091"/>
                  </a:lnTo>
                  <a:lnTo>
                    <a:pt x="10728" y="1121"/>
                  </a:lnTo>
                  <a:lnTo>
                    <a:pt x="10459" y="1106"/>
                  </a:lnTo>
                  <a:lnTo>
                    <a:pt x="10324" y="1091"/>
                  </a:lnTo>
                  <a:lnTo>
                    <a:pt x="10205" y="1076"/>
                  </a:lnTo>
                  <a:lnTo>
                    <a:pt x="10070" y="896"/>
                  </a:lnTo>
                  <a:lnTo>
                    <a:pt x="9921" y="717"/>
                  </a:lnTo>
                  <a:lnTo>
                    <a:pt x="9727" y="523"/>
                  </a:lnTo>
                  <a:lnTo>
                    <a:pt x="9503" y="329"/>
                  </a:lnTo>
                  <a:lnTo>
                    <a:pt x="9383" y="239"/>
                  </a:lnTo>
                  <a:lnTo>
                    <a:pt x="9249" y="149"/>
                  </a:lnTo>
                  <a:lnTo>
                    <a:pt x="9129" y="90"/>
                  </a:lnTo>
                  <a:lnTo>
                    <a:pt x="8995" y="30"/>
                  </a:lnTo>
                  <a:lnTo>
                    <a:pt x="887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44"/>
            <p:cNvSpPr/>
            <p:nvPr/>
          </p:nvSpPr>
          <p:spPr>
            <a:xfrm>
              <a:off x="7072711" y="4544433"/>
              <a:ext cx="60758" cy="49689"/>
            </a:xfrm>
            <a:custGeom>
              <a:rect b="b" l="l" r="r" t="t"/>
              <a:pathLst>
                <a:path extrusionOk="0" h="1809" w="2212">
                  <a:moveTo>
                    <a:pt x="643" y="1"/>
                  </a:moveTo>
                  <a:lnTo>
                    <a:pt x="389" y="45"/>
                  </a:lnTo>
                  <a:lnTo>
                    <a:pt x="284" y="75"/>
                  </a:lnTo>
                  <a:lnTo>
                    <a:pt x="180" y="105"/>
                  </a:lnTo>
                  <a:lnTo>
                    <a:pt x="105" y="165"/>
                  </a:lnTo>
                  <a:lnTo>
                    <a:pt x="45" y="225"/>
                  </a:lnTo>
                  <a:lnTo>
                    <a:pt x="15" y="314"/>
                  </a:lnTo>
                  <a:lnTo>
                    <a:pt x="0" y="419"/>
                  </a:lnTo>
                  <a:lnTo>
                    <a:pt x="0" y="419"/>
                  </a:lnTo>
                  <a:lnTo>
                    <a:pt x="165" y="404"/>
                  </a:lnTo>
                  <a:lnTo>
                    <a:pt x="344" y="434"/>
                  </a:lnTo>
                  <a:lnTo>
                    <a:pt x="538" y="479"/>
                  </a:lnTo>
                  <a:lnTo>
                    <a:pt x="628" y="509"/>
                  </a:lnTo>
                  <a:lnTo>
                    <a:pt x="733" y="568"/>
                  </a:lnTo>
                  <a:lnTo>
                    <a:pt x="837" y="628"/>
                  </a:lnTo>
                  <a:lnTo>
                    <a:pt x="942" y="703"/>
                  </a:lnTo>
                  <a:lnTo>
                    <a:pt x="1136" y="867"/>
                  </a:lnTo>
                  <a:lnTo>
                    <a:pt x="1315" y="1046"/>
                  </a:lnTo>
                  <a:lnTo>
                    <a:pt x="1465" y="1226"/>
                  </a:lnTo>
                  <a:lnTo>
                    <a:pt x="1584" y="1405"/>
                  </a:lnTo>
                  <a:lnTo>
                    <a:pt x="1689" y="1554"/>
                  </a:lnTo>
                  <a:lnTo>
                    <a:pt x="1763" y="1689"/>
                  </a:lnTo>
                  <a:lnTo>
                    <a:pt x="1793" y="1719"/>
                  </a:lnTo>
                  <a:lnTo>
                    <a:pt x="1823" y="1764"/>
                  </a:lnTo>
                  <a:lnTo>
                    <a:pt x="1898" y="1793"/>
                  </a:lnTo>
                  <a:lnTo>
                    <a:pt x="1958" y="1808"/>
                  </a:lnTo>
                  <a:lnTo>
                    <a:pt x="2002" y="1808"/>
                  </a:lnTo>
                  <a:lnTo>
                    <a:pt x="2047" y="1793"/>
                  </a:lnTo>
                  <a:lnTo>
                    <a:pt x="2092" y="1778"/>
                  </a:lnTo>
                  <a:lnTo>
                    <a:pt x="2137" y="1749"/>
                  </a:lnTo>
                  <a:lnTo>
                    <a:pt x="2167" y="1719"/>
                  </a:lnTo>
                  <a:lnTo>
                    <a:pt x="2197" y="1674"/>
                  </a:lnTo>
                  <a:lnTo>
                    <a:pt x="2212" y="1644"/>
                  </a:lnTo>
                  <a:lnTo>
                    <a:pt x="2212" y="1599"/>
                  </a:lnTo>
                  <a:lnTo>
                    <a:pt x="2212" y="1539"/>
                  </a:lnTo>
                  <a:lnTo>
                    <a:pt x="2212" y="1495"/>
                  </a:lnTo>
                  <a:lnTo>
                    <a:pt x="2182" y="1450"/>
                  </a:lnTo>
                  <a:lnTo>
                    <a:pt x="2077" y="1285"/>
                  </a:lnTo>
                  <a:lnTo>
                    <a:pt x="1972" y="1121"/>
                  </a:lnTo>
                  <a:lnTo>
                    <a:pt x="1823" y="912"/>
                  </a:lnTo>
                  <a:lnTo>
                    <a:pt x="1644" y="703"/>
                  </a:lnTo>
                  <a:lnTo>
                    <a:pt x="1435" y="494"/>
                  </a:lnTo>
                  <a:lnTo>
                    <a:pt x="1330" y="389"/>
                  </a:lnTo>
                  <a:lnTo>
                    <a:pt x="1211" y="299"/>
                  </a:lnTo>
                  <a:lnTo>
                    <a:pt x="1091" y="210"/>
                  </a:lnTo>
                  <a:lnTo>
                    <a:pt x="957" y="135"/>
                  </a:lnTo>
                  <a:lnTo>
                    <a:pt x="792" y="60"/>
                  </a:lnTo>
                  <a:lnTo>
                    <a:pt x="64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44"/>
            <p:cNvSpPr/>
            <p:nvPr/>
          </p:nvSpPr>
          <p:spPr>
            <a:xfrm>
              <a:off x="7100618" y="4528036"/>
              <a:ext cx="52957" cy="48013"/>
            </a:xfrm>
            <a:custGeom>
              <a:rect b="b" l="l" r="r" t="t"/>
              <a:pathLst>
                <a:path extrusionOk="0" h="1748" w="1928">
                  <a:moveTo>
                    <a:pt x="523" y="0"/>
                  </a:moveTo>
                  <a:lnTo>
                    <a:pt x="359" y="15"/>
                  </a:lnTo>
                  <a:lnTo>
                    <a:pt x="284" y="30"/>
                  </a:lnTo>
                  <a:lnTo>
                    <a:pt x="195" y="60"/>
                  </a:lnTo>
                  <a:lnTo>
                    <a:pt x="135" y="105"/>
                  </a:lnTo>
                  <a:lnTo>
                    <a:pt x="75" y="164"/>
                  </a:lnTo>
                  <a:lnTo>
                    <a:pt x="30" y="239"/>
                  </a:lnTo>
                  <a:lnTo>
                    <a:pt x="0" y="359"/>
                  </a:lnTo>
                  <a:lnTo>
                    <a:pt x="105" y="374"/>
                  </a:lnTo>
                  <a:lnTo>
                    <a:pt x="210" y="403"/>
                  </a:lnTo>
                  <a:lnTo>
                    <a:pt x="329" y="433"/>
                  </a:lnTo>
                  <a:lnTo>
                    <a:pt x="449" y="493"/>
                  </a:lnTo>
                  <a:lnTo>
                    <a:pt x="553" y="553"/>
                  </a:lnTo>
                  <a:lnTo>
                    <a:pt x="658" y="628"/>
                  </a:lnTo>
                  <a:lnTo>
                    <a:pt x="852" y="792"/>
                  </a:lnTo>
                  <a:lnTo>
                    <a:pt x="1016" y="986"/>
                  </a:lnTo>
                  <a:lnTo>
                    <a:pt x="1166" y="1165"/>
                  </a:lnTo>
                  <a:lnTo>
                    <a:pt x="1300" y="1345"/>
                  </a:lnTo>
                  <a:lnTo>
                    <a:pt x="1390" y="1479"/>
                  </a:lnTo>
                  <a:lnTo>
                    <a:pt x="1479" y="1614"/>
                  </a:lnTo>
                  <a:lnTo>
                    <a:pt x="1494" y="1658"/>
                  </a:lnTo>
                  <a:lnTo>
                    <a:pt x="1539" y="1688"/>
                  </a:lnTo>
                  <a:lnTo>
                    <a:pt x="1614" y="1733"/>
                  </a:lnTo>
                  <a:lnTo>
                    <a:pt x="1659" y="1748"/>
                  </a:lnTo>
                  <a:lnTo>
                    <a:pt x="1703" y="1748"/>
                  </a:lnTo>
                  <a:lnTo>
                    <a:pt x="1748" y="1733"/>
                  </a:lnTo>
                  <a:lnTo>
                    <a:pt x="1793" y="1718"/>
                  </a:lnTo>
                  <a:lnTo>
                    <a:pt x="1838" y="1688"/>
                  </a:lnTo>
                  <a:lnTo>
                    <a:pt x="1868" y="1658"/>
                  </a:lnTo>
                  <a:lnTo>
                    <a:pt x="1898" y="1614"/>
                  </a:lnTo>
                  <a:lnTo>
                    <a:pt x="1913" y="1569"/>
                  </a:lnTo>
                  <a:lnTo>
                    <a:pt x="1928" y="1524"/>
                  </a:lnTo>
                  <a:lnTo>
                    <a:pt x="1928" y="1479"/>
                  </a:lnTo>
                  <a:lnTo>
                    <a:pt x="1913" y="1434"/>
                  </a:lnTo>
                  <a:lnTo>
                    <a:pt x="1898" y="1389"/>
                  </a:lnTo>
                  <a:lnTo>
                    <a:pt x="1793" y="1210"/>
                  </a:lnTo>
                  <a:lnTo>
                    <a:pt x="1674" y="1046"/>
                  </a:lnTo>
                  <a:lnTo>
                    <a:pt x="1539" y="852"/>
                  </a:lnTo>
                  <a:lnTo>
                    <a:pt x="1360" y="642"/>
                  </a:lnTo>
                  <a:lnTo>
                    <a:pt x="1151" y="418"/>
                  </a:lnTo>
                  <a:lnTo>
                    <a:pt x="1031" y="329"/>
                  </a:lnTo>
                  <a:lnTo>
                    <a:pt x="912" y="224"/>
                  </a:lnTo>
                  <a:lnTo>
                    <a:pt x="792" y="149"/>
                  </a:lnTo>
                  <a:lnTo>
                    <a:pt x="658" y="75"/>
                  </a:lnTo>
                  <a:lnTo>
                    <a:pt x="52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44"/>
            <p:cNvSpPr/>
            <p:nvPr/>
          </p:nvSpPr>
          <p:spPr>
            <a:xfrm>
              <a:off x="7050134" y="4560034"/>
              <a:ext cx="56665" cy="48865"/>
            </a:xfrm>
            <a:custGeom>
              <a:rect b="b" l="l" r="r" t="t"/>
              <a:pathLst>
                <a:path extrusionOk="0" h="1779" w="2063">
                  <a:moveTo>
                    <a:pt x="329" y="0"/>
                  </a:moveTo>
                  <a:lnTo>
                    <a:pt x="225" y="30"/>
                  </a:lnTo>
                  <a:lnTo>
                    <a:pt x="135" y="60"/>
                  </a:lnTo>
                  <a:lnTo>
                    <a:pt x="75" y="120"/>
                  </a:lnTo>
                  <a:lnTo>
                    <a:pt x="31" y="180"/>
                  </a:lnTo>
                  <a:lnTo>
                    <a:pt x="1" y="269"/>
                  </a:lnTo>
                  <a:lnTo>
                    <a:pt x="1" y="374"/>
                  </a:lnTo>
                  <a:lnTo>
                    <a:pt x="135" y="389"/>
                  </a:lnTo>
                  <a:lnTo>
                    <a:pt x="270" y="404"/>
                  </a:lnTo>
                  <a:lnTo>
                    <a:pt x="419" y="463"/>
                  </a:lnTo>
                  <a:lnTo>
                    <a:pt x="583" y="523"/>
                  </a:lnTo>
                  <a:lnTo>
                    <a:pt x="688" y="583"/>
                  </a:lnTo>
                  <a:lnTo>
                    <a:pt x="793" y="658"/>
                  </a:lnTo>
                  <a:lnTo>
                    <a:pt x="987" y="822"/>
                  </a:lnTo>
                  <a:lnTo>
                    <a:pt x="1151" y="1016"/>
                  </a:lnTo>
                  <a:lnTo>
                    <a:pt x="1315" y="1196"/>
                  </a:lnTo>
                  <a:lnTo>
                    <a:pt x="1435" y="1375"/>
                  </a:lnTo>
                  <a:lnTo>
                    <a:pt x="1525" y="1509"/>
                  </a:lnTo>
                  <a:lnTo>
                    <a:pt x="1614" y="1659"/>
                  </a:lnTo>
                  <a:lnTo>
                    <a:pt x="1644" y="1689"/>
                  </a:lnTo>
                  <a:lnTo>
                    <a:pt x="1674" y="1718"/>
                  </a:lnTo>
                  <a:lnTo>
                    <a:pt x="1749" y="1763"/>
                  </a:lnTo>
                  <a:lnTo>
                    <a:pt x="1794" y="1778"/>
                  </a:lnTo>
                  <a:lnTo>
                    <a:pt x="1838" y="1778"/>
                  </a:lnTo>
                  <a:lnTo>
                    <a:pt x="1898" y="1763"/>
                  </a:lnTo>
                  <a:lnTo>
                    <a:pt x="1943" y="1748"/>
                  </a:lnTo>
                  <a:lnTo>
                    <a:pt x="1973" y="1718"/>
                  </a:lnTo>
                  <a:lnTo>
                    <a:pt x="2018" y="1689"/>
                  </a:lnTo>
                  <a:lnTo>
                    <a:pt x="2048" y="1599"/>
                  </a:lnTo>
                  <a:lnTo>
                    <a:pt x="2062" y="1554"/>
                  </a:lnTo>
                  <a:lnTo>
                    <a:pt x="2062" y="1509"/>
                  </a:lnTo>
                  <a:lnTo>
                    <a:pt x="2048" y="1464"/>
                  </a:lnTo>
                  <a:lnTo>
                    <a:pt x="2033" y="1420"/>
                  </a:lnTo>
                  <a:lnTo>
                    <a:pt x="1928" y="1255"/>
                  </a:lnTo>
                  <a:lnTo>
                    <a:pt x="1823" y="1076"/>
                  </a:lnTo>
                  <a:lnTo>
                    <a:pt x="1674" y="882"/>
                  </a:lnTo>
                  <a:lnTo>
                    <a:pt x="1495" y="673"/>
                  </a:lnTo>
                  <a:lnTo>
                    <a:pt x="1286" y="463"/>
                  </a:lnTo>
                  <a:lnTo>
                    <a:pt x="1181" y="359"/>
                  </a:lnTo>
                  <a:lnTo>
                    <a:pt x="1062" y="269"/>
                  </a:lnTo>
                  <a:lnTo>
                    <a:pt x="927" y="180"/>
                  </a:lnTo>
                  <a:lnTo>
                    <a:pt x="808" y="105"/>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44"/>
            <p:cNvSpPr/>
            <p:nvPr/>
          </p:nvSpPr>
          <p:spPr>
            <a:xfrm>
              <a:off x="6609019" y="1712683"/>
              <a:ext cx="127229" cy="219987"/>
            </a:xfrm>
            <a:custGeom>
              <a:rect b="b" l="l" r="r" t="t"/>
              <a:pathLst>
                <a:path extrusionOk="0" h="8009" w="4632">
                  <a:moveTo>
                    <a:pt x="299" y="1"/>
                  </a:moveTo>
                  <a:lnTo>
                    <a:pt x="180" y="16"/>
                  </a:lnTo>
                  <a:lnTo>
                    <a:pt x="75" y="31"/>
                  </a:lnTo>
                  <a:lnTo>
                    <a:pt x="150" y="180"/>
                  </a:lnTo>
                  <a:lnTo>
                    <a:pt x="329" y="599"/>
                  </a:lnTo>
                  <a:lnTo>
                    <a:pt x="449" y="897"/>
                  </a:lnTo>
                  <a:lnTo>
                    <a:pt x="568" y="1226"/>
                  </a:lnTo>
                  <a:lnTo>
                    <a:pt x="673" y="1614"/>
                  </a:lnTo>
                  <a:lnTo>
                    <a:pt x="778" y="2033"/>
                  </a:lnTo>
                  <a:lnTo>
                    <a:pt x="867" y="2466"/>
                  </a:lnTo>
                  <a:lnTo>
                    <a:pt x="942" y="2929"/>
                  </a:lnTo>
                  <a:lnTo>
                    <a:pt x="957" y="3168"/>
                  </a:lnTo>
                  <a:lnTo>
                    <a:pt x="972" y="3407"/>
                  </a:lnTo>
                  <a:lnTo>
                    <a:pt x="987" y="3646"/>
                  </a:lnTo>
                  <a:lnTo>
                    <a:pt x="972" y="3900"/>
                  </a:lnTo>
                  <a:lnTo>
                    <a:pt x="957" y="4139"/>
                  </a:lnTo>
                  <a:lnTo>
                    <a:pt x="927" y="4378"/>
                  </a:lnTo>
                  <a:lnTo>
                    <a:pt x="882" y="4632"/>
                  </a:lnTo>
                  <a:lnTo>
                    <a:pt x="822" y="4871"/>
                  </a:lnTo>
                  <a:lnTo>
                    <a:pt x="763" y="5110"/>
                  </a:lnTo>
                  <a:lnTo>
                    <a:pt x="673" y="5334"/>
                  </a:lnTo>
                  <a:lnTo>
                    <a:pt x="568" y="5573"/>
                  </a:lnTo>
                  <a:lnTo>
                    <a:pt x="449" y="5798"/>
                  </a:lnTo>
                  <a:lnTo>
                    <a:pt x="344" y="5992"/>
                  </a:lnTo>
                  <a:lnTo>
                    <a:pt x="240" y="6291"/>
                  </a:lnTo>
                  <a:lnTo>
                    <a:pt x="120" y="6664"/>
                  </a:lnTo>
                  <a:lnTo>
                    <a:pt x="1" y="7112"/>
                  </a:lnTo>
                  <a:lnTo>
                    <a:pt x="987" y="7336"/>
                  </a:lnTo>
                  <a:lnTo>
                    <a:pt x="1868" y="7530"/>
                  </a:lnTo>
                  <a:lnTo>
                    <a:pt x="2750" y="7695"/>
                  </a:lnTo>
                  <a:lnTo>
                    <a:pt x="3646" y="7859"/>
                  </a:lnTo>
                  <a:lnTo>
                    <a:pt x="4527" y="8009"/>
                  </a:lnTo>
                  <a:lnTo>
                    <a:pt x="4572" y="7545"/>
                  </a:lnTo>
                  <a:lnTo>
                    <a:pt x="4602" y="7112"/>
                  </a:lnTo>
                  <a:lnTo>
                    <a:pt x="4632" y="6679"/>
                  </a:lnTo>
                  <a:lnTo>
                    <a:pt x="4632" y="6276"/>
                  </a:lnTo>
                  <a:lnTo>
                    <a:pt x="4632" y="5872"/>
                  </a:lnTo>
                  <a:lnTo>
                    <a:pt x="4602" y="5499"/>
                  </a:lnTo>
                  <a:lnTo>
                    <a:pt x="4572" y="5155"/>
                  </a:lnTo>
                  <a:lnTo>
                    <a:pt x="4527" y="4811"/>
                  </a:lnTo>
                  <a:lnTo>
                    <a:pt x="4468" y="4498"/>
                  </a:lnTo>
                  <a:lnTo>
                    <a:pt x="4393" y="4199"/>
                  </a:lnTo>
                  <a:lnTo>
                    <a:pt x="4303" y="3900"/>
                  </a:lnTo>
                  <a:lnTo>
                    <a:pt x="4199" y="3616"/>
                  </a:lnTo>
                  <a:lnTo>
                    <a:pt x="4094" y="3332"/>
                  </a:lnTo>
                  <a:lnTo>
                    <a:pt x="3975" y="3079"/>
                  </a:lnTo>
                  <a:lnTo>
                    <a:pt x="3855" y="2825"/>
                  </a:lnTo>
                  <a:lnTo>
                    <a:pt x="3721" y="2571"/>
                  </a:lnTo>
                  <a:lnTo>
                    <a:pt x="3586" y="2346"/>
                  </a:lnTo>
                  <a:lnTo>
                    <a:pt x="3437" y="2122"/>
                  </a:lnTo>
                  <a:lnTo>
                    <a:pt x="3287" y="1913"/>
                  </a:lnTo>
                  <a:lnTo>
                    <a:pt x="3138" y="1719"/>
                  </a:lnTo>
                  <a:lnTo>
                    <a:pt x="2974" y="1525"/>
                  </a:lnTo>
                  <a:lnTo>
                    <a:pt x="2809" y="1346"/>
                  </a:lnTo>
                  <a:lnTo>
                    <a:pt x="2645" y="1181"/>
                  </a:lnTo>
                  <a:lnTo>
                    <a:pt x="2481" y="1017"/>
                  </a:lnTo>
                  <a:lnTo>
                    <a:pt x="2301" y="867"/>
                  </a:lnTo>
                  <a:lnTo>
                    <a:pt x="2137" y="733"/>
                  </a:lnTo>
                  <a:lnTo>
                    <a:pt x="1793" y="509"/>
                  </a:lnTo>
                  <a:lnTo>
                    <a:pt x="1465" y="315"/>
                  </a:lnTo>
                  <a:lnTo>
                    <a:pt x="1136" y="165"/>
                  </a:lnTo>
                  <a:lnTo>
                    <a:pt x="987" y="106"/>
                  </a:lnTo>
                  <a:lnTo>
                    <a:pt x="837" y="61"/>
                  </a:lnTo>
                  <a:lnTo>
                    <a:pt x="688" y="31"/>
                  </a:lnTo>
                  <a:lnTo>
                    <a:pt x="55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44"/>
            <p:cNvSpPr/>
            <p:nvPr/>
          </p:nvSpPr>
          <p:spPr>
            <a:xfrm>
              <a:off x="6587678" y="1823895"/>
              <a:ext cx="579042" cy="1208515"/>
            </a:xfrm>
            <a:custGeom>
              <a:rect b="b" l="l" r="r" t="t"/>
              <a:pathLst>
                <a:path extrusionOk="0" h="43998" w="21081">
                  <a:moveTo>
                    <a:pt x="8621" y="1"/>
                  </a:moveTo>
                  <a:lnTo>
                    <a:pt x="8292" y="16"/>
                  </a:lnTo>
                  <a:lnTo>
                    <a:pt x="7964" y="30"/>
                  </a:lnTo>
                  <a:lnTo>
                    <a:pt x="7635" y="60"/>
                  </a:lnTo>
                  <a:lnTo>
                    <a:pt x="7321" y="105"/>
                  </a:lnTo>
                  <a:lnTo>
                    <a:pt x="7097" y="150"/>
                  </a:lnTo>
                  <a:lnTo>
                    <a:pt x="6858" y="210"/>
                  </a:lnTo>
                  <a:lnTo>
                    <a:pt x="6634" y="299"/>
                  </a:lnTo>
                  <a:lnTo>
                    <a:pt x="6410" y="389"/>
                  </a:lnTo>
                  <a:lnTo>
                    <a:pt x="6186" y="509"/>
                  </a:lnTo>
                  <a:lnTo>
                    <a:pt x="5962" y="628"/>
                  </a:lnTo>
                  <a:lnTo>
                    <a:pt x="5723" y="762"/>
                  </a:lnTo>
                  <a:lnTo>
                    <a:pt x="5499" y="912"/>
                  </a:lnTo>
                  <a:lnTo>
                    <a:pt x="5275" y="1076"/>
                  </a:lnTo>
                  <a:lnTo>
                    <a:pt x="5065" y="1241"/>
                  </a:lnTo>
                  <a:lnTo>
                    <a:pt x="4632" y="1599"/>
                  </a:lnTo>
                  <a:lnTo>
                    <a:pt x="4199" y="1988"/>
                  </a:lnTo>
                  <a:lnTo>
                    <a:pt x="3810" y="2406"/>
                  </a:lnTo>
                  <a:lnTo>
                    <a:pt x="3422" y="2824"/>
                  </a:lnTo>
                  <a:lnTo>
                    <a:pt x="3078" y="3242"/>
                  </a:lnTo>
                  <a:lnTo>
                    <a:pt x="2765" y="3661"/>
                  </a:lnTo>
                  <a:lnTo>
                    <a:pt x="2466" y="4079"/>
                  </a:lnTo>
                  <a:lnTo>
                    <a:pt x="2227" y="4467"/>
                  </a:lnTo>
                  <a:lnTo>
                    <a:pt x="2018" y="4826"/>
                  </a:lnTo>
                  <a:lnTo>
                    <a:pt x="1868" y="5140"/>
                  </a:lnTo>
                  <a:lnTo>
                    <a:pt x="1764" y="5424"/>
                  </a:lnTo>
                  <a:lnTo>
                    <a:pt x="1659" y="5782"/>
                  </a:lnTo>
                  <a:lnTo>
                    <a:pt x="1555" y="6126"/>
                  </a:lnTo>
                  <a:lnTo>
                    <a:pt x="1480" y="6499"/>
                  </a:lnTo>
                  <a:lnTo>
                    <a:pt x="1405" y="6918"/>
                  </a:lnTo>
                  <a:lnTo>
                    <a:pt x="1360" y="7411"/>
                  </a:lnTo>
                  <a:lnTo>
                    <a:pt x="1316" y="7978"/>
                  </a:lnTo>
                  <a:lnTo>
                    <a:pt x="1271" y="8651"/>
                  </a:lnTo>
                  <a:lnTo>
                    <a:pt x="1256" y="9457"/>
                  </a:lnTo>
                  <a:lnTo>
                    <a:pt x="1226" y="11668"/>
                  </a:lnTo>
                  <a:lnTo>
                    <a:pt x="1226" y="12759"/>
                  </a:lnTo>
                  <a:lnTo>
                    <a:pt x="1241" y="13835"/>
                  </a:lnTo>
                  <a:lnTo>
                    <a:pt x="1286" y="14925"/>
                  </a:lnTo>
                  <a:lnTo>
                    <a:pt x="1360" y="16031"/>
                  </a:lnTo>
                  <a:lnTo>
                    <a:pt x="1405" y="16583"/>
                  </a:lnTo>
                  <a:lnTo>
                    <a:pt x="1465" y="17151"/>
                  </a:lnTo>
                  <a:lnTo>
                    <a:pt x="1540" y="17734"/>
                  </a:lnTo>
                  <a:lnTo>
                    <a:pt x="1614" y="18316"/>
                  </a:lnTo>
                  <a:lnTo>
                    <a:pt x="1659" y="18600"/>
                  </a:lnTo>
                  <a:lnTo>
                    <a:pt x="1704" y="18899"/>
                  </a:lnTo>
                  <a:lnTo>
                    <a:pt x="1734" y="19213"/>
                  </a:lnTo>
                  <a:lnTo>
                    <a:pt x="1779" y="19885"/>
                  </a:lnTo>
                  <a:lnTo>
                    <a:pt x="1809" y="20617"/>
                  </a:lnTo>
                  <a:lnTo>
                    <a:pt x="1809" y="21424"/>
                  </a:lnTo>
                  <a:lnTo>
                    <a:pt x="1779" y="22260"/>
                  </a:lnTo>
                  <a:lnTo>
                    <a:pt x="1734" y="23142"/>
                  </a:lnTo>
                  <a:lnTo>
                    <a:pt x="1689" y="24083"/>
                  </a:lnTo>
                  <a:lnTo>
                    <a:pt x="1614" y="25039"/>
                  </a:lnTo>
                  <a:lnTo>
                    <a:pt x="1584" y="25338"/>
                  </a:lnTo>
                  <a:lnTo>
                    <a:pt x="1570" y="25487"/>
                  </a:lnTo>
                  <a:lnTo>
                    <a:pt x="1540" y="25786"/>
                  </a:lnTo>
                  <a:lnTo>
                    <a:pt x="1435" y="26966"/>
                  </a:lnTo>
                  <a:lnTo>
                    <a:pt x="1301" y="28177"/>
                  </a:lnTo>
                  <a:lnTo>
                    <a:pt x="1271" y="28565"/>
                  </a:lnTo>
                  <a:lnTo>
                    <a:pt x="1256" y="28655"/>
                  </a:lnTo>
                  <a:lnTo>
                    <a:pt x="1151" y="29611"/>
                  </a:lnTo>
                  <a:lnTo>
                    <a:pt x="1062" y="30432"/>
                  </a:lnTo>
                  <a:lnTo>
                    <a:pt x="1002" y="30881"/>
                  </a:lnTo>
                  <a:lnTo>
                    <a:pt x="987" y="31000"/>
                  </a:lnTo>
                  <a:lnTo>
                    <a:pt x="867" y="32046"/>
                  </a:lnTo>
                  <a:lnTo>
                    <a:pt x="703" y="33420"/>
                  </a:lnTo>
                  <a:lnTo>
                    <a:pt x="583" y="34466"/>
                  </a:lnTo>
                  <a:lnTo>
                    <a:pt x="419" y="35915"/>
                  </a:lnTo>
                  <a:lnTo>
                    <a:pt x="270" y="37290"/>
                  </a:lnTo>
                  <a:lnTo>
                    <a:pt x="150" y="38559"/>
                  </a:lnTo>
                  <a:lnTo>
                    <a:pt x="61" y="39725"/>
                  </a:lnTo>
                  <a:lnTo>
                    <a:pt x="31" y="40248"/>
                  </a:lnTo>
                  <a:lnTo>
                    <a:pt x="16" y="40741"/>
                  </a:lnTo>
                  <a:lnTo>
                    <a:pt x="1" y="41189"/>
                  </a:lnTo>
                  <a:lnTo>
                    <a:pt x="16" y="41592"/>
                  </a:lnTo>
                  <a:lnTo>
                    <a:pt x="31" y="41966"/>
                  </a:lnTo>
                  <a:lnTo>
                    <a:pt x="76" y="42279"/>
                  </a:lnTo>
                  <a:lnTo>
                    <a:pt x="120" y="42548"/>
                  </a:lnTo>
                  <a:lnTo>
                    <a:pt x="180" y="42758"/>
                  </a:lnTo>
                  <a:lnTo>
                    <a:pt x="240" y="42892"/>
                  </a:lnTo>
                  <a:lnTo>
                    <a:pt x="300" y="42997"/>
                  </a:lnTo>
                  <a:lnTo>
                    <a:pt x="389" y="43116"/>
                  </a:lnTo>
                  <a:lnTo>
                    <a:pt x="479" y="43221"/>
                  </a:lnTo>
                  <a:lnTo>
                    <a:pt x="569" y="43325"/>
                  </a:lnTo>
                  <a:lnTo>
                    <a:pt x="688" y="43415"/>
                  </a:lnTo>
                  <a:lnTo>
                    <a:pt x="808" y="43504"/>
                  </a:lnTo>
                  <a:lnTo>
                    <a:pt x="942" y="43579"/>
                  </a:lnTo>
                  <a:lnTo>
                    <a:pt x="1091" y="43654"/>
                  </a:lnTo>
                  <a:lnTo>
                    <a:pt x="1256" y="43729"/>
                  </a:lnTo>
                  <a:lnTo>
                    <a:pt x="1420" y="43788"/>
                  </a:lnTo>
                  <a:lnTo>
                    <a:pt x="1599" y="43833"/>
                  </a:lnTo>
                  <a:lnTo>
                    <a:pt x="1794" y="43878"/>
                  </a:lnTo>
                  <a:lnTo>
                    <a:pt x="2003" y="43923"/>
                  </a:lnTo>
                  <a:lnTo>
                    <a:pt x="2212" y="43953"/>
                  </a:lnTo>
                  <a:lnTo>
                    <a:pt x="2451" y="43983"/>
                  </a:lnTo>
                  <a:lnTo>
                    <a:pt x="2929" y="43997"/>
                  </a:lnTo>
                  <a:lnTo>
                    <a:pt x="3452" y="43997"/>
                  </a:lnTo>
                  <a:lnTo>
                    <a:pt x="4035" y="43953"/>
                  </a:lnTo>
                  <a:lnTo>
                    <a:pt x="4647" y="43863"/>
                  </a:lnTo>
                  <a:lnTo>
                    <a:pt x="5304" y="43744"/>
                  </a:lnTo>
                  <a:lnTo>
                    <a:pt x="5992" y="43594"/>
                  </a:lnTo>
                  <a:lnTo>
                    <a:pt x="6739" y="43400"/>
                  </a:lnTo>
                  <a:lnTo>
                    <a:pt x="7515" y="43161"/>
                  </a:lnTo>
                  <a:lnTo>
                    <a:pt x="7919" y="43026"/>
                  </a:lnTo>
                  <a:lnTo>
                    <a:pt x="8352" y="42922"/>
                  </a:lnTo>
                  <a:lnTo>
                    <a:pt x="8785" y="42817"/>
                  </a:lnTo>
                  <a:lnTo>
                    <a:pt x="9234" y="42713"/>
                  </a:lnTo>
                  <a:lnTo>
                    <a:pt x="9682" y="42638"/>
                  </a:lnTo>
                  <a:lnTo>
                    <a:pt x="10145" y="42563"/>
                  </a:lnTo>
                  <a:lnTo>
                    <a:pt x="11101" y="42414"/>
                  </a:lnTo>
                  <a:lnTo>
                    <a:pt x="12057" y="42309"/>
                  </a:lnTo>
                  <a:lnTo>
                    <a:pt x="13028" y="42205"/>
                  </a:lnTo>
                  <a:lnTo>
                    <a:pt x="14911" y="42025"/>
                  </a:lnTo>
                  <a:lnTo>
                    <a:pt x="15822" y="41936"/>
                  </a:lnTo>
                  <a:lnTo>
                    <a:pt x="16673" y="41831"/>
                  </a:lnTo>
                  <a:lnTo>
                    <a:pt x="17480" y="41712"/>
                  </a:lnTo>
                  <a:lnTo>
                    <a:pt x="17854" y="41637"/>
                  </a:lnTo>
                  <a:lnTo>
                    <a:pt x="18212" y="41562"/>
                  </a:lnTo>
                  <a:lnTo>
                    <a:pt x="18541" y="41488"/>
                  </a:lnTo>
                  <a:lnTo>
                    <a:pt x="18855" y="41398"/>
                  </a:lnTo>
                  <a:lnTo>
                    <a:pt x="19153" y="41293"/>
                  </a:lnTo>
                  <a:lnTo>
                    <a:pt x="19422" y="41189"/>
                  </a:lnTo>
                  <a:lnTo>
                    <a:pt x="19661" y="41069"/>
                  </a:lnTo>
                  <a:lnTo>
                    <a:pt x="19871" y="40935"/>
                  </a:lnTo>
                  <a:lnTo>
                    <a:pt x="20065" y="40785"/>
                  </a:lnTo>
                  <a:lnTo>
                    <a:pt x="20214" y="40636"/>
                  </a:lnTo>
                  <a:lnTo>
                    <a:pt x="20378" y="40427"/>
                  </a:lnTo>
                  <a:lnTo>
                    <a:pt x="20513" y="40158"/>
                  </a:lnTo>
                  <a:lnTo>
                    <a:pt x="20647" y="39859"/>
                  </a:lnTo>
                  <a:lnTo>
                    <a:pt x="20767" y="39516"/>
                  </a:lnTo>
                  <a:lnTo>
                    <a:pt x="20871" y="39142"/>
                  </a:lnTo>
                  <a:lnTo>
                    <a:pt x="20961" y="38709"/>
                  </a:lnTo>
                  <a:lnTo>
                    <a:pt x="21021" y="38246"/>
                  </a:lnTo>
                  <a:lnTo>
                    <a:pt x="21066" y="37738"/>
                  </a:lnTo>
                  <a:lnTo>
                    <a:pt x="21081" y="37200"/>
                  </a:lnTo>
                  <a:lnTo>
                    <a:pt x="21066" y="36602"/>
                  </a:lnTo>
                  <a:lnTo>
                    <a:pt x="21036" y="35990"/>
                  </a:lnTo>
                  <a:lnTo>
                    <a:pt x="20976" y="35318"/>
                  </a:lnTo>
                  <a:lnTo>
                    <a:pt x="20886" y="34615"/>
                  </a:lnTo>
                  <a:lnTo>
                    <a:pt x="20767" y="33883"/>
                  </a:lnTo>
                  <a:lnTo>
                    <a:pt x="20618" y="33092"/>
                  </a:lnTo>
                  <a:lnTo>
                    <a:pt x="20423" y="32285"/>
                  </a:lnTo>
                  <a:lnTo>
                    <a:pt x="20169" y="31254"/>
                  </a:lnTo>
                  <a:lnTo>
                    <a:pt x="19841" y="29924"/>
                  </a:lnTo>
                  <a:lnTo>
                    <a:pt x="19602" y="28909"/>
                  </a:lnTo>
                  <a:lnTo>
                    <a:pt x="19273" y="27549"/>
                  </a:lnTo>
                  <a:lnTo>
                    <a:pt x="19124" y="26877"/>
                  </a:lnTo>
                  <a:lnTo>
                    <a:pt x="19049" y="26518"/>
                  </a:lnTo>
                  <a:lnTo>
                    <a:pt x="18944" y="26055"/>
                  </a:lnTo>
                  <a:lnTo>
                    <a:pt x="18810" y="25383"/>
                  </a:lnTo>
                  <a:lnTo>
                    <a:pt x="18675" y="24740"/>
                  </a:lnTo>
                  <a:lnTo>
                    <a:pt x="18571" y="24128"/>
                  </a:lnTo>
                  <a:lnTo>
                    <a:pt x="18481" y="23530"/>
                  </a:lnTo>
                  <a:lnTo>
                    <a:pt x="18377" y="22753"/>
                  </a:lnTo>
                  <a:lnTo>
                    <a:pt x="18317" y="21977"/>
                  </a:lnTo>
                  <a:lnTo>
                    <a:pt x="18287" y="21185"/>
                  </a:lnTo>
                  <a:lnTo>
                    <a:pt x="18272" y="20408"/>
                  </a:lnTo>
                  <a:lnTo>
                    <a:pt x="18272" y="19616"/>
                  </a:lnTo>
                  <a:lnTo>
                    <a:pt x="18287" y="18809"/>
                  </a:lnTo>
                  <a:lnTo>
                    <a:pt x="18332" y="18018"/>
                  </a:lnTo>
                  <a:lnTo>
                    <a:pt x="18377" y="17226"/>
                  </a:lnTo>
                  <a:lnTo>
                    <a:pt x="18511" y="15269"/>
                  </a:lnTo>
                  <a:lnTo>
                    <a:pt x="18571" y="14298"/>
                  </a:lnTo>
                  <a:lnTo>
                    <a:pt x="18631" y="13342"/>
                  </a:lnTo>
                  <a:lnTo>
                    <a:pt x="18660" y="12415"/>
                  </a:lnTo>
                  <a:lnTo>
                    <a:pt x="18690" y="11519"/>
                  </a:lnTo>
                  <a:lnTo>
                    <a:pt x="18675" y="10638"/>
                  </a:lnTo>
                  <a:lnTo>
                    <a:pt x="18660" y="10204"/>
                  </a:lnTo>
                  <a:lnTo>
                    <a:pt x="18631" y="9786"/>
                  </a:lnTo>
                  <a:lnTo>
                    <a:pt x="18586" y="9353"/>
                  </a:lnTo>
                  <a:lnTo>
                    <a:pt x="18526" y="8919"/>
                  </a:lnTo>
                  <a:lnTo>
                    <a:pt x="18466" y="8516"/>
                  </a:lnTo>
                  <a:lnTo>
                    <a:pt x="18377" y="8113"/>
                  </a:lnTo>
                  <a:lnTo>
                    <a:pt x="18272" y="7709"/>
                  </a:lnTo>
                  <a:lnTo>
                    <a:pt x="18167" y="7336"/>
                  </a:lnTo>
                  <a:lnTo>
                    <a:pt x="18033" y="6962"/>
                  </a:lnTo>
                  <a:lnTo>
                    <a:pt x="17869" y="6604"/>
                  </a:lnTo>
                  <a:lnTo>
                    <a:pt x="17645" y="6171"/>
                  </a:lnTo>
                  <a:lnTo>
                    <a:pt x="17391" y="5737"/>
                  </a:lnTo>
                  <a:lnTo>
                    <a:pt x="17107" y="5319"/>
                  </a:lnTo>
                  <a:lnTo>
                    <a:pt x="16808" y="4916"/>
                  </a:lnTo>
                  <a:lnTo>
                    <a:pt x="16479" y="4512"/>
                  </a:lnTo>
                  <a:lnTo>
                    <a:pt x="16136" y="4139"/>
                  </a:lnTo>
                  <a:lnTo>
                    <a:pt x="15762" y="3765"/>
                  </a:lnTo>
                  <a:lnTo>
                    <a:pt x="15389" y="3407"/>
                  </a:lnTo>
                  <a:lnTo>
                    <a:pt x="15015" y="3063"/>
                  </a:lnTo>
                  <a:lnTo>
                    <a:pt x="14627" y="2735"/>
                  </a:lnTo>
                  <a:lnTo>
                    <a:pt x="14223" y="2421"/>
                  </a:lnTo>
                  <a:lnTo>
                    <a:pt x="13835" y="2137"/>
                  </a:lnTo>
                  <a:lnTo>
                    <a:pt x="13446" y="1853"/>
                  </a:lnTo>
                  <a:lnTo>
                    <a:pt x="13058" y="1584"/>
                  </a:lnTo>
                  <a:lnTo>
                    <a:pt x="12311" y="1106"/>
                  </a:lnTo>
                  <a:lnTo>
                    <a:pt x="12027" y="927"/>
                  </a:lnTo>
                  <a:lnTo>
                    <a:pt x="11743" y="777"/>
                  </a:lnTo>
                  <a:lnTo>
                    <a:pt x="11445" y="643"/>
                  </a:lnTo>
                  <a:lnTo>
                    <a:pt x="11146" y="509"/>
                  </a:lnTo>
                  <a:lnTo>
                    <a:pt x="10847" y="404"/>
                  </a:lnTo>
                  <a:lnTo>
                    <a:pt x="10533" y="299"/>
                  </a:lnTo>
                  <a:lnTo>
                    <a:pt x="10220" y="210"/>
                  </a:lnTo>
                  <a:lnTo>
                    <a:pt x="9906" y="150"/>
                  </a:lnTo>
                  <a:lnTo>
                    <a:pt x="9592" y="90"/>
                  </a:lnTo>
                  <a:lnTo>
                    <a:pt x="9263" y="45"/>
                  </a:lnTo>
                  <a:lnTo>
                    <a:pt x="8935" y="16"/>
                  </a:lnTo>
                  <a:lnTo>
                    <a:pt x="862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44"/>
            <p:cNvSpPr/>
            <p:nvPr/>
          </p:nvSpPr>
          <p:spPr>
            <a:xfrm>
              <a:off x="6677549" y="1690133"/>
              <a:ext cx="206446" cy="238033"/>
            </a:xfrm>
            <a:custGeom>
              <a:rect b="b" l="l" r="r" t="t"/>
              <a:pathLst>
                <a:path extrusionOk="0" h="8666" w="7516">
                  <a:moveTo>
                    <a:pt x="5110" y="0"/>
                  </a:moveTo>
                  <a:lnTo>
                    <a:pt x="1" y="3392"/>
                  </a:lnTo>
                  <a:lnTo>
                    <a:pt x="314" y="4019"/>
                  </a:lnTo>
                  <a:lnTo>
                    <a:pt x="344" y="4094"/>
                  </a:lnTo>
                  <a:lnTo>
                    <a:pt x="359" y="4094"/>
                  </a:lnTo>
                  <a:lnTo>
                    <a:pt x="598" y="4557"/>
                  </a:lnTo>
                  <a:lnTo>
                    <a:pt x="897" y="5095"/>
                  </a:lnTo>
                  <a:lnTo>
                    <a:pt x="1151" y="5513"/>
                  </a:lnTo>
                  <a:lnTo>
                    <a:pt x="1390" y="5916"/>
                  </a:lnTo>
                  <a:lnTo>
                    <a:pt x="1853" y="6648"/>
                  </a:lnTo>
                  <a:lnTo>
                    <a:pt x="2107" y="7007"/>
                  </a:lnTo>
                  <a:lnTo>
                    <a:pt x="2361" y="7365"/>
                  </a:lnTo>
                  <a:lnTo>
                    <a:pt x="2630" y="7724"/>
                  </a:lnTo>
                  <a:lnTo>
                    <a:pt x="2899" y="8053"/>
                  </a:lnTo>
                  <a:lnTo>
                    <a:pt x="3168" y="8366"/>
                  </a:lnTo>
                  <a:lnTo>
                    <a:pt x="3437" y="8665"/>
                  </a:lnTo>
                  <a:lnTo>
                    <a:pt x="3825" y="8516"/>
                  </a:lnTo>
                  <a:lnTo>
                    <a:pt x="4199" y="8351"/>
                  </a:lnTo>
                  <a:lnTo>
                    <a:pt x="4557" y="8187"/>
                  </a:lnTo>
                  <a:lnTo>
                    <a:pt x="4901" y="8023"/>
                  </a:lnTo>
                  <a:lnTo>
                    <a:pt x="5229" y="7844"/>
                  </a:lnTo>
                  <a:lnTo>
                    <a:pt x="5528" y="7649"/>
                  </a:lnTo>
                  <a:lnTo>
                    <a:pt x="5812" y="7470"/>
                  </a:lnTo>
                  <a:lnTo>
                    <a:pt x="6081" y="7261"/>
                  </a:lnTo>
                  <a:lnTo>
                    <a:pt x="6335" y="7067"/>
                  </a:lnTo>
                  <a:lnTo>
                    <a:pt x="6559" y="6843"/>
                  </a:lnTo>
                  <a:lnTo>
                    <a:pt x="6768" y="6633"/>
                  </a:lnTo>
                  <a:lnTo>
                    <a:pt x="6962" y="6409"/>
                  </a:lnTo>
                  <a:lnTo>
                    <a:pt x="7127" y="6170"/>
                  </a:lnTo>
                  <a:lnTo>
                    <a:pt x="7276" y="5931"/>
                  </a:lnTo>
                  <a:lnTo>
                    <a:pt x="7411" y="5677"/>
                  </a:lnTo>
                  <a:lnTo>
                    <a:pt x="7515" y="5408"/>
                  </a:lnTo>
                  <a:lnTo>
                    <a:pt x="7411" y="5289"/>
                  </a:lnTo>
                  <a:lnTo>
                    <a:pt x="7142" y="4945"/>
                  </a:lnTo>
                  <a:lnTo>
                    <a:pt x="6768" y="4393"/>
                  </a:lnTo>
                  <a:lnTo>
                    <a:pt x="6559" y="4064"/>
                  </a:lnTo>
                  <a:lnTo>
                    <a:pt x="6350" y="3690"/>
                  </a:lnTo>
                  <a:lnTo>
                    <a:pt x="6126" y="3302"/>
                  </a:lnTo>
                  <a:lnTo>
                    <a:pt x="5917" y="2869"/>
                  </a:lnTo>
                  <a:lnTo>
                    <a:pt x="5708" y="2420"/>
                  </a:lnTo>
                  <a:lnTo>
                    <a:pt x="5528" y="1957"/>
                  </a:lnTo>
                  <a:lnTo>
                    <a:pt x="5364" y="1479"/>
                  </a:lnTo>
                  <a:lnTo>
                    <a:pt x="5304" y="1240"/>
                  </a:lnTo>
                  <a:lnTo>
                    <a:pt x="5244" y="986"/>
                  </a:lnTo>
                  <a:lnTo>
                    <a:pt x="5200" y="747"/>
                  </a:lnTo>
                  <a:lnTo>
                    <a:pt x="5155" y="493"/>
                  </a:lnTo>
                  <a:lnTo>
                    <a:pt x="5125" y="254"/>
                  </a:lnTo>
                  <a:lnTo>
                    <a:pt x="5110" y="0"/>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44"/>
            <p:cNvSpPr/>
            <p:nvPr/>
          </p:nvSpPr>
          <p:spPr>
            <a:xfrm>
              <a:off x="6686173" y="1776707"/>
              <a:ext cx="49277" cy="75948"/>
            </a:xfrm>
            <a:custGeom>
              <a:rect b="b" l="l" r="r" t="t"/>
              <a:pathLst>
                <a:path extrusionOk="0" h="2765" w="1794">
                  <a:moveTo>
                    <a:pt x="1793" y="1"/>
                  </a:moveTo>
                  <a:lnTo>
                    <a:pt x="0" y="867"/>
                  </a:lnTo>
                  <a:lnTo>
                    <a:pt x="30" y="942"/>
                  </a:lnTo>
                  <a:lnTo>
                    <a:pt x="45" y="942"/>
                  </a:lnTo>
                  <a:lnTo>
                    <a:pt x="284" y="1405"/>
                  </a:lnTo>
                  <a:lnTo>
                    <a:pt x="583" y="1943"/>
                  </a:lnTo>
                  <a:lnTo>
                    <a:pt x="837" y="2361"/>
                  </a:lnTo>
                  <a:lnTo>
                    <a:pt x="1076" y="2764"/>
                  </a:lnTo>
                  <a:lnTo>
                    <a:pt x="1181" y="2570"/>
                  </a:lnTo>
                  <a:lnTo>
                    <a:pt x="1270" y="2346"/>
                  </a:lnTo>
                  <a:lnTo>
                    <a:pt x="1345" y="2122"/>
                  </a:lnTo>
                  <a:lnTo>
                    <a:pt x="1420" y="1898"/>
                  </a:lnTo>
                  <a:lnTo>
                    <a:pt x="1539" y="1435"/>
                  </a:lnTo>
                  <a:lnTo>
                    <a:pt x="1629" y="1001"/>
                  </a:lnTo>
                  <a:lnTo>
                    <a:pt x="1703" y="613"/>
                  </a:lnTo>
                  <a:lnTo>
                    <a:pt x="1748" y="299"/>
                  </a:lnTo>
                  <a:lnTo>
                    <a:pt x="1793"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44"/>
            <p:cNvSpPr/>
            <p:nvPr/>
          </p:nvSpPr>
          <p:spPr>
            <a:xfrm>
              <a:off x="6551586" y="1523108"/>
              <a:ext cx="335268" cy="314778"/>
            </a:xfrm>
            <a:custGeom>
              <a:rect b="b" l="l" r="r" t="t"/>
              <a:pathLst>
                <a:path extrusionOk="0" h="11460" w="12206">
                  <a:moveTo>
                    <a:pt x="8665" y="1"/>
                  </a:moveTo>
                  <a:lnTo>
                    <a:pt x="8277" y="16"/>
                  </a:lnTo>
                  <a:lnTo>
                    <a:pt x="7873" y="46"/>
                  </a:lnTo>
                  <a:lnTo>
                    <a:pt x="7440" y="91"/>
                  </a:lnTo>
                  <a:lnTo>
                    <a:pt x="7007" y="150"/>
                  </a:lnTo>
                  <a:lnTo>
                    <a:pt x="6559" y="240"/>
                  </a:lnTo>
                  <a:lnTo>
                    <a:pt x="6110" y="330"/>
                  </a:lnTo>
                  <a:lnTo>
                    <a:pt x="5647" y="449"/>
                  </a:lnTo>
                  <a:lnTo>
                    <a:pt x="5199" y="554"/>
                  </a:lnTo>
                  <a:lnTo>
                    <a:pt x="4348" y="808"/>
                  </a:lnTo>
                  <a:lnTo>
                    <a:pt x="3541" y="1047"/>
                  </a:lnTo>
                  <a:lnTo>
                    <a:pt x="2854" y="1286"/>
                  </a:lnTo>
                  <a:lnTo>
                    <a:pt x="2704" y="1345"/>
                  </a:lnTo>
                  <a:lnTo>
                    <a:pt x="2555" y="1405"/>
                  </a:lnTo>
                  <a:lnTo>
                    <a:pt x="2420" y="1480"/>
                  </a:lnTo>
                  <a:lnTo>
                    <a:pt x="2286" y="1570"/>
                  </a:lnTo>
                  <a:lnTo>
                    <a:pt x="2151" y="1659"/>
                  </a:lnTo>
                  <a:lnTo>
                    <a:pt x="2032" y="1764"/>
                  </a:lnTo>
                  <a:lnTo>
                    <a:pt x="1912" y="1868"/>
                  </a:lnTo>
                  <a:lnTo>
                    <a:pt x="1808" y="1973"/>
                  </a:lnTo>
                  <a:lnTo>
                    <a:pt x="1703" y="2092"/>
                  </a:lnTo>
                  <a:lnTo>
                    <a:pt x="1614" y="2212"/>
                  </a:lnTo>
                  <a:lnTo>
                    <a:pt x="1524" y="2346"/>
                  </a:lnTo>
                  <a:lnTo>
                    <a:pt x="1449" y="2481"/>
                  </a:lnTo>
                  <a:lnTo>
                    <a:pt x="1375" y="2630"/>
                  </a:lnTo>
                  <a:lnTo>
                    <a:pt x="1315" y="2765"/>
                  </a:lnTo>
                  <a:lnTo>
                    <a:pt x="1255" y="2929"/>
                  </a:lnTo>
                  <a:lnTo>
                    <a:pt x="1210" y="3078"/>
                  </a:lnTo>
                  <a:lnTo>
                    <a:pt x="1151" y="3377"/>
                  </a:lnTo>
                  <a:lnTo>
                    <a:pt x="1091" y="3676"/>
                  </a:lnTo>
                  <a:lnTo>
                    <a:pt x="1046" y="3990"/>
                  </a:lnTo>
                  <a:lnTo>
                    <a:pt x="1001" y="4318"/>
                  </a:lnTo>
                  <a:lnTo>
                    <a:pt x="941" y="4991"/>
                  </a:lnTo>
                  <a:lnTo>
                    <a:pt x="897" y="5693"/>
                  </a:lnTo>
                  <a:lnTo>
                    <a:pt x="0" y="7262"/>
                  </a:lnTo>
                  <a:lnTo>
                    <a:pt x="0" y="7306"/>
                  </a:lnTo>
                  <a:lnTo>
                    <a:pt x="0" y="7336"/>
                  </a:lnTo>
                  <a:lnTo>
                    <a:pt x="15" y="7381"/>
                  </a:lnTo>
                  <a:lnTo>
                    <a:pt x="60" y="7411"/>
                  </a:lnTo>
                  <a:lnTo>
                    <a:pt x="164" y="7471"/>
                  </a:lnTo>
                  <a:lnTo>
                    <a:pt x="314" y="7530"/>
                  </a:lnTo>
                  <a:lnTo>
                    <a:pt x="478" y="7590"/>
                  </a:lnTo>
                  <a:lnTo>
                    <a:pt x="643" y="7635"/>
                  </a:lnTo>
                  <a:lnTo>
                    <a:pt x="941" y="7695"/>
                  </a:lnTo>
                  <a:lnTo>
                    <a:pt x="986" y="8128"/>
                  </a:lnTo>
                  <a:lnTo>
                    <a:pt x="1136" y="9353"/>
                  </a:lnTo>
                  <a:lnTo>
                    <a:pt x="1255" y="9936"/>
                  </a:lnTo>
                  <a:lnTo>
                    <a:pt x="1300" y="10145"/>
                  </a:lnTo>
                  <a:lnTo>
                    <a:pt x="1360" y="10339"/>
                  </a:lnTo>
                  <a:lnTo>
                    <a:pt x="1419" y="10518"/>
                  </a:lnTo>
                  <a:lnTo>
                    <a:pt x="1479" y="10683"/>
                  </a:lnTo>
                  <a:lnTo>
                    <a:pt x="1554" y="10832"/>
                  </a:lnTo>
                  <a:lnTo>
                    <a:pt x="1629" y="10967"/>
                  </a:lnTo>
                  <a:lnTo>
                    <a:pt x="1703" y="11071"/>
                  </a:lnTo>
                  <a:lnTo>
                    <a:pt x="1793" y="11176"/>
                  </a:lnTo>
                  <a:lnTo>
                    <a:pt x="1883" y="11250"/>
                  </a:lnTo>
                  <a:lnTo>
                    <a:pt x="1987" y="11325"/>
                  </a:lnTo>
                  <a:lnTo>
                    <a:pt x="2077" y="11385"/>
                  </a:lnTo>
                  <a:lnTo>
                    <a:pt x="2196" y="11415"/>
                  </a:lnTo>
                  <a:lnTo>
                    <a:pt x="2301" y="11445"/>
                  </a:lnTo>
                  <a:lnTo>
                    <a:pt x="2420" y="11460"/>
                  </a:lnTo>
                  <a:lnTo>
                    <a:pt x="2659" y="11460"/>
                  </a:lnTo>
                  <a:lnTo>
                    <a:pt x="2794" y="11430"/>
                  </a:lnTo>
                  <a:lnTo>
                    <a:pt x="2943" y="11385"/>
                  </a:lnTo>
                  <a:lnTo>
                    <a:pt x="3302" y="11265"/>
                  </a:lnTo>
                  <a:lnTo>
                    <a:pt x="3735" y="11086"/>
                  </a:lnTo>
                  <a:lnTo>
                    <a:pt x="4243" y="10862"/>
                  </a:lnTo>
                  <a:lnTo>
                    <a:pt x="4796" y="10578"/>
                  </a:lnTo>
                  <a:lnTo>
                    <a:pt x="5393" y="10264"/>
                  </a:lnTo>
                  <a:lnTo>
                    <a:pt x="6021" y="9921"/>
                  </a:lnTo>
                  <a:lnTo>
                    <a:pt x="6663" y="9532"/>
                  </a:lnTo>
                  <a:lnTo>
                    <a:pt x="7321" y="9144"/>
                  </a:lnTo>
                  <a:lnTo>
                    <a:pt x="7978" y="8726"/>
                  </a:lnTo>
                  <a:lnTo>
                    <a:pt x="8620" y="8292"/>
                  </a:lnTo>
                  <a:lnTo>
                    <a:pt x="9233" y="7859"/>
                  </a:lnTo>
                  <a:lnTo>
                    <a:pt x="9815" y="7426"/>
                  </a:lnTo>
                  <a:lnTo>
                    <a:pt x="10368" y="6993"/>
                  </a:lnTo>
                  <a:lnTo>
                    <a:pt x="10846" y="6574"/>
                  </a:lnTo>
                  <a:lnTo>
                    <a:pt x="11070" y="6365"/>
                  </a:lnTo>
                  <a:lnTo>
                    <a:pt x="11265" y="6171"/>
                  </a:lnTo>
                  <a:lnTo>
                    <a:pt x="11444" y="5977"/>
                  </a:lnTo>
                  <a:lnTo>
                    <a:pt x="11608" y="5768"/>
                  </a:lnTo>
                  <a:lnTo>
                    <a:pt x="11743" y="5543"/>
                  </a:lnTo>
                  <a:lnTo>
                    <a:pt x="11862" y="5334"/>
                  </a:lnTo>
                  <a:lnTo>
                    <a:pt x="11967" y="5095"/>
                  </a:lnTo>
                  <a:lnTo>
                    <a:pt x="12056" y="4871"/>
                  </a:lnTo>
                  <a:lnTo>
                    <a:pt x="12116" y="4632"/>
                  </a:lnTo>
                  <a:lnTo>
                    <a:pt x="12161" y="4408"/>
                  </a:lnTo>
                  <a:lnTo>
                    <a:pt x="12191" y="4169"/>
                  </a:lnTo>
                  <a:lnTo>
                    <a:pt x="12206" y="3930"/>
                  </a:lnTo>
                  <a:lnTo>
                    <a:pt x="12206" y="3691"/>
                  </a:lnTo>
                  <a:lnTo>
                    <a:pt x="12191" y="3452"/>
                  </a:lnTo>
                  <a:lnTo>
                    <a:pt x="12146" y="3213"/>
                  </a:lnTo>
                  <a:lnTo>
                    <a:pt x="12101" y="2974"/>
                  </a:lnTo>
                  <a:lnTo>
                    <a:pt x="12041" y="2750"/>
                  </a:lnTo>
                  <a:lnTo>
                    <a:pt x="11967" y="2511"/>
                  </a:lnTo>
                  <a:lnTo>
                    <a:pt x="11877" y="2287"/>
                  </a:lnTo>
                  <a:lnTo>
                    <a:pt x="11773" y="2077"/>
                  </a:lnTo>
                  <a:lnTo>
                    <a:pt x="11668" y="1868"/>
                  </a:lnTo>
                  <a:lnTo>
                    <a:pt x="11548" y="1659"/>
                  </a:lnTo>
                  <a:lnTo>
                    <a:pt x="11414" y="1465"/>
                  </a:lnTo>
                  <a:lnTo>
                    <a:pt x="11265" y="1271"/>
                  </a:lnTo>
                  <a:lnTo>
                    <a:pt x="11115" y="1091"/>
                  </a:lnTo>
                  <a:lnTo>
                    <a:pt x="10951" y="927"/>
                  </a:lnTo>
                  <a:lnTo>
                    <a:pt x="10772" y="778"/>
                  </a:lnTo>
                  <a:lnTo>
                    <a:pt x="10592" y="628"/>
                  </a:lnTo>
                  <a:lnTo>
                    <a:pt x="10398" y="509"/>
                  </a:lnTo>
                  <a:lnTo>
                    <a:pt x="10204" y="389"/>
                  </a:lnTo>
                  <a:lnTo>
                    <a:pt x="10010" y="285"/>
                  </a:lnTo>
                  <a:lnTo>
                    <a:pt x="9801" y="195"/>
                  </a:lnTo>
                  <a:lnTo>
                    <a:pt x="9576" y="120"/>
                  </a:lnTo>
                  <a:lnTo>
                    <a:pt x="9367" y="76"/>
                  </a:lnTo>
                  <a:lnTo>
                    <a:pt x="9024" y="31"/>
                  </a:lnTo>
                  <a:lnTo>
                    <a:pt x="8665"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44"/>
            <p:cNvSpPr/>
            <p:nvPr/>
          </p:nvSpPr>
          <p:spPr>
            <a:xfrm>
              <a:off x="6587266" y="1750037"/>
              <a:ext cx="36559" cy="20546"/>
            </a:xfrm>
            <a:custGeom>
              <a:rect b="b" l="l" r="r" t="t"/>
              <a:pathLst>
                <a:path extrusionOk="0" h="748" w="1331">
                  <a:moveTo>
                    <a:pt x="1181" y="0"/>
                  </a:moveTo>
                  <a:lnTo>
                    <a:pt x="1136" y="15"/>
                  </a:lnTo>
                  <a:lnTo>
                    <a:pt x="1091" y="60"/>
                  </a:lnTo>
                  <a:lnTo>
                    <a:pt x="1017" y="150"/>
                  </a:lnTo>
                  <a:lnTo>
                    <a:pt x="942" y="225"/>
                  </a:lnTo>
                  <a:lnTo>
                    <a:pt x="838" y="314"/>
                  </a:lnTo>
                  <a:lnTo>
                    <a:pt x="703" y="389"/>
                  </a:lnTo>
                  <a:lnTo>
                    <a:pt x="539" y="449"/>
                  </a:lnTo>
                  <a:lnTo>
                    <a:pt x="449" y="479"/>
                  </a:lnTo>
                  <a:lnTo>
                    <a:pt x="359" y="493"/>
                  </a:lnTo>
                  <a:lnTo>
                    <a:pt x="255" y="493"/>
                  </a:lnTo>
                  <a:lnTo>
                    <a:pt x="150" y="479"/>
                  </a:lnTo>
                  <a:lnTo>
                    <a:pt x="105" y="479"/>
                  </a:lnTo>
                  <a:lnTo>
                    <a:pt x="61" y="493"/>
                  </a:lnTo>
                  <a:lnTo>
                    <a:pt x="31" y="538"/>
                  </a:lnTo>
                  <a:lnTo>
                    <a:pt x="1" y="583"/>
                  </a:lnTo>
                  <a:lnTo>
                    <a:pt x="1" y="628"/>
                  </a:lnTo>
                  <a:lnTo>
                    <a:pt x="31" y="673"/>
                  </a:lnTo>
                  <a:lnTo>
                    <a:pt x="61" y="718"/>
                  </a:lnTo>
                  <a:lnTo>
                    <a:pt x="105" y="732"/>
                  </a:lnTo>
                  <a:lnTo>
                    <a:pt x="210" y="747"/>
                  </a:lnTo>
                  <a:lnTo>
                    <a:pt x="419" y="747"/>
                  </a:lnTo>
                  <a:lnTo>
                    <a:pt x="524" y="732"/>
                  </a:lnTo>
                  <a:lnTo>
                    <a:pt x="628" y="703"/>
                  </a:lnTo>
                  <a:lnTo>
                    <a:pt x="733" y="673"/>
                  </a:lnTo>
                  <a:lnTo>
                    <a:pt x="897" y="583"/>
                  </a:lnTo>
                  <a:lnTo>
                    <a:pt x="1032" y="479"/>
                  </a:lnTo>
                  <a:lnTo>
                    <a:pt x="1151" y="389"/>
                  </a:lnTo>
                  <a:lnTo>
                    <a:pt x="1241" y="299"/>
                  </a:lnTo>
                  <a:lnTo>
                    <a:pt x="1316" y="195"/>
                  </a:lnTo>
                  <a:lnTo>
                    <a:pt x="1331" y="150"/>
                  </a:lnTo>
                  <a:lnTo>
                    <a:pt x="1331" y="105"/>
                  </a:lnTo>
                  <a:lnTo>
                    <a:pt x="1316" y="60"/>
                  </a:lnTo>
                  <a:lnTo>
                    <a:pt x="1271" y="15"/>
                  </a:lnTo>
                  <a:lnTo>
                    <a:pt x="1226"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44"/>
            <p:cNvSpPr/>
            <p:nvPr/>
          </p:nvSpPr>
          <p:spPr>
            <a:xfrm>
              <a:off x="6620912" y="1703262"/>
              <a:ext cx="56665" cy="31615"/>
            </a:xfrm>
            <a:custGeom>
              <a:rect b="b" l="l" r="r" t="t"/>
              <a:pathLst>
                <a:path extrusionOk="0" h="1151" w="2063">
                  <a:moveTo>
                    <a:pt x="1316" y="0"/>
                  </a:moveTo>
                  <a:lnTo>
                    <a:pt x="1121" y="15"/>
                  </a:lnTo>
                  <a:lnTo>
                    <a:pt x="912" y="60"/>
                  </a:lnTo>
                  <a:lnTo>
                    <a:pt x="703" y="120"/>
                  </a:lnTo>
                  <a:lnTo>
                    <a:pt x="524" y="195"/>
                  </a:lnTo>
                  <a:lnTo>
                    <a:pt x="360" y="284"/>
                  </a:lnTo>
                  <a:lnTo>
                    <a:pt x="225" y="374"/>
                  </a:lnTo>
                  <a:lnTo>
                    <a:pt x="120" y="478"/>
                  </a:lnTo>
                  <a:lnTo>
                    <a:pt x="46" y="598"/>
                  </a:lnTo>
                  <a:lnTo>
                    <a:pt x="16" y="643"/>
                  </a:lnTo>
                  <a:lnTo>
                    <a:pt x="1" y="703"/>
                  </a:lnTo>
                  <a:lnTo>
                    <a:pt x="1" y="762"/>
                  </a:lnTo>
                  <a:lnTo>
                    <a:pt x="16" y="807"/>
                  </a:lnTo>
                  <a:lnTo>
                    <a:pt x="31" y="867"/>
                  </a:lnTo>
                  <a:lnTo>
                    <a:pt x="61" y="912"/>
                  </a:lnTo>
                  <a:lnTo>
                    <a:pt x="91" y="956"/>
                  </a:lnTo>
                  <a:lnTo>
                    <a:pt x="135" y="1001"/>
                  </a:lnTo>
                  <a:lnTo>
                    <a:pt x="255" y="1061"/>
                  </a:lnTo>
                  <a:lnTo>
                    <a:pt x="389" y="1106"/>
                  </a:lnTo>
                  <a:lnTo>
                    <a:pt x="554" y="1136"/>
                  </a:lnTo>
                  <a:lnTo>
                    <a:pt x="748" y="1151"/>
                  </a:lnTo>
                  <a:lnTo>
                    <a:pt x="942" y="1136"/>
                  </a:lnTo>
                  <a:lnTo>
                    <a:pt x="1151" y="1091"/>
                  </a:lnTo>
                  <a:lnTo>
                    <a:pt x="1360" y="1046"/>
                  </a:lnTo>
                  <a:lnTo>
                    <a:pt x="1540" y="971"/>
                  </a:lnTo>
                  <a:lnTo>
                    <a:pt x="1704" y="882"/>
                  </a:lnTo>
                  <a:lnTo>
                    <a:pt x="1839" y="777"/>
                  </a:lnTo>
                  <a:lnTo>
                    <a:pt x="1943" y="673"/>
                  </a:lnTo>
                  <a:lnTo>
                    <a:pt x="2018" y="568"/>
                  </a:lnTo>
                  <a:lnTo>
                    <a:pt x="2033" y="508"/>
                  </a:lnTo>
                  <a:lnTo>
                    <a:pt x="2048" y="449"/>
                  </a:lnTo>
                  <a:lnTo>
                    <a:pt x="2063" y="404"/>
                  </a:lnTo>
                  <a:lnTo>
                    <a:pt x="2048" y="344"/>
                  </a:lnTo>
                  <a:lnTo>
                    <a:pt x="2033" y="284"/>
                  </a:lnTo>
                  <a:lnTo>
                    <a:pt x="2003" y="239"/>
                  </a:lnTo>
                  <a:lnTo>
                    <a:pt x="1973" y="195"/>
                  </a:lnTo>
                  <a:lnTo>
                    <a:pt x="1928" y="165"/>
                  </a:lnTo>
                  <a:lnTo>
                    <a:pt x="1809" y="90"/>
                  </a:lnTo>
                  <a:lnTo>
                    <a:pt x="1659" y="45"/>
                  </a:lnTo>
                  <a:lnTo>
                    <a:pt x="1495" y="15"/>
                  </a:lnTo>
                  <a:lnTo>
                    <a:pt x="1316"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44"/>
            <p:cNvSpPr/>
            <p:nvPr/>
          </p:nvSpPr>
          <p:spPr>
            <a:xfrm>
              <a:off x="6596302" y="1656898"/>
              <a:ext cx="13569" cy="23814"/>
            </a:xfrm>
            <a:custGeom>
              <a:rect b="b" l="l" r="r" t="t"/>
              <a:pathLst>
                <a:path extrusionOk="0" h="867" w="494">
                  <a:moveTo>
                    <a:pt x="299" y="0"/>
                  </a:moveTo>
                  <a:lnTo>
                    <a:pt x="255" y="15"/>
                  </a:lnTo>
                  <a:lnTo>
                    <a:pt x="195" y="30"/>
                  </a:lnTo>
                  <a:lnTo>
                    <a:pt x="150" y="60"/>
                  </a:lnTo>
                  <a:lnTo>
                    <a:pt x="120" y="120"/>
                  </a:lnTo>
                  <a:lnTo>
                    <a:pt x="75" y="179"/>
                  </a:lnTo>
                  <a:lnTo>
                    <a:pt x="45" y="239"/>
                  </a:lnTo>
                  <a:lnTo>
                    <a:pt x="30" y="329"/>
                  </a:lnTo>
                  <a:lnTo>
                    <a:pt x="16" y="404"/>
                  </a:lnTo>
                  <a:lnTo>
                    <a:pt x="1" y="493"/>
                  </a:lnTo>
                  <a:lnTo>
                    <a:pt x="16" y="583"/>
                  </a:lnTo>
                  <a:lnTo>
                    <a:pt x="30" y="658"/>
                  </a:lnTo>
                  <a:lnTo>
                    <a:pt x="45" y="717"/>
                  </a:lnTo>
                  <a:lnTo>
                    <a:pt x="75" y="777"/>
                  </a:lnTo>
                  <a:lnTo>
                    <a:pt x="120" y="822"/>
                  </a:lnTo>
                  <a:lnTo>
                    <a:pt x="150" y="852"/>
                  </a:lnTo>
                  <a:lnTo>
                    <a:pt x="195" y="867"/>
                  </a:lnTo>
                  <a:lnTo>
                    <a:pt x="255" y="867"/>
                  </a:lnTo>
                  <a:lnTo>
                    <a:pt x="299" y="837"/>
                  </a:lnTo>
                  <a:lnTo>
                    <a:pt x="344" y="807"/>
                  </a:lnTo>
                  <a:lnTo>
                    <a:pt x="389" y="762"/>
                  </a:lnTo>
                  <a:lnTo>
                    <a:pt x="419" y="702"/>
                  </a:lnTo>
                  <a:lnTo>
                    <a:pt x="449" y="628"/>
                  </a:lnTo>
                  <a:lnTo>
                    <a:pt x="479" y="553"/>
                  </a:lnTo>
                  <a:lnTo>
                    <a:pt x="479" y="463"/>
                  </a:lnTo>
                  <a:lnTo>
                    <a:pt x="494" y="374"/>
                  </a:lnTo>
                  <a:lnTo>
                    <a:pt x="479" y="299"/>
                  </a:lnTo>
                  <a:lnTo>
                    <a:pt x="479" y="224"/>
                  </a:lnTo>
                  <a:lnTo>
                    <a:pt x="449" y="150"/>
                  </a:lnTo>
                  <a:lnTo>
                    <a:pt x="419" y="90"/>
                  </a:lnTo>
                  <a:lnTo>
                    <a:pt x="389" y="45"/>
                  </a:lnTo>
                  <a:lnTo>
                    <a:pt x="344" y="15"/>
                  </a:lnTo>
                  <a:lnTo>
                    <a:pt x="299"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44"/>
            <p:cNvSpPr/>
            <p:nvPr/>
          </p:nvSpPr>
          <p:spPr>
            <a:xfrm>
              <a:off x="6588914" y="1627344"/>
              <a:ext cx="49277" cy="29582"/>
            </a:xfrm>
            <a:custGeom>
              <a:rect b="b" l="l" r="r" t="t"/>
              <a:pathLst>
                <a:path extrusionOk="0" h="1077" w="1794">
                  <a:moveTo>
                    <a:pt x="464" y="1"/>
                  </a:moveTo>
                  <a:lnTo>
                    <a:pt x="314" y="15"/>
                  </a:lnTo>
                  <a:lnTo>
                    <a:pt x="165" y="60"/>
                  </a:lnTo>
                  <a:lnTo>
                    <a:pt x="90" y="90"/>
                  </a:lnTo>
                  <a:lnTo>
                    <a:pt x="31" y="150"/>
                  </a:lnTo>
                  <a:lnTo>
                    <a:pt x="1" y="225"/>
                  </a:lnTo>
                  <a:lnTo>
                    <a:pt x="16" y="299"/>
                  </a:lnTo>
                  <a:lnTo>
                    <a:pt x="45" y="374"/>
                  </a:lnTo>
                  <a:lnTo>
                    <a:pt x="105" y="434"/>
                  </a:lnTo>
                  <a:lnTo>
                    <a:pt x="180" y="464"/>
                  </a:lnTo>
                  <a:lnTo>
                    <a:pt x="270" y="449"/>
                  </a:lnTo>
                  <a:lnTo>
                    <a:pt x="404" y="419"/>
                  </a:lnTo>
                  <a:lnTo>
                    <a:pt x="643" y="419"/>
                  </a:lnTo>
                  <a:lnTo>
                    <a:pt x="763" y="449"/>
                  </a:lnTo>
                  <a:lnTo>
                    <a:pt x="852" y="479"/>
                  </a:lnTo>
                  <a:lnTo>
                    <a:pt x="957" y="523"/>
                  </a:lnTo>
                  <a:lnTo>
                    <a:pt x="1031" y="568"/>
                  </a:lnTo>
                  <a:lnTo>
                    <a:pt x="1106" y="628"/>
                  </a:lnTo>
                  <a:lnTo>
                    <a:pt x="1241" y="748"/>
                  </a:lnTo>
                  <a:lnTo>
                    <a:pt x="1330" y="852"/>
                  </a:lnTo>
                  <a:lnTo>
                    <a:pt x="1405" y="972"/>
                  </a:lnTo>
                  <a:lnTo>
                    <a:pt x="1450" y="1016"/>
                  </a:lnTo>
                  <a:lnTo>
                    <a:pt x="1495" y="1061"/>
                  </a:lnTo>
                  <a:lnTo>
                    <a:pt x="1539" y="1076"/>
                  </a:lnTo>
                  <a:lnTo>
                    <a:pt x="1644" y="1076"/>
                  </a:lnTo>
                  <a:lnTo>
                    <a:pt x="1689" y="1061"/>
                  </a:lnTo>
                  <a:lnTo>
                    <a:pt x="1749" y="1001"/>
                  </a:lnTo>
                  <a:lnTo>
                    <a:pt x="1793" y="942"/>
                  </a:lnTo>
                  <a:lnTo>
                    <a:pt x="1793" y="852"/>
                  </a:lnTo>
                  <a:lnTo>
                    <a:pt x="1778" y="777"/>
                  </a:lnTo>
                  <a:lnTo>
                    <a:pt x="1689" y="643"/>
                  </a:lnTo>
                  <a:lnTo>
                    <a:pt x="1554" y="479"/>
                  </a:lnTo>
                  <a:lnTo>
                    <a:pt x="1405" y="329"/>
                  </a:lnTo>
                  <a:lnTo>
                    <a:pt x="1315" y="269"/>
                  </a:lnTo>
                  <a:lnTo>
                    <a:pt x="1211" y="195"/>
                  </a:lnTo>
                  <a:lnTo>
                    <a:pt x="1106" y="135"/>
                  </a:lnTo>
                  <a:lnTo>
                    <a:pt x="987" y="90"/>
                  </a:lnTo>
                  <a:lnTo>
                    <a:pt x="867" y="45"/>
                  </a:lnTo>
                  <a:lnTo>
                    <a:pt x="748" y="15"/>
                  </a:lnTo>
                  <a:lnTo>
                    <a:pt x="598"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44"/>
            <p:cNvSpPr/>
            <p:nvPr/>
          </p:nvSpPr>
          <p:spPr>
            <a:xfrm>
              <a:off x="6717348" y="1644593"/>
              <a:ext cx="33263" cy="51309"/>
            </a:xfrm>
            <a:custGeom>
              <a:rect b="b" l="l" r="r" t="t"/>
              <a:pathLst>
                <a:path extrusionOk="0" h="1868" w="1211">
                  <a:moveTo>
                    <a:pt x="1032" y="0"/>
                  </a:moveTo>
                  <a:lnTo>
                    <a:pt x="987" y="30"/>
                  </a:lnTo>
                  <a:lnTo>
                    <a:pt x="837" y="149"/>
                  </a:lnTo>
                  <a:lnTo>
                    <a:pt x="703" y="284"/>
                  </a:lnTo>
                  <a:lnTo>
                    <a:pt x="539" y="463"/>
                  </a:lnTo>
                  <a:lnTo>
                    <a:pt x="374" y="702"/>
                  </a:lnTo>
                  <a:lnTo>
                    <a:pt x="300" y="837"/>
                  </a:lnTo>
                  <a:lnTo>
                    <a:pt x="225" y="986"/>
                  </a:lnTo>
                  <a:lnTo>
                    <a:pt x="150" y="1150"/>
                  </a:lnTo>
                  <a:lnTo>
                    <a:pt x="90" y="1330"/>
                  </a:lnTo>
                  <a:lnTo>
                    <a:pt x="46" y="1509"/>
                  </a:lnTo>
                  <a:lnTo>
                    <a:pt x="1" y="1703"/>
                  </a:lnTo>
                  <a:lnTo>
                    <a:pt x="1" y="1763"/>
                  </a:lnTo>
                  <a:lnTo>
                    <a:pt x="31" y="1808"/>
                  </a:lnTo>
                  <a:lnTo>
                    <a:pt x="75" y="1853"/>
                  </a:lnTo>
                  <a:lnTo>
                    <a:pt x="120" y="1867"/>
                  </a:lnTo>
                  <a:lnTo>
                    <a:pt x="150" y="1867"/>
                  </a:lnTo>
                  <a:lnTo>
                    <a:pt x="195" y="1853"/>
                  </a:lnTo>
                  <a:lnTo>
                    <a:pt x="240" y="1838"/>
                  </a:lnTo>
                  <a:lnTo>
                    <a:pt x="270" y="1793"/>
                  </a:lnTo>
                  <a:lnTo>
                    <a:pt x="285" y="1748"/>
                  </a:lnTo>
                  <a:lnTo>
                    <a:pt x="314" y="1569"/>
                  </a:lnTo>
                  <a:lnTo>
                    <a:pt x="359" y="1404"/>
                  </a:lnTo>
                  <a:lnTo>
                    <a:pt x="419" y="1255"/>
                  </a:lnTo>
                  <a:lnTo>
                    <a:pt x="479" y="1106"/>
                  </a:lnTo>
                  <a:lnTo>
                    <a:pt x="554" y="986"/>
                  </a:lnTo>
                  <a:lnTo>
                    <a:pt x="613" y="852"/>
                  </a:lnTo>
                  <a:lnTo>
                    <a:pt x="763" y="642"/>
                  </a:lnTo>
                  <a:lnTo>
                    <a:pt x="912" y="478"/>
                  </a:lnTo>
                  <a:lnTo>
                    <a:pt x="1032" y="359"/>
                  </a:lnTo>
                  <a:lnTo>
                    <a:pt x="1151" y="269"/>
                  </a:lnTo>
                  <a:lnTo>
                    <a:pt x="1181" y="224"/>
                  </a:lnTo>
                  <a:lnTo>
                    <a:pt x="1211" y="164"/>
                  </a:lnTo>
                  <a:lnTo>
                    <a:pt x="1211" y="120"/>
                  </a:lnTo>
                  <a:lnTo>
                    <a:pt x="1181" y="60"/>
                  </a:lnTo>
                  <a:lnTo>
                    <a:pt x="1136" y="30"/>
                  </a:lnTo>
                  <a:lnTo>
                    <a:pt x="1091"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44"/>
            <p:cNvSpPr/>
            <p:nvPr/>
          </p:nvSpPr>
          <p:spPr>
            <a:xfrm>
              <a:off x="6725972" y="1663875"/>
              <a:ext cx="29170" cy="11921"/>
            </a:xfrm>
            <a:custGeom>
              <a:rect b="b" l="l" r="r" t="t"/>
              <a:pathLst>
                <a:path extrusionOk="0" h="434" w="1062">
                  <a:moveTo>
                    <a:pt x="254" y="0"/>
                  </a:moveTo>
                  <a:lnTo>
                    <a:pt x="105" y="15"/>
                  </a:lnTo>
                  <a:lnTo>
                    <a:pt x="60" y="30"/>
                  </a:lnTo>
                  <a:lnTo>
                    <a:pt x="15" y="75"/>
                  </a:lnTo>
                  <a:lnTo>
                    <a:pt x="0" y="120"/>
                  </a:lnTo>
                  <a:lnTo>
                    <a:pt x="0" y="179"/>
                  </a:lnTo>
                  <a:lnTo>
                    <a:pt x="15" y="239"/>
                  </a:lnTo>
                  <a:lnTo>
                    <a:pt x="60" y="269"/>
                  </a:lnTo>
                  <a:lnTo>
                    <a:pt x="120" y="299"/>
                  </a:lnTo>
                  <a:lnTo>
                    <a:pt x="165" y="284"/>
                  </a:lnTo>
                  <a:lnTo>
                    <a:pt x="359" y="284"/>
                  </a:lnTo>
                  <a:lnTo>
                    <a:pt x="553" y="314"/>
                  </a:lnTo>
                  <a:lnTo>
                    <a:pt x="733" y="374"/>
                  </a:lnTo>
                  <a:lnTo>
                    <a:pt x="852" y="418"/>
                  </a:lnTo>
                  <a:lnTo>
                    <a:pt x="882" y="433"/>
                  </a:lnTo>
                  <a:lnTo>
                    <a:pt x="957" y="433"/>
                  </a:lnTo>
                  <a:lnTo>
                    <a:pt x="987" y="418"/>
                  </a:lnTo>
                  <a:lnTo>
                    <a:pt x="1016" y="389"/>
                  </a:lnTo>
                  <a:lnTo>
                    <a:pt x="1046" y="359"/>
                  </a:lnTo>
                  <a:lnTo>
                    <a:pt x="1061" y="299"/>
                  </a:lnTo>
                  <a:lnTo>
                    <a:pt x="1046" y="254"/>
                  </a:lnTo>
                  <a:lnTo>
                    <a:pt x="1016" y="194"/>
                  </a:lnTo>
                  <a:lnTo>
                    <a:pt x="972" y="164"/>
                  </a:lnTo>
                  <a:lnTo>
                    <a:pt x="882" y="135"/>
                  </a:lnTo>
                  <a:lnTo>
                    <a:pt x="673" y="60"/>
                  </a:lnTo>
                  <a:lnTo>
                    <a:pt x="538" y="15"/>
                  </a:lnTo>
                  <a:lnTo>
                    <a:pt x="404"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44"/>
            <p:cNvSpPr/>
            <p:nvPr/>
          </p:nvSpPr>
          <p:spPr>
            <a:xfrm>
              <a:off x="6582761" y="1455403"/>
              <a:ext cx="382897" cy="381249"/>
            </a:xfrm>
            <a:custGeom>
              <a:rect b="b" l="l" r="r" t="t"/>
              <a:pathLst>
                <a:path extrusionOk="0" h="13880" w="13940">
                  <a:moveTo>
                    <a:pt x="7829" y="1"/>
                  </a:moveTo>
                  <a:lnTo>
                    <a:pt x="7321" y="16"/>
                  </a:lnTo>
                  <a:lnTo>
                    <a:pt x="6783" y="61"/>
                  </a:lnTo>
                  <a:lnTo>
                    <a:pt x="6201" y="150"/>
                  </a:lnTo>
                  <a:lnTo>
                    <a:pt x="5603" y="270"/>
                  </a:lnTo>
                  <a:lnTo>
                    <a:pt x="4961" y="419"/>
                  </a:lnTo>
                  <a:lnTo>
                    <a:pt x="4348" y="613"/>
                  </a:lnTo>
                  <a:lnTo>
                    <a:pt x="3780" y="793"/>
                  </a:lnTo>
                  <a:lnTo>
                    <a:pt x="3257" y="972"/>
                  </a:lnTo>
                  <a:lnTo>
                    <a:pt x="2794" y="1166"/>
                  </a:lnTo>
                  <a:lnTo>
                    <a:pt x="2376" y="1360"/>
                  </a:lnTo>
                  <a:lnTo>
                    <a:pt x="2002" y="1555"/>
                  </a:lnTo>
                  <a:lnTo>
                    <a:pt x="1674" y="1749"/>
                  </a:lnTo>
                  <a:lnTo>
                    <a:pt x="1375" y="1943"/>
                  </a:lnTo>
                  <a:lnTo>
                    <a:pt x="1121" y="2137"/>
                  </a:lnTo>
                  <a:lnTo>
                    <a:pt x="897" y="2331"/>
                  </a:lnTo>
                  <a:lnTo>
                    <a:pt x="718" y="2526"/>
                  </a:lnTo>
                  <a:lnTo>
                    <a:pt x="553" y="2720"/>
                  </a:lnTo>
                  <a:lnTo>
                    <a:pt x="419" y="2899"/>
                  </a:lnTo>
                  <a:lnTo>
                    <a:pt x="314" y="3093"/>
                  </a:lnTo>
                  <a:lnTo>
                    <a:pt x="240" y="3273"/>
                  </a:lnTo>
                  <a:lnTo>
                    <a:pt x="165" y="3452"/>
                  </a:lnTo>
                  <a:lnTo>
                    <a:pt x="90" y="3751"/>
                  </a:lnTo>
                  <a:lnTo>
                    <a:pt x="30" y="4020"/>
                  </a:lnTo>
                  <a:lnTo>
                    <a:pt x="1" y="4259"/>
                  </a:lnTo>
                  <a:lnTo>
                    <a:pt x="1" y="4483"/>
                  </a:lnTo>
                  <a:lnTo>
                    <a:pt x="16" y="4677"/>
                  </a:lnTo>
                  <a:lnTo>
                    <a:pt x="75" y="4856"/>
                  </a:lnTo>
                  <a:lnTo>
                    <a:pt x="135" y="4991"/>
                  </a:lnTo>
                  <a:lnTo>
                    <a:pt x="225" y="5110"/>
                  </a:lnTo>
                  <a:lnTo>
                    <a:pt x="389" y="5260"/>
                  </a:lnTo>
                  <a:lnTo>
                    <a:pt x="568" y="5424"/>
                  </a:lnTo>
                  <a:lnTo>
                    <a:pt x="777" y="5573"/>
                  </a:lnTo>
                  <a:lnTo>
                    <a:pt x="987" y="5738"/>
                  </a:lnTo>
                  <a:lnTo>
                    <a:pt x="1226" y="5887"/>
                  </a:lnTo>
                  <a:lnTo>
                    <a:pt x="1465" y="6051"/>
                  </a:lnTo>
                  <a:lnTo>
                    <a:pt x="1719" y="6186"/>
                  </a:lnTo>
                  <a:lnTo>
                    <a:pt x="1988" y="6335"/>
                  </a:lnTo>
                  <a:lnTo>
                    <a:pt x="2256" y="6470"/>
                  </a:lnTo>
                  <a:lnTo>
                    <a:pt x="2540" y="6589"/>
                  </a:lnTo>
                  <a:lnTo>
                    <a:pt x="2824" y="6694"/>
                  </a:lnTo>
                  <a:lnTo>
                    <a:pt x="3108" y="6783"/>
                  </a:lnTo>
                  <a:lnTo>
                    <a:pt x="3392" y="6858"/>
                  </a:lnTo>
                  <a:lnTo>
                    <a:pt x="3676" y="6903"/>
                  </a:lnTo>
                  <a:lnTo>
                    <a:pt x="3960" y="6948"/>
                  </a:lnTo>
                  <a:lnTo>
                    <a:pt x="4228" y="6948"/>
                  </a:lnTo>
                  <a:lnTo>
                    <a:pt x="4288" y="6873"/>
                  </a:lnTo>
                  <a:lnTo>
                    <a:pt x="4423" y="6694"/>
                  </a:lnTo>
                  <a:lnTo>
                    <a:pt x="4527" y="6574"/>
                  </a:lnTo>
                  <a:lnTo>
                    <a:pt x="4662" y="6455"/>
                  </a:lnTo>
                  <a:lnTo>
                    <a:pt x="4796" y="6320"/>
                  </a:lnTo>
                  <a:lnTo>
                    <a:pt x="4961" y="6201"/>
                  </a:lnTo>
                  <a:lnTo>
                    <a:pt x="5140" y="6096"/>
                  </a:lnTo>
                  <a:lnTo>
                    <a:pt x="5334" y="6007"/>
                  </a:lnTo>
                  <a:lnTo>
                    <a:pt x="5543" y="5947"/>
                  </a:lnTo>
                  <a:lnTo>
                    <a:pt x="5663" y="5932"/>
                  </a:lnTo>
                  <a:lnTo>
                    <a:pt x="5767" y="5917"/>
                  </a:lnTo>
                  <a:lnTo>
                    <a:pt x="5887" y="5932"/>
                  </a:lnTo>
                  <a:lnTo>
                    <a:pt x="6006" y="5932"/>
                  </a:lnTo>
                  <a:lnTo>
                    <a:pt x="6126" y="5962"/>
                  </a:lnTo>
                  <a:lnTo>
                    <a:pt x="6260" y="6007"/>
                  </a:lnTo>
                  <a:lnTo>
                    <a:pt x="6380" y="6051"/>
                  </a:lnTo>
                  <a:lnTo>
                    <a:pt x="6514" y="6111"/>
                  </a:lnTo>
                  <a:lnTo>
                    <a:pt x="6649" y="6201"/>
                  </a:lnTo>
                  <a:lnTo>
                    <a:pt x="6783" y="6290"/>
                  </a:lnTo>
                  <a:lnTo>
                    <a:pt x="6903" y="6410"/>
                  </a:lnTo>
                  <a:lnTo>
                    <a:pt x="7022" y="6515"/>
                  </a:lnTo>
                  <a:lnTo>
                    <a:pt x="7112" y="6649"/>
                  </a:lnTo>
                  <a:lnTo>
                    <a:pt x="7172" y="6783"/>
                  </a:lnTo>
                  <a:lnTo>
                    <a:pt x="7231" y="6918"/>
                  </a:lnTo>
                  <a:lnTo>
                    <a:pt x="7276" y="7052"/>
                  </a:lnTo>
                  <a:lnTo>
                    <a:pt x="7291" y="7202"/>
                  </a:lnTo>
                  <a:lnTo>
                    <a:pt x="7306" y="7351"/>
                  </a:lnTo>
                  <a:lnTo>
                    <a:pt x="7291" y="7501"/>
                  </a:lnTo>
                  <a:lnTo>
                    <a:pt x="7276" y="7650"/>
                  </a:lnTo>
                  <a:lnTo>
                    <a:pt x="7246" y="7799"/>
                  </a:lnTo>
                  <a:lnTo>
                    <a:pt x="7201" y="7964"/>
                  </a:lnTo>
                  <a:lnTo>
                    <a:pt x="7142" y="8113"/>
                  </a:lnTo>
                  <a:lnTo>
                    <a:pt x="7082" y="8262"/>
                  </a:lnTo>
                  <a:lnTo>
                    <a:pt x="7007" y="8412"/>
                  </a:lnTo>
                  <a:lnTo>
                    <a:pt x="6918" y="8546"/>
                  </a:lnTo>
                  <a:lnTo>
                    <a:pt x="6828" y="8696"/>
                  </a:lnTo>
                  <a:lnTo>
                    <a:pt x="6723" y="8830"/>
                  </a:lnTo>
                  <a:lnTo>
                    <a:pt x="6604" y="8950"/>
                  </a:lnTo>
                  <a:lnTo>
                    <a:pt x="6499" y="9069"/>
                  </a:lnTo>
                  <a:lnTo>
                    <a:pt x="6365" y="9189"/>
                  </a:lnTo>
                  <a:lnTo>
                    <a:pt x="6245" y="9293"/>
                  </a:lnTo>
                  <a:lnTo>
                    <a:pt x="6111" y="9383"/>
                  </a:lnTo>
                  <a:lnTo>
                    <a:pt x="5976" y="9473"/>
                  </a:lnTo>
                  <a:lnTo>
                    <a:pt x="5827" y="9547"/>
                  </a:lnTo>
                  <a:lnTo>
                    <a:pt x="5693" y="9607"/>
                  </a:lnTo>
                  <a:lnTo>
                    <a:pt x="5543" y="9667"/>
                  </a:lnTo>
                  <a:lnTo>
                    <a:pt x="5394" y="9697"/>
                  </a:lnTo>
                  <a:lnTo>
                    <a:pt x="5244" y="9727"/>
                  </a:lnTo>
                  <a:lnTo>
                    <a:pt x="4946" y="9727"/>
                  </a:lnTo>
                  <a:lnTo>
                    <a:pt x="4811" y="9697"/>
                  </a:lnTo>
                  <a:lnTo>
                    <a:pt x="4781" y="9786"/>
                  </a:lnTo>
                  <a:lnTo>
                    <a:pt x="4736" y="10010"/>
                  </a:lnTo>
                  <a:lnTo>
                    <a:pt x="4721" y="10175"/>
                  </a:lnTo>
                  <a:lnTo>
                    <a:pt x="4707" y="10369"/>
                  </a:lnTo>
                  <a:lnTo>
                    <a:pt x="4707" y="10593"/>
                  </a:lnTo>
                  <a:lnTo>
                    <a:pt x="4707" y="10817"/>
                  </a:lnTo>
                  <a:lnTo>
                    <a:pt x="4736" y="11071"/>
                  </a:lnTo>
                  <a:lnTo>
                    <a:pt x="4781" y="11340"/>
                  </a:lnTo>
                  <a:lnTo>
                    <a:pt x="4841" y="11624"/>
                  </a:lnTo>
                  <a:lnTo>
                    <a:pt x="4931" y="11908"/>
                  </a:lnTo>
                  <a:lnTo>
                    <a:pt x="5065" y="12206"/>
                  </a:lnTo>
                  <a:lnTo>
                    <a:pt x="5214" y="12505"/>
                  </a:lnTo>
                  <a:lnTo>
                    <a:pt x="5409" y="12804"/>
                  </a:lnTo>
                  <a:lnTo>
                    <a:pt x="5528" y="12939"/>
                  </a:lnTo>
                  <a:lnTo>
                    <a:pt x="5648" y="13088"/>
                  </a:lnTo>
                  <a:lnTo>
                    <a:pt x="5991" y="13252"/>
                  </a:lnTo>
                  <a:lnTo>
                    <a:pt x="6350" y="13402"/>
                  </a:lnTo>
                  <a:lnTo>
                    <a:pt x="6694" y="13521"/>
                  </a:lnTo>
                  <a:lnTo>
                    <a:pt x="7052" y="13626"/>
                  </a:lnTo>
                  <a:lnTo>
                    <a:pt x="7411" y="13715"/>
                  </a:lnTo>
                  <a:lnTo>
                    <a:pt x="7754" y="13775"/>
                  </a:lnTo>
                  <a:lnTo>
                    <a:pt x="8113" y="13820"/>
                  </a:lnTo>
                  <a:lnTo>
                    <a:pt x="8471" y="13865"/>
                  </a:lnTo>
                  <a:lnTo>
                    <a:pt x="8815" y="13880"/>
                  </a:lnTo>
                  <a:lnTo>
                    <a:pt x="9502" y="13880"/>
                  </a:lnTo>
                  <a:lnTo>
                    <a:pt x="9846" y="13865"/>
                  </a:lnTo>
                  <a:lnTo>
                    <a:pt x="10174" y="13835"/>
                  </a:lnTo>
                  <a:lnTo>
                    <a:pt x="10488" y="13790"/>
                  </a:lnTo>
                  <a:lnTo>
                    <a:pt x="11101" y="13700"/>
                  </a:lnTo>
                  <a:lnTo>
                    <a:pt x="11668" y="13581"/>
                  </a:lnTo>
                  <a:lnTo>
                    <a:pt x="12191" y="13446"/>
                  </a:lnTo>
                  <a:lnTo>
                    <a:pt x="12654" y="13312"/>
                  </a:lnTo>
                  <a:lnTo>
                    <a:pt x="13058" y="13178"/>
                  </a:lnTo>
                  <a:lnTo>
                    <a:pt x="13372" y="13058"/>
                  </a:lnTo>
                  <a:lnTo>
                    <a:pt x="13611" y="12968"/>
                  </a:lnTo>
                  <a:lnTo>
                    <a:pt x="13820" y="12879"/>
                  </a:lnTo>
                  <a:lnTo>
                    <a:pt x="13879" y="12341"/>
                  </a:lnTo>
                  <a:lnTo>
                    <a:pt x="13909" y="11803"/>
                  </a:lnTo>
                  <a:lnTo>
                    <a:pt x="13939" y="11280"/>
                  </a:lnTo>
                  <a:lnTo>
                    <a:pt x="13939" y="10772"/>
                  </a:lnTo>
                  <a:lnTo>
                    <a:pt x="13939" y="10264"/>
                  </a:lnTo>
                  <a:lnTo>
                    <a:pt x="13909" y="9801"/>
                  </a:lnTo>
                  <a:lnTo>
                    <a:pt x="13879" y="9353"/>
                  </a:lnTo>
                  <a:lnTo>
                    <a:pt x="13850" y="8935"/>
                  </a:lnTo>
                  <a:lnTo>
                    <a:pt x="13760" y="8188"/>
                  </a:lnTo>
                  <a:lnTo>
                    <a:pt x="13670" y="7620"/>
                  </a:lnTo>
                  <a:lnTo>
                    <a:pt x="13611" y="7232"/>
                  </a:lnTo>
                  <a:lnTo>
                    <a:pt x="13566" y="7052"/>
                  </a:lnTo>
                  <a:lnTo>
                    <a:pt x="13491" y="6365"/>
                  </a:lnTo>
                  <a:lnTo>
                    <a:pt x="13372" y="5663"/>
                  </a:lnTo>
                  <a:lnTo>
                    <a:pt x="13312" y="5304"/>
                  </a:lnTo>
                  <a:lnTo>
                    <a:pt x="13222" y="4961"/>
                  </a:lnTo>
                  <a:lnTo>
                    <a:pt x="13147" y="4602"/>
                  </a:lnTo>
                  <a:lnTo>
                    <a:pt x="13043" y="4244"/>
                  </a:lnTo>
                  <a:lnTo>
                    <a:pt x="12923" y="3900"/>
                  </a:lnTo>
                  <a:lnTo>
                    <a:pt x="12804" y="3556"/>
                  </a:lnTo>
                  <a:lnTo>
                    <a:pt x="12669" y="3213"/>
                  </a:lnTo>
                  <a:lnTo>
                    <a:pt x="12520" y="2884"/>
                  </a:lnTo>
                  <a:lnTo>
                    <a:pt x="12341" y="2570"/>
                  </a:lnTo>
                  <a:lnTo>
                    <a:pt x="12161" y="2257"/>
                  </a:lnTo>
                  <a:lnTo>
                    <a:pt x="11952" y="1973"/>
                  </a:lnTo>
                  <a:lnTo>
                    <a:pt x="11728" y="1689"/>
                  </a:lnTo>
                  <a:lnTo>
                    <a:pt x="11489" y="1420"/>
                  </a:lnTo>
                  <a:lnTo>
                    <a:pt x="11235" y="1181"/>
                  </a:lnTo>
                  <a:lnTo>
                    <a:pt x="10951" y="942"/>
                  </a:lnTo>
                  <a:lnTo>
                    <a:pt x="10653" y="748"/>
                  </a:lnTo>
                  <a:lnTo>
                    <a:pt x="10324" y="554"/>
                  </a:lnTo>
                  <a:lnTo>
                    <a:pt x="9965" y="404"/>
                  </a:lnTo>
                  <a:lnTo>
                    <a:pt x="9592" y="255"/>
                  </a:lnTo>
                  <a:lnTo>
                    <a:pt x="9188" y="150"/>
                  </a:lnTo>
                  <a:lnTo>
                    <a:pt x="8770" y="76"/>
                  </a:lnTo>
                  <a:lnTo>
                    <a:pt x="8307" y="16"/>
                  </a:lnTo>
                  <a:lnTo>
                    <a:pt x="782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44"/>
            <p:cNvSpPr/>
            <p:nvPr/>
          </p:nvSpPr>
          <p:spPr>
            <a:xfrm>
              <a:off x="6708751" y="1555958"/>
              <a:ext cx="361527" cy="400531"/>
            </a:xfrm>
            <a:custGeom>
              <a:rect b="b" l="l" r="r" t="t"/>
              <a:pathLst>
                <a:path extrusionOk="0" h="14582" w="13162">
                  <a:moveTo>
                    <a:pt x="8262" y="0"/>
                  </a:moveTo>
                  <a:lnTo>
                    <a:pt x="8157" y="254"/>
                  </a:lnTo>
                  <a:lnTo>
                    <a:pt x="8023" y="553"/>
                  </a:lnTo>
                  <a:lnTo>
                    <a:pt x="7843" y="941"/>
                  </a:lnTo>
                  <a:lnTo>
                    <a:pt x="7589" y="1389"/>
                  </a:lnTo>
                  <a:lnTo>
                    <a:pt x="7276" y="1897"/>
                  </a:lnTo>
                  <a:lnTo>
                    <a:pt x="7096" y="2166"/>
                  </a:lnTo>
                  <a:lnTo>
                    <a:pt x="6902" y="2450"/>
                  </a:lnTo>
                  <a:lnTo>
                    <a:pt x="6693" y="2719"/>
                  </a:lnTo>
                  <a:lnTo>
                    <a:pt x="6469" y="3003"/>
                  </a:lnTo>
                  <a:lnTo>
                    <a:pt x="6215" y="3287"/>
                  </a:lnTo>
                  <a:lnTo>
                    <a:pt x="5946" y="3571"/>
                  </a:lnTo>
                  <a:lnTo>
                    <a:pt x="5677" y="3840"/>
                  </a:lnTo>
                  <a:lnTo>
                    <a:pt x="5363" y="4108"/>
                  </a:lnTo>
                  <a:lnTo>
                    <a:pt x="5050" y="4377"/>
                  </a:lnTo>
                  <a:lnTo>
                    <a:pt x="4706" y="4631"/>
                  </a:lnTo>
                  <a:lnTo>
                    <a:pt x="4347" y="4855"/>
                  </a:lnTo>
                  <a:lnTo>
                    <a:pt x="3974" y="5080"/>
                  </a:lnTo>
                  <a:lnTo>
                    <a:pt x="3586" y="5289"/>
                  </a:lnTo>
                  <a:lnTo>
                    <a:pt x="3167" y="5468"/>
                  </a:lnTo>
                  <a:lnTo>
                    <a:pt x="2719" y="5632"/>
                  </a:lnTo>
                  <a:lnTo>
                    <a:pt x="2271" y="5767"/>
                  </a:lnTo>
                  <a:lnTo>
                    <a:pt x="1793" y="5886"/>
                  </a:lnTo>
                  <a:lnTo>
                    <a:pt x="1285" y="5961"/>
                  </a:lnTo>
                  <a:lnTo>
                    <a:pt x="762" y="6021"/>
                  </a:lnTo>
                  <a:lnTo>
                    <a:pt x="224" y="6036"/>
                  </a:lnTo>
                  <a:lnTo>
                    <a:pt x="179" y="6155"/>
                  </a:lnTo>
                  <a:lnTo>
                    <a:pt x="105" y="6499"/>
                  </a:lnTo>
                  <a:lnTo>
                    <a:pt x="60" y="6723"/>
                  </a:lnTo>
                  <a:lnTo>
                    <a:pt x="30" y="6992"/>
                  </a:lnTo>
                  <a:lnTo>
                    <a:pt x="0" y="7291"/>
                  </a:lnTo>
                  <a:lnTo>
                    <a:pt x="0" y="7604"/>
                  </a:lnTo>
                  <a:lnTo>
                    <a:pt x="15" y="7933"/>
                  </a:lnTo>
                  <a:lnTo>
                    <a:pt x="75" y="8292"/>
                  </a:lnTo>
                  <a:lnTo>
                    <a:pt x="105" y="8456"/>
                  </a:lnTo>
                  <a:lnTo>
                    <a:pt x="149" y="8635"/>
                  </a:lnTo>
                  <a:lnTo>
                    <a:pt x="209" y="8814"/>
                  </a:lnTo>
                  <a:lnTo>
                    <a:pt x="269" y="8994"/>
                  </a:lnTo>
                  <a:lnTo>
                    <a:pt x="344" y="9158"/>
                  </a:lnTo>
                  <a:lnTo>
                    <a:pt x="433" y="9337"/>
                  </a:lnTo>
                  <a:lnTo>
                    <a:pt x="538" y="9502"/>
                  </a:lnTo>
                  <a:lnTo>
                    <a:pt x="657" y="9666"/>
                  </a:lnTo>
                  <a:lnTo>
                    <a:pt x="792" y="9830"/>
                  </a:lnTo>
                  <a:lnTo>
                    <a:pt x="926" y="9980"/>
                  </a:lnTo>
                  <a:lnTo>
                    <a:pt x="1091" y="10129"/>
                  </a:lnTo>
                  <a:lnTo>
                    <a:pt x="1270" y="10264"/>
                  </a:lnTo>
                  <a:lnTo>
                    <a:pt x="1927" y="10757"/>
                  </a:lnTo>
                  <a:lnTo>
                    <a:pt x="2540" y="11190"/>
                  </a:lnTo>
                  <a:lnTo>
                    <a:pt x="2824" y="11414"/>
                  </a:lnTo>
                  <a:lnTo>
                    <a:pt x="3078" y="11638"/>
                  </a:lnTo>
                  <a:lnTo>
                    <a:pt x="3332" y="11862"/>
                  </a:lnTo>
                  <a:lnTo>
                    <a:pt x="3541" y="12086"/>
                  </a:lnTo>
                  <a:lnTo>
                    <a:pt x="3750" y="12325"/>
                  </a:lnTo>
                  <a:lnTo>
                    <a:pt x="3914" y="12579"/>
                  </a:lnTo>
                  <a:lnTo>
                    <a:pt x="4064" y="12848"/>
                  </a:lnTo>
                  <a:lnTo>
                    <a:pt x="4183" y="13147"/>
                  </a:lnTo>
                  <a:lnTo>
                    <a:pt x="4243" y="13296"/>
                  </a:lnTo>
                  <a:lnTo>
                    <a:pt x="4273" y="13461"/>
                  </a:lnTo>
                  <a:lnTo>
                    <a:pt x="4318" y="13625"/>
                  </a:lnTo>
                  <a:lnTo>
                    <a:pt x="4333" y="13804"/>
                  </a:lnTo>
                  <a:lnTo>
                    <a:pt x="4347" y="13983"/>
                  </a:lnTo>
                  <a:lnTo>
                    <a:pt x="4362" y="14178"/>
                  </a:lnTo>
                  <a:lnTo>
                    <a:pt x="4347" y="14581"/>
                  </a:lnTo>
                  <a:lnTo>
                    <a:pt x="4347" y="14581"/>
                  </a:lnTo>
                  <a:lnTo>
                    <a:pt x="5020" y="14521"/>
                  </a:lnTo>
                  <a:lnTo>
                    <a:pt x="5662" y="14432"/>
                  </a:lnTo>
                  <a:lnTo>
                    <a:pt x="6319" y="14327"/>
                  </a:lnTo>
                  <a:lnTo>
                    <a:pt x="6947" y="14193"/>
                  </a:lnTo>
                  <a:lnTo>
                    <a:pt x="7574" y="14043"/>
                  </a:lnTo>
                  <a:lnTo>
                    <a:pt x="8187" y="13894"/>
                  </a:lnTo>
                  <a:lnTo>
                    <a:pt x="8770" y="13715"/>
                  </a:lnTo>
                  <a:lnTo>
                    <a:pt x="9352" y="13520"/>
                  </a:lnTo>
                  <a:lnTo>
                    <a:pt x="9905" y="13311"/>
                  </a:lnTo>
                  <a:lnTo>
                    <a:pt x="10443" y="13072"/>
                  </a:lnTo>
                  <a:lnTo>
                    <a:pt x="10966" y="12833"/>
                  </a:lnTo>
                  <a:lnTo>
                    <a:pt x="11459" y="12579"/>
                  </a:lnTo>
                  <a:lnTo>
                    <a:pt x="11922" y="12310"/>
                  </a:lnTo>
                  <a:lnTo>
                    <a:pt x="12370" y="12026"/>
                  </a:lnTo>
                  <a:lnTo>
                    <a:pt x="12773" y="11743"/>
                  </a:lnTo>
                  <a:lnTo>
                    <a:pt x="13162" y="11429"/>
                  </a:lnTo>
                  <a:lnTo>
                    <a:pt x="13132" y="11339"/>
                  </a:lnTo>
                  <a:lnTo>
                    <a:pt x="13072" y="11235"/>
                  </a:lnTo>
                  <a:lnTo>
                    <a:pt x="12923" y="11025"/>
                  </a:lnTo>
                  <a:lnTo>
                    <a:pt x="12729" y="10771"/>
                  </a:lnTo>
                  <a:lnTo>
                    <a:pt x="12490" y="10473"/>
                  </a:lnTo>
                  <a:lnTo>
                    <a:pt x="11892" y="9771"/>
                  </a:lnTo>
                  <a:lnTo>
                    <a:pt x="11563" y="9352"/>
                  </a:lnTo>
                  <a:lnTo>
                    <a:pt x="11220" y="8874"/>
                  </a:lnTo>
                  <a:lnTo>
                    <a:pt x="10981" y="8516"/>
                  </a:lnTo>
                  <a:lnTo>
                    <a:pt x="10771" y="8172"/>
                  </a:lnTo>
                  <a:lnTo>
                    <a:pt x="10562" y="7798"/>
                  </a:lnTo>
                  <a:lnTo>
                    <a:pt x="10368" y="7440"/>
                  </a:lnTo>
                  <a:lnTo>
                    <a:pt x="10174" y="7066"/>
                  </a:lnTo>
                  <a:lnTo>
                    <a:pt x="9995" y="6693"/>
                  </a:lnTo>
                  <a:lnTo>
                    <a:pt x="9830" y="6319"/>
                  </a:lnTo>
                  <a:lnTo>
                    <a:pt x="9681" y="5946"/>
                  </a:lnTo>
                  <a:lnTo>
                    <a:pt x="9412" y="5199"/>
                  </a:lnTo>
                  <a:lnTo>
                    <a:pt x="9173" y="4452"/>
                  </a:lnTo>
                  <a:lnTo>
                    <a:pt x="8964" y="3750"/>
                  </a:lnTo>
                  <a:lnTo>
                    <a:pt x="8785" y="3063"/>
                  </a:lnTo>
                  <a:lnTo>
                    <a:pt x="8650" y="2420"/>
                  </a:lnTo>
                  <a:lnTo>
                    <a:pt x="8531" y="1838"/>
                  </a:lnTo>
                  <a:lnTo>
                    <a:pt x="8441" y="1315"/>
                  </a:lnTo>
                  <a:lnTo>
                    <a:pt x="8366" y="867"/>
                  </a:lnTo>
                  <a:lnTo>
                    <a:pt x="8277" y="224"/>
                  </a:lnTo>
                  <a:lnTo>
                    <a:pt x="8262"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44"/>
            <p:cNvSpPr/>
            <p:nvPr/>
          </p:nvSpPr>
          <p:spPr>
            <a:xfrm>
              <a:off x="6711607" y="1706530"/>
              <a:ext cx="25050" cy="25078"/>
            </a:xfrm>
            <a:custGeom>
              <a:rect b="b" l="l" r="r" t="t"/>
              <a:pathLst>
                <a:path extrusionOk="0" h="913" w="912">
                  <a:moveTo>
                    <a:pt x="449" y="1"/>
                  </a:moveTo>
                  <a:lnTo>
                    <a:pt x="359" y="16"/>
                  </a:lnTo>
                  <a:lnTo>
                    <a:pt x="284" y="31"/>
                  </a:lnTo>
                  <a:lnTo>
                    <a:pt x="195" y="76"/>
                  </a:lnTo>
                  <a:lnTo>
                    <a:pt x="135" y="135"/>
                  </a:lnTo>
                  <a:lnTo>
                    <a:pt x="75" y="210"/>
                  </a:lnTo>
                  <a:lnTo>
                    <a:pt x="30" y="285"/>
                  </a:lnTo>
                  <a:lnTo>
                    <a:pt x="1" y="359"/>
                  </a:lnTo>
                  <a:lnTo>
                    <a:pt x="1" y="464"/>
                  </a:lnTo>
                  <a:lnTo>
                    <a:pt x="1" y="554"/>
                  </a:lnTo>
                  <a:lnTo>
                    <a:pt x="30" y="643"/>
                  </a:lnTo>
                  <a:lnTo>
                    <a:pt x="75" y="718"/>
                  </a:lnTo>
                  <a:lnTo>
                    <a:pt x="135" y="778"/>
                  </a:lnTo>
                  <a:lnTo>
                    <a:pt x="195" y="837"/>
                  </a:lnTo>
                  <a:lnTo>
                    <a:pt x="284" y="882"/>
                  </a:lnTo>
                  <a:lnTo>
                    <a:pt x="359" y="912"/>
                  </a:lnTo>
                  <a:lnTo>
                    <a:pt x="553" y="912"/>
                  </a:lnTo>
                  <a:lnTo>
                    <a:pt x="628" y="882"/>
                  </a:lnTo>
                  <a:lnTo>
                    <a:pt x="718" y="837"/>
                  </a:lnTo>
                  <a:lnTo>
                    <a:pt x="777" y="778"/>
                  </a:lnTo>
                  <a:lnTo>
                    <a:pt x="837" y="718"/>
                  </a:lnTo>
                  <a:lnTo>
                    <a:pt x="882" y="643"/>
                  </a:lnTo>
                  <a:lnTo>
                    <a:pt x="912" y="554"/>
                  </a:lnTo>
                  <a:lnTo>
                    <a:pt x="912" y="464"/>
                  </a:lnTo>
                  <a:lnTo>
                    <a:pt x="912" y="359"/>
                  </a:lnTo>
                  <a:lnTo>
                    <a:pt x="882" y="285"/>
                  </a:lnTo>
                  <a:lnTo>
                    <a:pt x="837" y="210"/>
                  </a:lnTo>
                  <a:lnTo>
                    <a:pt x="777" y="135"/>
                  </a:lnTo>
                  <a:lnTo>
                    <a:pt x="718" y="76"/>
                  </a:lnTo>
                  <a:lnTo>
                    <a:pt x="628" y="31"/>
                  </a:lnTo>
                  <a:lnTo>
                    <a:pt x="553" y="16"/>
                  </a:lnTo>
                  <a:lnTo>
                    <a:pt x="44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44"/>
            <p:cNvSpPr/>
            <p:nvPr/>
          </p:nvSpPr>
          <p:spPr>
            <a:xfrm>
              <a:off x="6385386" y="1930163"/>
              <a:ext cx="750989" cy="741952"/>
            </a:xfrm>
            <a:custGeom>
              <a:rect b="b" l="l" r="r" t="t"/>
              <a:pathLst>
                <a:path extrusionOk="0" h="27012" w="27341">
                  <a:moveTo>
                    <a:pt x="21140" y="1"/>
                  </a:moveTo>
                  <a:lnTo>
                    <a:pt x="20811" y="61"/>
                  </a:lnTo>
                  <a:lnTo>
                    <a:pt x="20483" y="135"/>
                  </a:lnTo>
                  <a:lnTo>
                    <a:pt x="20154" y="255"/>
                  </a:lnTo>
                  <a:lnTo>
                    <a:pt x="19840" y="404"/>
                  </a:lnTo>
                  <a:lnTo>
                    <a:pt x="19557" y="569"/>
                  </a:lnTo>
                  <a:lnTo>
                    <a:pt x="19288" y="778"/>
                  </a:lnTo>
                  <a:lnTo>
                    <a:pt x="19034" y="1002"/>
                  </a:lnTo>
                  <a:lnTo>
                    <a:pt x="18810" y="1241"/>
                  </a:lnTo>
                  <a:lnTo>
                    <a:pt x="18615" y="1510"/>
                  </a:lnTo>
                  <a:lnTo>
                    <a:pt x="18451" y="1779"/>
                  </a:lnTo>
                  <a:lnTo>
                    <a:pt x="18317" y="2078"/>
                  </a:lnTo>
                  <a:lnTo>
                    <a:pt x="18197" y="2391"/>
                  </a:lnTo>
                  <a:lnTo>
                    <a:pt x="18122" y="2705"/>
                  </a:lnTo>
                  <a:lnTo>
                    <a:pt x="18063" y="3019"/>
                  </a:lnTo>
                  <a:lnTo>
                    <a:pt x="18048" y="3347"/>
                  </a:lnTo>
                  <a:lnTo>
                    <a:pt x="18063" y="3691"/>
                  </a:lnTo>
                  <a:lnTo>
                    <a:pt x="18107" y="4020"/>
                  </a:lnTo>
                  <a:lnTo>
                    <a:pt x="18182" y="4348"/>
                  </a:lnTo>
                  <a:lnTo>
                    <a:pt x="18302" y="4677"/>
                  </a:lnTo>
                  <a:lnTo>
                    <a:pt x="18346" y="4782"/>
                  </a:lnTo>
                  <a:lnTo>
                    <a:pt x="18436" y="4991"/>
                  </a:lnTo>
                  <a:lnTo>
                    <a:pt x="18526" y="5245"/>
                  </a:lnTo>
                  <a:lnTo>
                    <a:pt x="18735" y="5783"/>
                  </a:lnTo>
                  <a:lnTo>
                    <a:pt x="18929" y="6335"/>
                  </a:lnTo>
                  <a:lnTo>
                    <a:pt x="19108" y="6903"/>
                  </a:lnTo>
                  <a:lnTo>
                    <a:pt x="19273" y="7471"/>
                  </a:lnTo>
                  <a:lnTo>
                    <a:pt x="19437" y="8038"/>
                  </a:lnTo>
                  <a:lnTo>
                    <a:pt x="19601" y="8606"/>
                  </a:lnTo>
                  <a:lnTo>
                    <a:pt x="19736" y="9174"/>
                  </a:lnTo>
                  <a:lnTo>
                    <a:pt x="19870" y="9741"/>
                  </a:lnTo>
                  <a:lnTo>
                    <a:pt x="19990" y="10324"/>
                  </a:lnTo>
                  <a:lnTo>
                    <a:pt x="20109" y="10892"/>
                  </a:lnTo>
                  <a:lnTo>
                    <a:pt x="20199" y="11474"/>
                  </a:lnTo>
                  <a:lnTo>
                    <a:pt x="20289" y="12042"/>
                  </a:lnTo>
                  <a:lnTo>
                    <a:pt x="20363" y="12625"/>
                  </a:lnTo>
                  <a:lnTo>
                    <a:pt x="20423" y="13193"/>
                  </a:lnTo>
                  <a:lnTo>
                    <a:pt x="20483" y="13760"/>
                  </a:lnTo>
                  <a:lnTo>
                    <a:pt x="20513" y="14328"/>
                  </a:lnTo>
                  <a:lnTo>
                    <a:pt x="20543" y="14896"/>
                  </a:lnTo>
                  <a:lnTo>
                    <a:pt x="20543" y="15448"/>
                  </a:lnTo>
                  <a:lnTo>
                    <a:pt x="20528" y="16001"/>
                  </a:lnTo>
                  <a:lnTo>
                    <a:pt x="20513" y="16554"/>
                  </a:lnTo>
                  <a:lnTo>
                    <a:pt x="20468" y="17107"/>
                  </a:lnTo>
                  <a:lnTo>
                    <a:pt x="20408" y="17644"/>
                  </a:lnTo>
                  <a:lnTo>
                    <a:pt x="20348" y="18167"/>
                  </a:lnTo>
                  <a:lnTo>
                    <a:pt x="20259" y="18660"/>
                  </a:lnTo>
                  <a:lnTo>
                    <a:pt x="20154" y="19138"/>
                  </a:lnTo>
                  <a:lnTo>
                    <a:pt x="20035" y="19617"/>
                  </a:lnTo>
                  <a:lnTo>
                    <a:pt x="19900" y="20080"/>
                  </a:lnTo>
                  <a:lnTo>
                    <a:pt x="19870" y="20199"/>
                  </a:lnTo>
                  <a:lnTo>
                    <a:pt x="19766" y="20513"/>
                  </a:lnTo>
                  <a:lnTo>
                    <a:pt x="19766" y="20528"/>
                  </a:lnTo>
                  <a:lnTo>
                    <a:pt x="16867" y="20916"/>
                  </a:lnTo>
                  <a:lnTo>
                    <a:pt x="14343" y="21230"/>
                  </a:lnTo>
                  <a:lnTo>
                    <a:pt x="11833" y="21559"/>
                  </a:lnTo>
                  <a:lnTo>
                    <a:pt x="9323" y="21857"/>
                  </a:lnTo>
                  <a:lnTo>
                    <a:pt x="6813" y="22156"/>
                  </a:lnTo>
                  <a:lnTo>
                    <a:pt x="4303" y="22425"/>
                  </a:lnTo>
                  <a:lnTo>
                    <a:pt x="1793" y="22679"/>
                  </a:lnTo>
                  <a:lnTo>
                    <a:pt x="1614" y="22709"/>
                  </a:lnTo>
                  <a:lnTo>
                    <a:pt x="1435" y="22754"/>
                  </a:lnTo>
                  <a:lnTo>
                    <a:pt x="1270" y="22814"/>
                  </a:lnTo>
                  <a:lnTo>
                    <a:pt x="1106" y="22873"/>
                  </a:lnTo>
                  <a:lnTo>
                    <a:pt x="957" y="22963"/>
                  </a:lnTo>
                  <a:lnTo>
                    <a:pt x="822" y="23053"/>
                  </a:lnTo>
                  <a:lnTo>
                    <a:pt x="688" y="23157"/>
                  </a:lnTo>
                  <a:lnTo>
                    <a:pt x="553" y="23277"/>
                  </a:lnTo>
                  <a:lnTo>
                    <a:pt x="449" y="23411"/>
                  </a:lnTo>
                  <a:lnTo>
                    <a:pt x="344" y="23546"/>
                  </a:lnTo>
                  <a:lnTo>
                    <a:pt x="255" y="23695"/>
                  </a:lnTo>
                  <a:lnTo>
                    <a:pt x="180" y="23859"/>
                  </a:lnTo>
                  <a:lnTo>
                    <a:pt x="105" y="24024"/>
                  </a:lnTo>
                  <a:lnTo>
                    <a:pt x="60" y="24188"/>
                  </a:lnTo>
                  <a:lnTo>
                    <a:pt x="30" y="24367"/>
                  </a:lnTo>
                  <a:lnTo>
                    <a:pt x="16" y="24547"/>
                  </a:lnTo>
                  <a:lnTo>
                    <a:pt x="1" y="24920"/>
                  </a:lnTo>
                  <a:lnTo>
                    <a:pt x="1" y="25219"/>
                  </a:lnTo>
                  <a:lnTo>
                    <a:pt x="30" y="25473"/>
                  </a:lnTo>
                  <a:lnTo>
                    <a:pt x="45" y="25562"/>
                  </a:lnTo>
                  <a:lnTo>
                    <a:pt x="75" y="25652"/>
                  </a:lnTo>
                  <a:lnTo>
                    <a:pt x="105" y="25727"/>
                  </a:lnTo>
                  <a:lnTo>
                    <a:pt x="150" y="25801"/>
                  </a:lnTo>
                  <a:lnTo>
                    <a:pt x="195" y="25846"/>
                  </a:lnTo>
                  <a:lnTo>
                    <a:pt x="255" y="25891"/>
                  </a:lnTo>
                  <a:lnTo>
                    <a:pt x="314" y="25936"/>
                  </a:lnTo>
                  <a:lnTo>
                    <a:pt x="389" y="25966"/>
                  </a:lnTo>
                  <a:lnTo>
                    <a:pt x="568" y="26011"/>
                  </a:lnTo>
                  <a:lnTo>
                    <a:pt x="1211" y="26041"/>
                  </a:lnTo>
                  <a:lnTo>
                    <a:pt x="1898" y="26085"/>
                  </a:lnTo>
                  <a:lnTo>
                    <a:pt x="3332" y="26205"/>
                  </a:lnTo>
                  <a:lnTo>
                    <a:pt x="4826" y="26339"/>
                  </a:lnTo>
                  <a:lnTo>
                    <a:pt x="6350" y="26489"/>
                  </a:lnTo>
                  <a:lnTo>
                    <a:pt x="7874" y="26638"/>
                  </a:lnTo>
                  <a:lnTo>
                    <a:pt x="9353" y="26758"/>
                  </a:lnTo>
                  <a:lnTo>
                    <a:pt x="10787" y="26847"/>
                  </a:lnTo>
                  <a:lnTo>
                    <a:pt x="11459" y="26877"/>
                  </a:lnTo>
                  <a:lnTo>
                    <a:pt x="12117" y="26907"/>
                  </a:lnTo>
                  <a:lnTo>
                    <a:pt x="14671" y="26937"/>
                  </a:lnTo>
                  <a:lnTo>
                    <a:pt x="17226" y="26967"/>
                  </a:lnTo>
                  <a:lnTo>
                    <a:pt x="19781" y="26997"/>
                  </a:lnTo>
                  <a:lnTo>
                    <a:pt x="22335" y="27012"/>
                  </a:lnTo>
                  <a:lnTo>
                    <a:pt x="22530" y="26997"/>
                  </a:lnTo>
                  <a:lnTo>
                    <a:pt x="22724" y="26982"/>
                  </a:lnTo>
                  <a:lnTo>
                    <a:pt x="22918" y="26952"/>
                  </a:lnTo>
                  <a:lnTo>
                    <a:pt x="23097" y="26907"/>
                  </a:lnTo>
                  <a:lnTo>
                    <a:pt x="23291" y="26847"/>
                  </a:lnTo>
                  <a:lnTo>
                    <a:pt x="23471" y="26787"/>
                  </a:lnTo>
                  <a:lnTo>
                    <a:pt x="23650" y="26713"/>
                  </a:lnTo>
                  <a:lnTo>
                    <a:pt x="23814" y="26623"/>
                  </a:lnTo>
                  <a:lnTo>
                    <a:pt x="23979" y="26519"/>
                  </a:lnTo>
                  <a:lnTo>
                    <a:pt x="24143" y="26399"/>
                  </a:lnTo>
                  <a:lnTo>
                    <a:pt x="24292" y="26280"/>
                  </a:lnTo>
                  <a:lnTo>
                    <a:pt x="24442" y="26145"/>
                  </a:lnTo>
                  <a:lnTo>
                    <a:pt x="24576" y="25996"/>
                  </a:lnTo>
                  <a:lnTo>
                    <a:pt x="24711" y="25846"/>
                  </a:lnTo>
                  <a:lnTo>
                    <a:pt x="24830" y="25682"/>
                  </a:lnTo>
                  <a:lnTo>
                    <a:pt x="24935" y="25503"/>
                  </a:lnTo>
                  <a:lnTo>
                    <a:pt x="25099" y="25219"/>
                  </a:lnTo>
                  <a:lnTo>
                    <a:pt x="25458" y="24487"/>
                  </a:lnTo>
                  <a:lnTo>
                    <a:pt x="25637" y="24113"/>
                  </a:lnTo>
                  <a:lnTo>
                    <a:pt x="25786" y="23755"/>
                  </a:lnTo>
                  <a:lnTo>
                    <a:pt x="26085" y="23008"/>
                  </a:lnTo>
                  <a:lnTo>
                    <a:pt x="26220" y="22634"/>
                  </a:lnTo>
                  <a:lnTo>
                    <a:pt x="26339" y="22246"/>
                  </a:lnTo>
                  <a:lnTo>
                    <a:pt x="26563" y="21499"/>
                  </a:lnTo>
                  <a:lnTo>
                    <a:pt x="26757" y="20737"/>
                  </a:lnTo>
                  <a:lnTo>
                    <a:pt x="26922" y="19975"/>
                  </a:lnTo>
                  <a:lnTo>
                    <a:pt x="27056" y="19213"/>
                  </a:lnTo>
                  <a:lnTo>
                    <a:pt x="27161" y="18451"/>
                  </a:lnTo>
                  <a:lnTo>
                    <a:pt x="27236" y="17704"/>
                  </a:lnTo>
                  <a:lnTo>
                    <a:pt x="27295" y="16957"/>
                  </a:lnTo>
                  <a:lnTo>
                    <a:pt x="27325" y="16195"/>
                  </a:lnTo>
                  <a:lnTo>
                    <a:pt x="27340" y="15463"/>
                  </a:lnTo>
                  <a:lnTo>
                    <a:pt x="27325" y="14716"/>
                  </a:lnTo>
                  <a:lnTo>
                    <a:pt x="27295" y="13984"/>
                  </a:lnTo>
                  <a:lnTo>
                    <a:pt x="27250" y="13252"/>
                  </a:lnTo>
                  <a:lnTo>
                    <a:pt x="27191" y="12535"/>
                  </a:lnTo>
                  <a:lnTo>
                    <a:pt x="27116" y="11803"/>
                  </a:lnTo>
                  <a:lnTo>
                    <a:pt x="27011" y="11086"/>
                  </a:lnTo>
                  <a:lnTo>
                    <a:pt x="26907" y="10384"/>
                  </a:lnTo>
                  <a:lnTo>
                    <a:pt x="26787" y="9682"/>
                  </a:lnTo>
                  <a:lnTo>
                    <a:pt x="26653" y="8980"/>
                  </a:lnTo>
                  <a:lnTo>
                    <a:pt x="26503" y="8277"/>
                  </a:lnTo>
                  <a:lnTo>
                    <a:pt x="26339" y="7590"/>
                  </a:lnTo>
                  <a:lnTo>
                    <a:pt x="26175" y="6888"/>
                  </a:lnTo>
                  <a:lnTo>
                    <a:pt x="25981" y="6216"/>
                  </a:lnTo>
                  <a:lnTo>
                    <a:pt x="25786" y="5529"/>
                  </a:lnTo>
                  <a:lnTo>
                    <a:pt x="25577" y="4856"/>
                  </a:lnTo>
                  <a:lnTo>
                    <a:pt x="25353" y="4169"/>
                  </a:lnTo>
                  <a:lnTo>
                    <a:pt x="25129" y="3497"/>
                  </a:lnTo>
                  <a:lnTo>
                    <a:pt x="24875" y="2810"/>
                  </a:lnTo>
                  <a:lnTo>
                    <a:pt x="24741" y="2466"/>
                  </a:lnTo>
                  <a:lnTo>
                    <a:pt x="24666" y="2287"/>
                  </a:lnTo>
                  <a:lnTo>
                    <a:pt x="24576" y="2078"/>
                  </a:lnTo>
                  <a:lnTo>
                    <a:pt x="24427" y="1764"/>
                  </a:lnTo>
                  <a:lnTo>
                    <a:pt x="24248" y="1480"/>
                  </a:lnTo>
                  <a:lnTo>
                    <a:pt x="24053" y="1211"/>
                  </a:lnTo>
                  <a:lnTo>
                    <a:pt x="23829" y="972"/>
                  </a:lnTo>
                  <a:lnTo>
                    <a:pt x="23575" y="748"/>
                  </a:lnTo>
                  <a:lnTo>
                    <a:pt x="23321" y="554"/>
                  </a:lnTo>
                  <a:lnTo>
                    <a:pt x="23037" y="389"/>
                  </a:lnTo>
                  <a:lnTo>
                    <a:pt x="22739" y="255"/>
                  </a:lnTo>
                  <a:lnTo>
                    <a:pt x="22440" y="150"/>
                  </a:lnTo>
                  <a:lnTo>
                    <a:pt x="22126" y="61"/>
                  </a:lnTo>
                  <a:lnTo>
                    <a:pt x="21798" y="16"/>
                  </a:lnTo>
                  <a:lnTo>
                    <a:pt x="214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44"/>
            <p:cNvSpPr/>
            <p:nvPr/>
          </p:nvSpPr>
          <p:spPr>
            <a:xfrm>
              <a:off x="5894611" y="2134515"/>
              <a:ext cx="681221" cy="451016"/>
            </a:xfrm>
            <a:custGeom>
              <a:rect b="b" l="l" r="r" t="t"/>
              <a:pathLst>
                <a:path extrusionOk="0" h="16420" w="24801">
                  <a:moveTo>
                    <a:pt x="1" y="1"/>
                  </a:moveTo>
                  <a:lnTo>
                    <a:pt x="6320" y="16419"/>
                  </a:lnTo>
                  <a:lnTo>
                    <a:pt x="24801" y="16419"/>
                  </a:lnTo>
                  <a:lnTo>
                    <a:pt x="24801" y="14761"/>
                  </a:lnTo>
                  <a:lnTo>
                    <a:pt x="7366" y="14761"/>
                  </a:lnTo>
                  <a:lnTo>
                    <a:pt x="165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44"/>
            <p:cNvSpPr/>
            <p:nvPr/>
          </p:nvSpPr>
          <p:spPr>
            <a:xfrm>
              <a:off x="6251211" y="2537477"/>
              <a:ext cx="261408" cy="111628"/>
            </a:xfrm>
            <a:custGeom>
              <a:rect b="b" l="l" r="r" t="t"/>
              <a:pathLst>
                <a:path extrusionOk="0" h="4064" w="9517">
                  <a:moveTo>
                    <a:pt x="8232" y="0"/>
                  </a:moveTo>
                  <a:lnTo>
                    <a:pt x="8157" y="30"/>
                  </a:lnTo>
                  <a:lnTo>
                    <a:pt x="8113" y="75"/>
                  </a:lnTo>
                  <a:lnTo>
                    <a:pt x="8068" y="135"/>
                  </a:lnTo>
                  <a:lnTo>
                    <a:pt x="8053" y="225"/>
                  </a:lnTo>
                  <a:lnTo>
                    <a:pt x="8038" y="314"/>
                  </a:lnTo>
                  <a:lnTo>
                    <a:pt x="8053" y="419"/>
                  </a:lnTo>
                  <a:lnTo>
                    <a:pt x="8083" y="882"/>
                  </a:lnTo>
                  <a:lnTo>
                    <a:pt x="8083" y="1001"/>
                  </a:lnTo>
                  <a:lnTo>
                    <a:pt x="8083" y="1106"/>
                  </a:lnTo>
                  <a:lnTo>
                    <a:pt x="8068" y="1196"/>
                  </a:lnTo>
                  <a:lnTo>
                    <a:pt x="8038" y="1270"/>
                  </a:lnTo>
                  <a:lnTo>
                    <a:pt x="8008" y="1300"/>
                  </a:lnTo>
                  <a:lnTo>
                    <a:pt x="7963" y="1330"/>
                  </a:lnTo>
                  <a:lnTo>
                    <a:pt x="7859" y="1390"/>
                  </a:lnTo>
                  <a:lnTo>
                    <a:pt x="7694" y="1435"/>
                  </a:lnTo>
                  <a:lnTo>
                    <a:pt x="7485" y="1494"/>
                  </a:lnTo>
                  <a:lnTo>
                    <a:pt x="7246" y="1539"/>
                  </a:lnTo>
                  <a:lnTo>
                    <a:pt x="6977" y="1569"/>
                  </a:lnTo>
                  <a:lnTo>
                    <a:pt x="6365" y="1629"/>
                  </a:lnTo>
                  <a:lnTo>
                    <a:pt x="5692" y="1659"/>
                  </a:lnTo>
                  <a:lnTo>
                    <a:pt x="5005" y="1659"/>
                  </a:lnTo>
                  <a:lnTo>
                    <a:pt x="4318" y="1644"/>
                  </a:lnTo>
                  <a:lnTo>
                    <a:pt x="3705" y="1599"/>
                  </a:lnTo>
                  <a:lnTo>
                    <a:pt x="3063" y="1539"/>
                  </a:lnTo>
                  <a:lnTo>
                    <a:pt x="2421" y="1524"/>
                  </a:lnTo>
                  <a:lnTo>
                    <a:pt x="1808" y="1524"/>
                  </a:lnTo>
                  <a:lnTo>
                    <a:pt x="1240" y="1539"/>
                  </a:lnTo>
                  <a:lnTo>
                    <a:pt x="927" y="1554"/>
                  </a:lnTo>
                  <a:lnTo>
                    <a:pt x="404" y="1584"/>
                  </a:lnTo>
                  <a:lnTo>
                    <a:pt x="344" y="1584"/>
                  </a:lnTo>
                  <a:lnTo>
                    <a:pt x="284" y="1614"/>
                  </a:lnTo>
                  <a:lnTo>
                    <a:pt x="180" y="1659"/>
                  </a:lnTo>
                  <a:lnTo>
                    <a:pt x="105" y="1733"/>
                  </a:lnTo>
                  <a:lnTo>
                    <a:pt x="45" y="1823"/>
                  </a:lnTo>
                  <a:lnTo>
                    <a:pt x="15" y="1883"/>
                  </a:lnTo>
                  <a:lnTo>
                    <a:pt x="0" y="1957"/>
                  </a:lnTo>
                  <a:lnTo>
                    <a:pt x="0" y="2017"/>
                  </a:lnTo>
                  <a:lnTo>
                    <a:pt x="0" y="2092"/>
                  </a:lnTo>
                  <a:lnTo>
                    <a:pt x="15" y="2152"/>
                  </a:lnTo>
                  <a:lnTo>
                    <a:pt x="45" y="2226"/>
                  </a:lnTo>
                  <a:lnTo>
                    <a:pt x="90" y="2286"/>
                  </a:lnTo>
                  <a:lnTo>
                    <a:pt x="150" y="2346"/>
                  </a:lnTo>
                  <a:lnTo>
                    <a:pt x="284" y="2450"/>
                  </a:lnTo>
                  <a:lnTo>
                    <a:pt x="449" y="2585"/>
                  </a:lnTo>
                  <a:lnTo>
                    <a:pt x="628" y="2704"/>
                  </a:lnTo>
                  <a:lnTo>
                    <a:pt x="837" y="2839"/>
                  </a:lnTo>
                  <a:lnTo>
                    <a:pt x="1300" y="3108"/>
                  </a:lnTo>
                  <a:lnTo>
                    <a:pt x="1569" y="3242"/>
                  </a:lnTo>
                  <a:lnTo>
                    <a:pt x="1838" y="3377"/>
                  </a:lnTo>
                  <a:lnTo>
                    <a:pt x="2137" y="3496"/>
                  </a:lnTo>
                  <a:lnTo>
                    <a:pt x="2436" y="3616"/>
                  </a:lnTo>
                  <a:lnTo>
                    <a:pt x="2764" y="3735"/>
                  </a:lnTo>
                  <a:lnTo>
                    <a:pt x="3093" y="3825"/>
                  </a:lnTo>
                  <a:lnTo>
                    <a:pt x="3436" y="3915"/>
                  </a:lnTo>
                  <a:lnTo>
                    <a:pt x="3810" y="3989"/>
                  </a:lnTo>
                  <a:lnTo>
                    <a:pt x="4169" y="4034"/>
                  </a:lnTo>
                  <a:lnTo>
                    <a:pt x="4557" y="4064"/>
                  </a:lnTo>
                  <a:lnTo>
                    <a:pt x="4945" y="4064"/>
                  </a:lnTo>
                  <a:lnTo>
                    <a:pt x="5334" y="4049"/>
                  </a:lnTo>
                  <a:lnTo>
                    <a:pt x="5737" y="4004"/>
                  </a:lnTo>
                  <a:lnTo>
                    <a:pt x="6155" y="3915"/>
                  </a:lnTo>
                  <a:lnTo>
                    <a:pt x="6544" y="3810"/>
                  </a:lnTo>
                  <a:lnTo>
                    <a:pt x="6917" y="3676"/>
                  </a:lnTo>
                  <a:lnTo>
                    <a:pt x="7276" y="3526"/>
                  </a:lnTo>
                  <a:lnTo>
                    <a:pt x="7605" y="3362"/>
                  </a:lnTo>
                  <a:lnTo>
                    <a:pt x="7903" y="3183"/>
                  </a:lnTo>
                  <a:lnTo>
                    <a:pt x="8172" y="3003"/>
                  </a:lnTo>
                  <a:lnTo>
                    <a:pt x="8426" y="2809"/>
                  </a:lnTo>
                  <a:lnTo>
                    <a:pt x="8650" y="2630"/>
                  </a:lnTo>
                  <a:lnTo>
                    <a:pt x="8860" y="2450"/>
                  </a:lnTo>
                  <a:lnTo>
                    <a:pt x="9024" y="2286"/>
                  </a:lnTo>
                  <a:lnTo>
                    <a:pt x="9293" y="2002"/>
                  </a:lnTo>
                  <a:lnTo>
                    <a:pt x="9457" y="1793"/>
                  </a:lnTo>
                  <a:lnTo>
                    <a:pt x="9517" y="1718"/>
                  </a:lnTo>
                  <a:lnTo>
                    <a:pt x="9472" y="1509"/>
                  </a:lnTo>
                  <a:lnTo>
                    <a:pt x="9397" y="1270"/>
                  </a:lnTo>
                  <a:lnTo>
                    <a:pt x="9293" y="1001"/>
                  </a:lnTo>
                  <a:lnTo>
                    <a:pt x="9233" y="852"/>
                  </a:lnTo>
                  <a:lnTo>
                    <a:pt x="9158" y="703"/>
                  </a:lnTo>
                  <a:lnTo>
                    <a:pt x="9069" y="568"/>
                  </a:lnTo>
                  <a:lnTo>
                    <a:pt x="8964" y="434"/>
                  </a:lnTo>
                  <a:lnTo>
                    <a:pt x="8860" y="314"/>
                  </a:lnTo>
                  <a:lnTo>
                    <a:pt x="8725" y="195"/>
                  </a:lnTo>
                  <a:lnTo>
                    <a:pt x="8591" y="105"/>
                  </a:lnTo>
                  <a:lnTo>
                    <a:pt x="8441" y="45"/>
                  </a:lnTo>
                  <a:lnTo>
                    <a:pt x="8322" y="0"/>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44"/>
            <p:cNvSpPr/>
            <p:nvPr/>
          </p:nvSpPr>
          <p:spPr>
            <a:xfrm>
              <a:off x="6252447" y="2583017"/>
              <a:ext cx="66911" cy="39828"/>
            </a:xfrm>
            <a:custGeom>
              <a:rect b="b" l="l" r="r" t="t"/>
              <a:pathLst>
                <a:path extrusionOk="0" h="1450" w="2436">
                  <a:moveTo>
                    <a:pt x="135" y="1"/>
                  </a:moveTo>
                  <a:lnTo>
                    <a:pt x="60" y="75"/>
                  </a:lnTo>
                  <a:lnTo>
                    <a:pt x="0" y="165"/>
                  </a:lnTo>
                  <a:lnTo>
                    <a:pt x="135" y="285"/>
                  </a:lnTo>
                  <a:lnTo>
                    <a:pt x="299" y="434"/>
                  </a:lnTo>
                  <a:lnTo>
                    <a:pt x="508" y="598"/>
                  </a:lnTo>
                  <a:lnTo>
                    <a:pt x="762" y="763"/>
                  </a:lnTo>
                  <a:lnTo>
                    <a:pt x="1076" y="942"/>
                  </a:lnTo>
                  <a:lnTo>
                    <a:pt x="1419" y="1106"/>
                  </a:lnTo>
                  <a:lnTo>
                    <a:pt x="1838" y="1286"/>
                  </a:lnTo>
                  <a:lnTo>
                    <a:pt x="2301" y="1450"/>
                  </a:lnTo>
                  <a:lnTo>
                    <a:pt x="2361" y="1450"/>
                  </a:lnTo>
                  <a:lnTo>
                    <a:pt x="2391" y="1435"/>
                  </a:lnTo>
                  <a:lnTo>
                    <a:pt x="2405" y="1405"/>
                  </a:lnTo>
                  <a:lnTo>
                    <a:pt x="2420" y="1375"/>
                  </a:lnTo>
                  <a:lnTo>
                    <a:pt x="2435" y="1345"/>
                  </a:lnTo>
                  <a:lnTo>
                    <a:pt x="2420" y="1300"/>
                  </a:lnTo>
                  <a:lnTo>
                    <a:pt x="2391" y="1271"/>
                  </a:lnTo>
                  <a:lnTo>
                    <a:pt x="2361" y="1256"/>
                  </a:lnTo>
                  <a:lnTo>
                    <a:pt x="1898" y="1091"/>
                  </a:lnTo>
                  <a:lnTo>
                    <a:pt x="1509" y="927"/>
                  </a:lnTo>
                  <a:lnTo>
                    <a:pt x="1151" y="748"/>
                  </a:lnTo>
                  <a:lnTo>
                    <a:pt x="867" y="583"/>
                  </a:lnTo>
                  <a:lnTo>
                    <a:pt x="613" y="419"/>
                  </a:lnTo>
                  <a:lnTo>
                    <a:pt x="404" y="255"/>
                  </a:lnTo>
                  <a:lnTo>
                    <a:pt x="254" y="120"/>
                  </a:lnTo>
                  <a:lnTo>
                    <a:pt x="135"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44"/>
            <p:cNvSpPr/>
            <p:nvPr/>
          </p:nvSpPr>
          <p:spPr>
            <a:xfrm>
              <a:off x="6276645" y="2579748"/>
              <a:ext cx="60758" cy="29967"/>
            </a:xfrm>
            <a:custGeom>
              <a:rect b="b" l="l" r="r" t="t"/>
              <a:pathLst>
                <a:path extrusionOk="0" h="1091" w="2212">
                  <a:moveTo>
                    <a:pt x="314" y="0"/>
                  </a:moveTo>
                  <a:lnTo>
                    <a:pt x="1" y="15"/>
                  </a:lnTo>
                  <a:lnTo>
                    <a:pt x="150" y="135"/>
                  </a:lnTo>
                  <a:lnTo>
                    <a:pt x="329" y="269"/>
                  </a:lnTo>
                  <a:lnTo>
                    <a:pt x="538" y="404"/>
                  </a:lnTo>
                  <a:lnTo>
                    <a:pt x="777" y="538"/>
                  </a:lnTo>
                  <a:lnTo>
                    <a:pt x="1046" y="687"/>
                  </a:lnTo>
                  <a:lnTo>
                    <a:pt x="1360" y="822"/>
                  </a:lnTo>
                  <a:lnTo>
                    <a:pt x="1704" y="956"/>
                  </a:lnTo>
                  <a:lnTo>
                    <a:pt x="2077" y="1091"/>
                  </a:lnTo>
                  <a:lnTo>
                    <a:pt x="2137" y="1091"/>
                  </a:lnTo>
                  <a:lnTo>
                    <a:pt x="2167" y="1076"/>
                  </a:lnTo>
                  <a:lnTo>
                    <a:pt x="2197" y="1061"/>
                  </a:lnTo>
                  <a:lnTo>
                    <a:pt x="2212" y="1031"/>
                  </a:lnTo>
                  <a:lnTo>
                    <a:pt x="2212" y="986"/>
                  </a:lnTo>
                  <a:lnTo>
                    <a:pt x="2197" y="956"/>
                  </a:lnTo>
                  <a:lnTo>
                    <a:pt x="2167" y="911"/>
                  </a:lnTo>
                  <a:lnTo>
                    <a:pt x="2137" y="897"/>
                  </a:lnTo>
                  <a:lnTo>
                    <a:pt x="1823" y="792"/>
                  </a:lnTo>
                  <a:lnTo>
                    <a:pt x="1539" y="687"/>
                  </a:lnTo>
                  <a:lnTo>
                    <a:pt x="1270" y="568"/>
                  </a:lnTo>
                  <a:lnTo>
                    <a:pt x="1031" y="448"/>
                  </a:lnTo>
                  <a:lnTo>
                    <a:pt x="822" y="329"/>
                  </a:lnTo>
                  <a:lnTo>
                    <a:pt x="628" y="224"/>
                  </a:lnTo>
                  <a:lnTo>
                    <a:pt x="314" y="0"/>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42" name="Google Shape;1142;p44"/>
          <p:cNvPicPr preferRelativeResize="0"/>
          <p:nvPr/>
        </p:nvPicPr>
        <p:blipFill rotWithShape="1">
          <a:blip r:embed="rId3">
            <a:alphaModFix/>
          </a:blip>
          <a:srcRect b="0" l="0" r="0" t="0"/>
          <a:stretch/>
        </p:blipFill>
        <p:spPr>
          <a:xfrm>
            <a:off x="7407675" y="-97500"/>
            <a:ext cx="1650600" cy="1179000"/>
          </a:xfrm>
          <a:prstGeom prst="rect">
            <a:avLst/>
          </a:prstGeom>
          <a:noFill/>
          <a:ln>
            <a:noFill/>
          </a:ln>
        </p:spPr>
      </p:pic>
      <p:sp>
        <p:nvSpPr>
          <p:cNvPr id="1143" name="Google Shape;1143;p44"/>
          <p:cNvSpPr txBox="1"/>
          <p:nvPr/>
        </p:nvSpPr>
        <p:spPr>
          <a:xfrm>
            <a:off x="253900" y="927275"/>
            <a:ext cx="6250200" cy="4781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t/>
            </a:r>
            <a:endParaRPr sz="900">
              <a:solidFill>
                <a:schemeClr val="dk1"/>
              </a:solidFill>
              <a:highlight>
                <a:schemeClr val="lt1"/>
              </a:highlight>
            </a:endParaRPr>
          </a:p>
          <a:p>
            <a:pPr indent="-285750" lvl="0" marL="457200" rtl="0" algn="just">
              <a:spcBef>
                <a:spcPts val="0"/>
              </a:spcBef>
              <a:spcAft>
                <a:spcPts val="0"/>
              </a:spcAft>
              <a:buClr>
                <a:schemeClr val="dk1"/>
              </a:buClr>
              <a:buSzPts val="900"/>
              <a:buAutoNum type="arabicParenR"/>
            </a:pPr>
            <a:r>
              <a:rPr lang="en-GB" sz="900">
                <a:solidFill>
                  <a:schemeClr val="dk1"/>
                </a:solidFill>
                <a:highlight>
                  <a:schemeClr val="lt1"/>
                </a:highlight>
              </a:rPr>
              <a:t>A. Anaya-Isaza and L. Mera-Jiménez, "Data Augmentation and Transfer Learning for Brain Tumor Detection in Magnetic Resonance Imaging," in IEEE Access, vol. 10, pp. 23217-23233, 2022, doi: 10.1109/ACCESS.2022.3154061.</a:t>
            </a:r>
            <a:endParaRPr sz="900">
              <a:solidFill>
                <a:schemeClr val="dk1"/>
              </a:solidFill>
              <a:highlight>
                <a:schemeClr val="lt1"/>
              </a:highlight>
            </a:endParaRPr>
          </a:p>
          <a:p>
            <a:pPr indent="0" lvl="0" marL="457200" rtl="0" algn="just">
              <a:spcBef>
                <a:spcPts val="0"/>
              </a:spcBef>
              <a:spcAft>
                <a:spcPts val="0"/>
              </a:spcAft>
              <a:buClr>
                <a:schemeClr val="dk1"/>
              </a:buClr>
              <a:buSzPts val="1100"/>
              <a:buFont typeface="Arial"/>
              <a:buNone/>
            </a:pPr>
            <a:r>
              <a:rPr lang="en-GB" sz="900">
                <a:solidFill>
                  <a:schemeClr val="dk1"/>
                </a:solidFill>
                <a:highlight>
                  <a:schemeClr val="lt1"/>
                </a:highlight>
              </a:rPr>
              <a:t>keywords: {Tumors;Task analysis;Artificial intelligence;Deep learning;Cancer;Residual neural networks;Principal component analysis;Artificial intelligence;biomedical imaging;cancer;machine learning;medical diagnostic imaging},</a:t>
            </a:r>
            <a:endParaRPr sz="900">
              <a:solidFill>
                <a:schemeClr val="dk1"/>
              </a:solidFill>
              <a:highlight>
                <a:schemeClr val="lt1"/>
              </a:highlight>
            </a:endParaRPr>
          </a:p>
          <a:p>
            <a:pPr indent="0" lvl="0" marL="457200" rtl="0" algn="just">
              <a:spcBef>
                <a:spcPts val="0"/>
              </a:spcBef>
              <a:spcAft>
                <a:spcPts val="0"/>
              </a:spcAft>
              <a:buClr>
                <a:schemeClr val="dk1"/>
              </a:buClr>
              <a:buSzPts val="1100"/>
              <a:buFont typeface="Arial"/>
              <a:buNone/>
            </a:pPr>
            <a:r>
              <a:t/>
            </a:r>
            <a:endParaRPr sz="900">
              <a:solidFill>
                <a:schemeClr val="dk1"/>
              </a:solidFill>
              <a:highlight>
                <a:schemeClr val="lt1"/>
              </a:highlight>
            </a:endParaRPr>
          </a:p>
          <a:p>
            <a:pPr indent="-285750" lvl="0" marL="457200" rtl="0" algn="just">
              <a:spcBef>
                <a:spcPts val="0"/>
              </a:spcBef>
              <a:spcAft>
                <a:spcPts val="0"/>
              </a:spcAft>
              <a:buClr>
                <a:schemeClr val="dk1"/>
              </a:buClr>
              <a:buSzPts val="900"/>
              <a:buAutoNum type="arabicParenR"/>
            </a:pPr>
            <a:r>
              <a:rPr lang="en-GB" sz="900">
                <a:solidFill>
                  <a:schemeClr val="dk1"/>
                </a:solidFill>
                <a:highlight>
                  <a:schemeClr val="lt1"/>
                </a:highlight>
              </a:rPr>
              <a:t>S. Asif, W. Yi, Q. U. Ain, J. Hou, T. Yi and J. Si, "Improving Effectiveness of Different Deep Transfer Learning-Based Models for Detecting Brain Tumors From MR Images," in IEEE Access, vol. 10, pp. 34716-34730, 2022, doi: 10.1109/ACCESS.2022.3153306.keywords: {Tumors;Brain modeling;Magnetic resonance imaging;Feature extraction;Transfer learning;Solid modeling;Deep learning;Brain tumor classification;transfer learning;deep learning;magnetic resonance imaging;convolutional neural network},</a:t>
            </a:r>
            <a:endParaRPr sz="900">
              <a:solidFill>
                <a:schemeClr val="dk1"/>
              </a:solidFill>
              <a:highlight>
                <a:schemeClr val="lt1"/>
              </a:highlight>
            </a:endParaRPr>
          </a:p>
          <a:p>
            <a:pPr indent="0" lvl="0" marL="457200" rtl="0" algn="just">
              <a:spcBef>
                <a:spcPts val="0"/>
              </a:spcBef>
              <a:spcAft>
                <a:spcPts val="0"/>
              </a:spcAft>
              <a:buClr>
                <a:schemeClr val="dk1"/>
              </a:buClr>
              <a:buSzPts val="1100"/>
              <a:buFont typeface="Arial"/>
              <a:buNone/>
            </a:pPr>
            <a:r>
              <a:t/>
            </a:r>
            <a:endParaRPr sz="900">
              <a:solidFill>
                <a:schemeClr val="dk1"/>
              </a:solidFill>
              <a:highlight>
                <a:schemeClr val="lt1"/>
              </a:highlight>
            </a:endParaRPr>
          </a:p>
          <a:p>
            <a:pPr indent="-285750" lvl="0" marL="457200" rtl="0" algn="just">
              <a:spcBef>
                <a:spcPts val="0"/>
              </a:spcBef>
              <a:spcAft>
                <a:spcPts val="0"/>
              </a:spcAft>
              <a:buClr>
                <a:schemeClr val="dk1"/>
              </a:buClr>
              <a:buSzPts val="900"/>
              <a:buAutoNum type="arabicParenR"/>
            </a:pPr>
            <a:r>
              <a:rPr lang="en-GB" sz="900">
                <a:solidFill>
                  <a:schemeClr val="dk1"/>
                </a:solidFill>
              </a:rPr>
              <a:t>Mehrotra, R., Ansari, M., Agrawal, R., &amp; Anand, R. (2020). A Transfer Learning approach for AI-based classification of brain tumors. </a:t>
            </a:r>
            <a:r>
              <a:rPr i="1" lang="en-GB" sz="900">
                <a:solidFill>
                  <a:schemeClr val="dk1"/>
                </a:solidFill>
              </a:rPr>
              <a:t>Machine Learning With Applications</a:t>
            </a:r>
            <a:r>
              <a:rPr lang="en-GB" sz="900">
                <a:solidFill>
                  <a:schemeClr val="dk1"/>
                </a:solidFill>
              </a:rPr>
              <a:t>, </a:t>
            </a:r>
            <a:r>
              <a:rPr i="1" lang="en-GB" sz="900">
                <a:solidFill>
                  <a:schemeClr val="dk1"/>
                </a:solidFill>
              </a:rPr>
              <a:t>2</a:t>
            </a:r>
            <a:r>
              <a:rPr lang="en-GB" sz="900">
                <a:solidFill>
                  <a:schemeClr val="dk1"/>
                </a:solidFill>
              </a:rPr>
              <a:t>, 100003. </a:t>
            </a:r>
            <a:r>
              <a:rPr lang="en-GB" sz="900" u="sng">
                <a:solidFill>
                  <a:schemeClr val="dk1"/>
                </a:solidFill>
                <a:hlinkClick r:id="rId4">
                  <a:extLst>
                    <a:ext uri="{A12FA001-AC4F-418D-AE19-62706E023703}">
                      <ahyp:hlinkClr val="tx"/>
                    </a:ext>
                  </a:extLst>
                </a:hlinkClick>
              </a:rPr>
              <a:t>https://doi.org/10.1016/j.mlwa.2020.100003</a:t>
            </a:r>
            <a:endParaRPr sz="900">
              <a:solidFill>
                <a:schemeClr val="dk1"/>
              </a:solidFill>
            </a:endParaRPr>
          </a:p>
          <a:p>
            <a:pPr indent="0" lvl="0" marL="457200" rtl="0" algn="just">
              <a:spcBef>
                <a:spcPts val="0"/>
              </a:spcBef>
              <a:spcAft>
                <a:spcPts val="0"/>
              </a:spcAft>
              <a:buClr>
                <a:schemeClr val="dk1"/>
              </a:buClr>
              <a:buSzPts val="1100"/>
              <a:buFont typeface="Arial"/>
              <a:buNone/>
            </a:pPr>
            <a:r>
              <a:t/>
            </a:r>
            <a:endParaRPr sz="900">
              <a:solidFill>
                <a:schemeClr val="dk1"/>
              </a:solidFill>
            </a:endParaRPr>
          </a:p>
          <a:p>
            <a:pPr indent="-285750" lvl="0" marL="457200" rtl="0" algn="just">
              <a:spcBef>
                <a:spcPts val="0"/>
              </a:spcBef>
              <a:spcAft>
                <a:spcPts val="0"/>
              </a:spcAft>
              <a:buClr>
                <a:schemeClr val="dk1"/>
              </a:buClr>
              <a:buSzPts val="900"/>
              <a:buAutoNum type="arabicParenR"/>
            </a:pPr>
            <a:r>
              <a:rPr lang="en-GB" sz="900">
                <a:solidFill>
                  <a:schemeClr val="dk1"/>
                </a:solidFill>
              </a:rPr>
              <a:t>G. Gayathri and S. Sindhu, "Efficientnet for Brain Tumor Detection from MRI," 2022 Third International Conference on Intelligent Computing Instrumentation and Control Technologies (ICICICT), Kannur, India, 2022, pp. 322-326, doi: 10.1109/ICICICT54557.2022.9917728. keywords: {Training;Image segmentation;Thresholding (Imaging);Convolution;Magnetic resonance imaging;Brain modeling;Biological neural networks;Tumor Segmentation;Data Augmentation;Tumor Detection;EfficientNet},</a:t>
            </a:r>
            <a:endParaRPr sz="900">
              <a:solidFill>
                <a:schemeClr val="dk1"/>
              </a:solidFill>
            </a:endParaRPr>
          </a:p>
          <a:p>
            <a:pPr indent="0" lvl="0" marL="457200" rtl="0" algn="just">
              <a:spcBef>
                <a:spcPts val="0"/>
              </a:spcBef>
              <a:spcAft>
                <a:spcPts val="0"/>
              </a:spcAft>
              <a:buClr>
                <a:schemeClr val="dk1"/>
              </a:buClr>
              <a:buSzPts val="1100"/>
              <a:buFont typeface="Arial"/>
              <a:buNone/>
            </a:pPr>
            <a:r>
              <a:t/>
            </a:r>
            <a:endParaRPr sz="900">
              <a:solidFill>
                <a:schemeClr val="dk1"/>
              </a:solidFill>
            </a:endParaRPr>
          </a:p>
          <a:p>
            <a:pPr indent="-285750" lvl="0" marL="457200" rtl="0" algn="just">
              <a:spcBef>
                <a:spcPts val="0"/>
              </a:spcBef>
              <a:spcAft>
                <a:spcPts val="0"/>
              </a:spcAft>
              <a:buClr>
                <a:schemeClr val="dk1"/>
              </a:buClr>
              <a:buSzPts val="900"/>
              <a:buAutoNum type="arabicParenR"/>
            </a:pPr>
            <a:r>
              <a:rPr lang="en-GB" sz="900">
                <a:solidFill>
                  <a:srgbClr val="222222"/>
                </a:solidFill>
                <a:highlight>
                  <a:schemeClr val="lt1"/>
                </a:highlight>
              </a:rPr>
              <a:t>Ahmad, Saif, and Pallab K. Choudhury. "On the performance of deep transfer learning networks for brain tumor detection using MR images." </a:t>
            </a:r>
            <a:r>
              <a:rPr i="1" lang="en-GB" sz="900">
                <a:solidFill>
                  <a:srgbClr val="222222"/>
                </a:solidFill>
                <a:highlight>
                  <a:schemeClr val="lt1"/>
                </a:highlight>
              </a:rPr>
              <a:t>IEEE Access</a:t>
            </a:r>
            <a:r>
              <a:rPr lang="en-GB" sz="900">
                <a:solidFill>
                  <a:srgbClr val="222222"/>
                </a:solidFill>
                <a:highlight>
                  <a:schemeClr val="lt1"/>
                </a:highlight>
              </a:rPr>
              <a:t> 10 (2022). Keywords: {</a:t>
            </a:r>
            <a:r>
              <a:rPr lang="en-GB" sz="900">
                <a:solidFill>
                  <a:schemeClr val="dk1"/>
                </a:solidFill>
                <a:uFill>
                  <a:noFill/>
                </a:uFill>
                <a:hlinkClick r:id="rId5">
                  <a:extLst>
                    <a:ext uri="{A12FA001-AC4F-418D-AE19-62706E023703}">
                      <ahyp:hlinkClr val="tx"/>
                    </a:ext>
                  </a:extLst>
                </a:hlinkClick>
              </a:rPr>
              <a:t>Tumors</a:t>
            </a:r>
            <a:r>
              <a:rPr lang="en-GB" sz="900">
                <a:solidFill>
                  <a:schemeClr val="dk1"/>
                </a:solidFill>
              </a:rPr>
              <a:t>, </a:t>
            </a:r>
            <a:r>
              <a:rPr lang="en-GB" sz="900">
                <a:solidFill>
                  <a:schemeClr val="dk1"/>
                </a:solidFill>
                <a:uFill>
                  <a:noFill/>
                </a:uFill>
                <a:hlinkClick r:id="rId6">
                  <a:extLst>
                    <a:ext uri="{A12FA001-AC4F-418D-AE19-62706E023703}">
                      <ahyp:hlinkClr val="tx"/>
                    </a:ext>
                  </a:extLst>
                </a:hlinkClick>
              </a:rPr>
              <a:t>Brain modeling</a:t>
            </a:r>
            <a:r>
              <a:rPr lang="en-GB" sz="900">
                <a:solidFill>
                  <a:schemeClr val="dk1"/>
                </a:solidFill>
              </a:rPr>
              <a:t>, </a:t>
            </a:r>
            <a:r>
              <a:rPr lang="en-GB" sz="900">
                <a:solidFill>
                  <a:schemeClr val="dk1"/>
                </a:solidFill>
                <a:uFill>
                  <a:noFill/>
                </a:uFill>
                <a:hlinkClick r:id="rId7">
                  <a:extLst>
                    <a:ext uri="{A12FA001-AC4F-418D-AE19-62706E023703}">
                      <ahyp:hlinkClr val="tx"/>
                    </a:ext>
                  </a:extLst>
                </a:hlinkClick>
              </a:rPr>
              <a:t>Computational modeling</a:t>
            </a:r>
            <a:r>
              <a:rPr lang="en-GB" sz="900">
                <a:solidFill>
                  <a:schemeClr val="dk1"/>
                </a:solidFill>
              </a:rPr>
              <a:t>, </a:t>
            </a:r>
            <a:r>
              <a:rPr lang="en-GB" sz="900">
                <a:solidFill>
                  <a:schemeClr val="dk1"/>
                </a:solidFill>
                <a:uFill>
                  <a:noFill/>
                </a:uFill>
                <a:hlinkClick r:id="rId8">
                  <a:extLst>
                    <a:ext uri="{A12FA001-AC4F-418D-AE19-62706E023703}">
                      <ahyp:hlinkClr val="tx"/>
                    </a:ext>
                  </a:extLst>
                </a:hlinkClick>
              </a:rPr>
              <a:t>Feature extraction</a:t>
            </a:r>
            <a:r>
              <a:rPr lang="en-GB" sz="900">
                <a:solidFill>
                  <a:schemeClr val="dk1"/>
                </a:solidFill>
              </a:rPr>
              <a:t>, </a:t>
            </a:r>
            <a:r>
              <a:rPr lang="en-GB" sz="900">
                <a:solidFill>
                  <a:schemeClr val="dk1"/>
                </a:solidFill>
                <a:uFill>
                  <a:noFill/>
                </a:uFill>
                <a:hlinkClick r:id="rId9">
                  <a:extLst>
                    <a:ext uri="{A12FA001-AC4F-418D-AE19-62706E023703}">
                      <ahyp:hlinkClr val="tx"/>
                    </a:ext>
                  </a:extLst>
                </a:hlinkClick>
              </a:rPr>
              <a:t>Support vector machines</a:t>
            </a:r>
            <a:r>
              <a:rPr lang="en-GB" sz="900">
                <a:solidFill>
                  <a:schemeClr val="dk1"/>
                </a:solidFill>
              </a:rPr>
              <a:t>, </a:t>
            </a:r>
            <a:r>
              <a:rPr lang="en-GB" sz="900">
                <a:solidFill>
                  <a:schemeClr val="dk1"/>
                </a:solidFill>
                <a:uFill>
                  <a:noFill/>
                </a:uFill>
                <a:hlinkClick r:id="rId10">
                  <a:extLst>
                    <a:ext uri="{A12FA001-AC4F-418D-AE19-62706E023703}">
                      <ahyp:hlinkClr val="tx"/>
                    </a:ext>
                  </a:extLst>
                </a:hlinkClick>
              </a:rPr>
              <a:t>Transfer learning</a:t>
            </a:r>
            <a:r>
              <a:rPr lang="en-GB" sz="900">
                <a:solidFill>
                  <a:schemeClr val="dk1"/>
                </a:solidFill>
              </a:rPr>
              <a:t>, </a:t>
            </a:r>
            <a:r>
              <a:rPr lang="en-GB" sz="900">
                <a:solidFill>
                  <a:schemeClr val="dk1"/>
                </a:solidFill>
                <a:uFill>
                  <a:noFill/>
                </a:uFill>
                <a:hlinkClick r:id="rId11">
                  <a:extLst>
                    <a:ext uri="{A12FA001-AC4F-418D-AE19-62706E023703}">
                      <ahyp:hlinkClr val="tx"/>
                    </a:ext>
                  </a:extLst>
                </a:hlinkClick>
              </a:rPr>
              <a:t>Magnetic resonance imaging</a:t>
            </a:r>
            <a:r>
              <a:rPr lang="en-GB" sz="900">
                <a:solidFill>
                  <a:srgbClr val="222222"/>
                </a:solidFill>
                <a:highlight>
                  <a:schemeClr val="lt1"/>
                </a:highlight>
              </a:rPr>
              <a:t>}</a:t>
            </a:r>
            <a:endParaRPr sz="900">
              <a:solidFill>
                <a:schemeClr val="dk1"/>
              </a:solidFill>
            </a:endParaRPr>
          </a:p>
          <a:p>
            <a:pPr indent="0" lvl="0" marL="457200" rtl="0" algn="just">
              <a:spcBef>
                <a:spcPts val="0"/>
              </a:spcBef>
              <a:spcAft>
                <a:spcPts val="0"/>
              </a:spcAft>
              <a:buClr>
                <a:schemeClr val="dk1"/>
              </a:buClr>
              <a:buSzPts val="1100"/>
              <a:buFont typeface="Arial"/>
              <a:buNone/>
            </a:pPr>
            <a:r>
              <a:t/>
            </a:r>
            <a:endParaRPr sz="1000">
              <a:solidFill>
                <a:schemeClr val="dk1"/>
              </a:solidFill>
            </a:endParaRPr>
          </a:p>
          <a:p>
            <a:pPr indent="0" lvl="0" marL="457200" rtl="0" algn="just">
              <a:spcBef>
                <a:spcPts val="0"/>
              </a:spcBef>
              <a:spcAft>
                <a:spcPts val="0"/>
              </a:spcAft>
              <a:buClr>
                <a:schemeClr val="dk1"/>
              </a:buClr>
              <a:buSzPts val="1100"/>
              <a:buFont typeface="Arial"/>
              <a:buNone/>
            </a:pPr>
            <a:r>
              <a:t/>
            </a:r>
            <a:endParaRPr sz="1100">
              <a:solidFill>
                <a:schemeClr val="dk1"/>
              </a:solidFill>
              <a:highlight>
                <a:schemeClr val="lt1"/>
              </a:highlight>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45"/>
          <p:cNvSpPr txBox="1"/>
          <p:nvPr/>
        </p:nvSpPr>
        <p:spPr>
          <a:xfrm>
            <a:off x="2098875" y="1838950"/>
            <a:ext cx="63930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600"/>
              <a:buFont typeface="Arial"/>
              <a:buNone/>
            </a:pPr>
            <a:r>
              <a:rPr b="1" i="0" lang="en-GB" sz="5600" u="none" cap="none" strike="noStrike">
                <a:solidFill>
                  <a:schemeClr val="dk1"/>
                </a:solidFill>
                <a:latin typeface="Fira Sans Extra Condensed"/>
                <a:ea typeface="Fira Sans Extra Condensed"/>
                <a:cs typeface="Fira Sans Extra Condensed"/>
                <a:sym typeface="Fira Sans Extra Condensed"/>
              </a:rPr>
              <a:t>   </a:t>
            </a:r>
            <a:endParaRPr b="1" i="0" sz="5600" u="none" cap="none" strike="noStrike">
              <a:solidFill>
                <a:schemeClr val="dk1"/>
              </a:solidFill>
              <a:latin typeface="Fira Sans Extra Condensed"/>
              <a:ea typeface="Fira Sans Extra Condensed"/>
              <a:cs typeface="Fira Sans Extra Condensed"/>
              <a:sym typeface="Fira Sans Extra Condensed"/>
            </a:endParaRPr>
          </a:p>
        </p:txBody>
      </p:sp>
      <p:pic>
        <p:nvPicPr>
          <p:cNvPr id="1149" name="Google Shape;1149;p45"/>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grpSp>
        <p:nvGrpSpPr>
          <p:cNvPr id="1150" name="Google Shape;1150;p45"/>
          <p:cNvGrpSpPr/>
          <p:nvPr/>
        </p:nvGrpSpPr>
        <p:grpSpPr>
          <a:xfrm>
            <a:off x="5401262" y="485389"/>
            <a:ext cx="1786515" cy="4172705"/>
            <a:chOff x="3886200" y="1114550"/>
            <a:chExt cx="1371604" cy="3617430"/>
          </a:xfrm>
        </p:grpSpPr>
        <p:grpSp>
          <p:nvGrpSpPr>
            <p:cNvPr id="1151" name="Google Shape;1151;p45"/>
            <p:cNvGrpSpPr/>
            <p:nvPr/>
          </p:nvGrpSpPr>
          <p:grpSpPr>
            <a:xfrm>
              <a:off x="3886200" y="1114550"/>
              <a:ext cx="1371604" cy="3617430"/>
              <a:chOff x="1657350" y="1114550"/>
              <a:chExt cx="1371604" cy="3617430"/>
            </a:xfrm>
          </p:grpSpPr>
          <p:sp>
            <p:nvSpPr>
              <p:cNvPr id="1152" name="Google Shape;1152;p45"/>
              <p:cNvSpPr/>
              <p:nvPr/>
            </p:nvSpPr>
            <p:spPr>
              <a:xfrm>
                <a:off x="1914024" y="3062466"/>
                <a:ext cx="208914" cy="934473"/>
              </a:xfrm>
              <a:custGeom>
                <a:rect b="b" l="l" r="r" t="t"/>
                <a:pathLst>
                  <a:path extrusionOk="0" h="28077" w="6277">
                    <a:moveTo>
                      <a:pt x="2747" y="1"/>
                    </a:moveTo>
                    <a:lnTo>
                      <a:pt x="2648" y="214"/>
                    </a:lnTo>
                    <a:lnTo>
                      <a:pt x="2420" y="741"/>
                    </a:lnTo>
                    <a:lnTo>
                      <a:pt x="2263" y="1125"/>
                    </a:lnTo>
                    <a:lnTo>
                      <a:pt x="2078" y="1580"/>
                    </a:lnTo>
                    <a:lnTo>
                      <a:pt x="1893" y="2107"/>
                    </a:lnTo>
                    <a:lnTo>
                      <a:pt x="1680" y="2704"/>
                    </a:lnTo>
                    <a:lnTo>
                      <a:pt x="1481" y="3359"/>
                    </a:lnTo>
                    <a:lnTo>
                      <a:pt x="1267" y="4070"/>
                    </a:lnTo>
                    <a:lnTo>
                      <a:pt x="1054" y="4839"/>
                    </a:lnTo>
                    <a:lnTo>
                      <a:pt x="840" y="5664"/>
                    </a:lnTo>
                    <a:lnTo>
                      <a:pt x="655" y="6532"/>
                    </a:lnTo>
                    <a:lnTo>
                      <a:pt x="485" y="7457"/>
                    </a:lnTo>
                    <a:lnTo>
                      <a:pt x="328" y="8411"/>
                    </a:lnTo>
                    <a:lnTo>
                      <a:pt x="200" y="9421"/>
                    </a:lnTo>
                    <a:lnTo>
                      <a:pt x="143" y="9933"/>
                    </a:lnTo>
                    <a:lnTo>
                      <a:pt x="100" y="10460"/>
                    </a:lnTo>
                    <a:lnTo>
                      <a:pt x="58" y="10986"/>
                    </a:lnTo>
                    <a:lnTo>
                      <a:pt x="29" y="11527"/>
                    </a:lnTo>
                    <a:lnTo>
                      <a:pt x="15" y="12068"/>
                    </a:lnTo>
                    <a:lnTo>
                      <a:pt x="1" y="12623"/>
                    </a:lnTo>
                    <a:lnTo>
                      <a:pt x="1" y="13178"/>
                    </a:lnTo>
                    <a:lnTo>
                      <a:pt x="29" y="13747"/>
                    </a:lnTo>
                    <a:lnTo>
                      <a:pt x="44" y="14316"/>
                    </a:lnTo>
                    <a:lnTo>
                      <a:pt x="86" y="14899"/>
                    </a:lnTo>
                    <a:lnTo>
                      <a:pt x="143" y="15483"/>
                    </a:lnTo>
                    <a:lnTo>
                      <a:pt x="214" y="16066"/>
                    </a:lnTo>
                    <a:lnTo>
                      <a:pt x="285" y="16650"/>
                    </a:lnTo>
                    <a:lnTo>
                      <a:pt x="385" y="17247"/>
                    </a:lnTo>
                    <a:lnTo>
                      <a:pt x="499" y="17845"/>
                    </a:lnTo>
                    <a:lnTo>
                      <a:pt x="627" y="18443"/>
                    </a:lnTo>
                    <a:lnTo>
                      <a:pt x="769" y="19040"/>
                    </a:lnTo>
                    <a:lnTo>
                      <a:pt x="940" y="19652"/>
                    </a:lnTo>
                    <a:lnTo>
                      <a:pt x="1111" y="20250"/>
                    </a:lnTo>
                    <a:lnTo>
                      <a:pt x="1310" y="20862"/>
                    </a:lnTo>
                    <a:lnTo>
                      <a:pt x="1538" y="21474"/>
                    </a:lnTo>
                    <a:lnTo>
                      <a:pt x="1765" y="22071"/>
                    </a:lnTo>
                    <a:lnTo>
                      <a:pt x="2022" y="22683"/>
                    </a:lnTo>
                    <a:lnTo>
                      <a:pt x="2306" y="23295"/>
                    </a:lnTo>
                    <a:lnTo>
                      <a:pt x="2605" y="23893"/>
                    </a:lnTo>
                    <a:lnTo>
                      <a:pt x="2932" y="24505"/>
                    </a:lnTo>
                    <a:lnTo>
                      <a:pt x="3274" y="25102"/>
                    </a:lnTo>
                    <a:lnTo>
                      <a:pt x="3630" y="25700"/>
                    </a:lnTo>
                    <a:lnTo>
                      <a:pt x="4028" y="26298"/>
                    </a:lnTo>
                    <a:lnTo>
                      <a:pt x="4441" y="26895"/>
                    </a:lnTo>
                    <a:lnTo>
                      <a:pt x="4882" y="27493"/>
                    </a:lnTo>
                    <a:lnTo>
                      <a:pt x="5351" y="28076"/>
                    </a:lnTo>
                    <a:lnTo>
                      <a:pt x="6276" y="27322"/>
                    </a:lnTo>
                    <a:lnTo>
                      <a:pt x="5821" y="26767"/>
                    </a:lnTo>
                    <a:lnTo>
                      <a:pt x="5408" y="26198"/>
                    </a:lnTo>
                    <a:lnTo>
                      <a:pt x="5010" y="25629"/>
                    </a:lnTo>
                    <a:lnTo>
                      <a:pt x="4640" y="25060"/>
                    </a:lnTo>
                    <a:lnTo>
                      <a:pt x="4298" y="24490"/>
                    </a:lnTo>
                    <a:lnTo>
                      <a:pt x="3971" y="23921"/>
                    </a:lnTo>
                    <a:lnTo>
                      <a:pt x="3658" y="23338"/>
                    </a:lnTo>
                    <a:lnTo>
                      <a:pt x="3373" y="22769"/>
                    </a:lnTo>
                    <a:lnTo>
                      <a:pt x="3117" y="22185"/>
                    </a:lnTo>
                    <a:lnTo>
                      <a:pt x="2861" y="21602"/>
                    </a:lnTo>
                    <a:lnTo>
                      <a:pt x="2648" y="21033"/>
                    </a:lnTo>
                    <a:lnTo>
                      <a:pt x="2434" y="20449"/>
                    </a:lnTo>
                    <a:lnTo>
                      <a:pt x="2249" y="19866"/>
                    </a:lnTo>
                    <a:lnTo>
                      <a:pt x="2078" y="19297"/>
                    </a:lnTo>
                    <a:lnTo>
                      <a:pt x="1922" y="18713"/>
                    </a:lnTo>
                    <a:lnTo>
                      <a:pt x="1780" y="18144"/>
                    </a:lnTo>
                    <a:lnTo>
                      <a:pt x="1666" y="17575"/>
                    </a:lnTo>
                    <a:lnTo>
                      <a:pt x="1552" y="17005"/>
                    </a:lnTo>
                    <a:lnTo>
                      <a:pt x="1467" y="16436"/>
                    </a:lnTo>
                    <a:lnTo>
                      <a:pt x="1381" y="15867"/>
                    </a:lnTo>
                    <a:lnTo>
                      <a:pt x="1324" y="15312"/>
                    </a:lnTo>
                    <a:lnTo>
                      <a:pt x="1267" y="14757"/>
                    </a:lnTo>
                    <a:lnTo>
                      <a:pt x="1239" y="14216"/>
                    </a:lnTo>
                    <a:lnTo>
                      <a:pt x="1210" y="13661"/>
                    </a:lnTo>
                    <a:lnTo>
                      <a:pt x="1196" y="13121"/>
                    </a:lnTo>
                    <a:lnTo>
                      <a:pt x="1196" y="12594"/>
                    </a:lnTo>
                    <a:lnTo>
                      <a:pt x="1196" y="12068"/>
                    </a:lnTo>
                    <a:lnTo>
                      <a:pt x="1225" y="11541"/>
                    </a:lnTo>
                    <a:lnTo>
                      <a:pt x="1239" y="11029"/>
                    </a:lnTo>
                    <a:lnTo>
                      <a:pt x="1282" y="10517"/>
                    </a:lnTo>
                    <a:lnTo>
                      <a:pt x="1324" y="10019"/>
                    </a:lnTo>
                    <a:lnTo>
                      <a:pt x="1381" y="9535"/>
                    </a:lnTo>
                    <a:lnTo>
                      <a:pt x="1495" y="8581"/>
                    </a:lnTo>
                    <a:lnTo>
                      <a:pt x="1652" y="7656"/>
                    </a:lnTo>
                    <a:lnTo>
                      <a:pt x="1822" y="6774"/>
                    </a:lnTo>
                    <a:lnTo>
                      <a:pt x="2007" y="5949"/>
                    </a:lnTo>
                    <a:lnTo>
                      <a:pt x="2192" y="5166"/>
                    </a:lnTo>
                    <a:lnTo>
                      <a:pt x="2392" y="4426"/>
                    </a:lnTo>
                    <a:lnTo>
                      <a:pt x="2605" y="3743"/>
                    </a:lnTo>
                    <a:lnTo>
                      <a:pt x="2804" y="3117"/>
                    </a:lnTo>
                    <a:lnTo>
                      <a:pt x="3003" y="2548"/>
                    </a:lnTo>
                    <a:lnTo>
                      <a:pt x="3174" y="2050"/>
                    </a:lnTo>
                    <a:lnTo>
                      <a:pt x="3501" y="1253"/>
                    </a:lnTo>
                    <a:lnTo>
                      <a:pt x="3715" y="741"/>
                    </a:lnTo>
                    <a:lnTo>
                      <a:pt x="3814" y="541"/>
                    </a:lnTo>
                    <a:lnTo>
                      <a:pt x="2747" y="1"/>
                    </a:lnTo>
                    <a:close/>
                  </a:path>
                </a:pathLst>
              </a:custGeom>
              <a:solidFill>
                <a:srgbClr val="2119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45"/>
              <p:cNvSpPr/>
              <p:nvPr/>
            </p:nvSpPr>
            <p:spPr>
              <a:xfrm>
                <a:off x="2211002" y="3288386"/>
                <a:ext cx="168609" cy="466055"/>
              </a:xfrm>
              <a:custGeom>
                <a:rect b="b" l="l" r="r" t="t"/>
                <a:pathLst>
                  <a:path extrusionOk="0" h="14003" w="5066">
                    <a:moveTo>
                      <a:pt x="0" y="0"/>
                    </a:moveTo>
                    <a:lnTo>
                      <a:pt x="0" y="14003"/>
                    </a:lnTo>
                    <a:lnTo>
                      <a:pt x="5066" y="14003"/>
                    </a:lnTo>
                    <a:lnTo>
                      <a:pt x="5066" y="0"/>
                    </a:lnTo>
                    <a:close/>
                  </a:path>
                </a:pathLst>
              </a:custGeom>
              <a:solidFill>
                <a:srgbClr val="7271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45"/>
              <p:cNvSpPr/>
              <p:nvPr/>
            </p:nvSpPr>
            <p:spPr>
              <a:xfrm>
                <a:off x="2496099" y="3258532"/>
                <a:ext cx="168642" cy="495909"/>
              </a:xfrm>
              <a:custGeom>
                <a:rect b="b" l="l" r="r" t="t"/>
                <a:pathLst>
                  <a:path extrusionOk="0" h="14900" w="5067">
                    <a:moveTo>
                      <a:pt x="0" y="1"/>
                    </a:moveTo>
                    <a:lnTo>
                      <a:pt x="0" y="14900"/>
                    </a:lnTo>
                    <a:lnTo>
                      <a:pt x="5066" y="14900"/>
                    </a:lnTo>
                    <a:lnTo>
                      <a:pt x="5066" y="1"/>
                    </a:lnTo>
                    <a:close/>
                  </a:path>
                </a:pathLst>
              </a:custGeom>
              <a:solidFill>
                <a:srgbClr val="7271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45"/>
              <p:cNvSpPr/>
              <p:nvPr/>
            </p:nvSpPr>
            <p:spPr>
              <a:xfrm>
                <a:off x="2107261" y="3650232"/>
                <a:ext cx="667813" cy="1081748"/>
              </a:xfrm>
              <a:custGeom>
                <a:rect b="b" l="l" r="r" t="t"/>
                <a:pathLst>
                  <a:path extrusionOk="0" h="32502" w="20065">
                    <a:moveTo>
                      <a:pt x="10033" y="0"/>
                    </a:moveTo>
                    <a:lnTo>
                      <a:pt x="9520" y="14"/>
                    </a:lnTo>
                    <a:lnTo>
                      <a:pt x="9008" y="57"/>
                    </a:lnTo>
                    <a:lnTo>
                      <a:pt x="8510" y="128"/>
                    </a:lnTo>
                    <a:lnTo>
                      <a:pt x="8012" y="214"/>
                    </a:lnTo>
                    <a:lnTo>
                      <a:pt x="7528" y="327"/>
                    </a:lnTo>
                    <a:lnTo>
                      <a:pt x="7044" y="455"/>
                    </a:lnTo>
                    <a:lnTo>
                      <a:pt x="6589" y="612"/>
                    </a:lnTo>
                    <a:lnTo>
                      <a:pt x="6134" y="797"/>
                    </a:lnTo>
                    <a:lnTo>
                      <a:pt x="5678" y="996"/>
                    </a:lnTo>
                    <a:lnTo>
                      <a:pt x="5252" y="1224"/>
                    </a:lnTo>
                    <a:lnTo>
                      <a:pt x="4825" y="1466"/>
                    </a:lnTo>
                    <a:lnTo>
                      <a:pt x="4426" y="1722"/>
                    </a:lnTo>
                    <a:lnTo>
                      <a:pt x="4028" y="2006"/>
                    </a:lnTo>
                    <a:lnTo>
                      <a:pt x="3658" y="2291"/>
                    </a:lnTo>
                    <a:lnTo>
                      <a:pt x="3288" y="2618"/>
                    </a:lnTo>
                    <a:lnTo>
                      <a:pt x="2946" y="2946"/>
                    </a:lnTo>
                    <a:lnTo>
                      <a:pt x="2605" y="3287"/>
                    </a:lnTo>
                    <a:lnTo>
                      <a:pt x="2292" y="3657"/>
                    </a:lnTo>
                    <a:lnTo>
                      <a:pt x="1993" y="4041"/>
                    </a:lnTo>
                    <a:lnTo>
                      <a:pt x="1708" y="4426"/>
                    </a:lnTo>
                    <a:lnTo>
                      <a:pt x="1452" y="4838"/>
                    </a:lnTo>
                    <a:lnTo>
                      <a:pt x="1210" y="5251"/>
                    </a:lnTo>
                    <a:lnTo>
                      <a:pt x="997" y="5692"/>
                    </a:lnTo>
                    <a:lnTo>
                      <a:pt x="798" y="6133"/>
                    </a:lnTo>
                    <a:lnTo>
                      <a:pt x="613" y="6589"/>
                    </a:lnTo>
                    <a:lnTo>
                      <a:pt x="456" y="7058"/>
                    </a:lnTo>
                    <a:lnTo>
                      <a:pt x="314" y="7528"/>
                    </a:lnTo>
                    <a:lnTo>
                      <a:pt x="200" y="8012"/>
                    </a:lnTo>
                    <a:lnTo>
                      <a:pt x="115" y="8510"/>
                    </a:lnTo>
                    <a:lnTo>
                      <a:pt x="58" y="9008"/>
                    </a:lnTo>
                    <a:lnTo>
                      <a:pt x="15" y="9520"/>
                    </a:lnTo>
                    <a:lnTo>
                      <a:pt x="1" y="10032"/>
                    </a:lnTo>
                    <a:lnTo>
                      <a:pt x="1" y="22483"/>
                    </a:lnTo>
                    <a:lnTo>
                      <a:pt x="15" y="22996"/>
                    </a:lnTo>
                    <a:lnTo>
                      <a:pt x="58" y="23508"/>
                    </a:lnTo>
                    <a:lnTo>
                      <a:pt x="115" y="24006"/>
                    </a:lnTo>
                    <a:lnTo>
                      <a:pt x="200" y="24504"/>
                    </a:lnTo>
                    <a:lnTo>
                      <a:pt x="314" y="24988"/>
                    </a:lnTo>
                    <a:lnTo>
                      <a:pt x="456" y="25457"/>
                    </a:lnTo>
                    <a:lnTo>
                      <a:pt x="613" y="25927"/>
                    </a:lnTo>
                    <a:lnTo>
                      <a:pt x="798" y="26382"/>
                    </a:lnTo>
                    <a:lnTo>
                      <a:pt x="997" y="26823"/>
                    </a:lnTo>
                    <a:lnTo>
                      <a:pt x="1210" y="27265"/>
                    </a:lnTo>
                    <a:lnTo>
                      <a:pt x="1452" y="27677"/>
                    </a:lnTo>
                    <a:lnTo>
                      <a:pt x="1708" y="28090"/>
                    </a:lnTo>
                    <a:lnTo>
                      <a:pt x="1993" y="28474"/>
                    </a:lnTo>
                    <a:lnTo>
                      <a:pt x="2292" y="28858"/>
                    </a:lnTo>
                    <a:lnTo>
                      <a:pt x="2605" y="29214"/>
                    </a:lnTo>
                    <a:lnTo>
                      <a:pt x="2946" y="29570"/>
                    </a:lnTo>
                    <a:lnTo>
                      <a:pt x="3288" y="29897"/>
                    </a:lnTo>
                    <a:lnTo>
                      <a:pt x="3658" y="30210"/>
                    </a:lnTo>
                    <a:lnTo>
                      <a:pt x="4028" y="30509"/>
                    </a:lnTo>
                    <a:lnTo>
                      <a:pt x="4426" y="30794"/>
                    </a:lnTo>
                    <a:lnTo>
                      <a:pt x="4825" y="31050"/>
                    </a:lnTo>
                    <a:lnTo>
                      <a:pt x="5252" y="31292"/>
                    </a:lnTo>
                    <a:lnTo>
                      <a:pt x="5678" y="31519"/>
                    </a:lnTo>
                    <a:lnTo>
                      <a:pt x="6134" y="31719"/>
                    </a:lnTo>
                    <a:lnTo>
                      <a:pt x="6589" y="31904"/>
                    </a:lnTo>
                    <a:lnTo>
                      <a:pt x="7044" y="32060"/>
                    </a:lnTo>
                    <a:lnTo>
                      <a:pt x="7528" y="32188"/>
                    </a:lnTo>
                    <a:lnTo>
                      <a:pt x="8012" y="32302"/>
                    </a:lnTo>
                    <a:lnTo>
                      <a:pt x="8510" y="32387"/>
                    </a:lnTo>
                    <a:lnTo>
                      <a:pt x="9008" y="32459"/>
                    </a:lnTo>
                    <a:lnTo>
                      <a:pt x="9520" y="32487"/>
                    </a:lnTo>
                    <a:lnTo>
                      <a:pt x="10033" y="32501"/>
                    </a:lnTo>
                    <a:lnTo>
                      <a:pt x="10545" y="32487"/>
                    </a:lnTo>
                    <a:lnTo>
                      <a:pt x="11057" y="32459"/>
                    </a:lnTo>
                    <a:lnTo>
                      <a:pt x="11555" y="32387"/>
                    </a:lnTo>
                    <a:lnTo>
                      <a:pt x="12053" y="32302"/>
                    </a:lnTo>
                    <a:lnTo>
                      <a:pt x="12537" y="32188"/>
                    </a:lnTo>
                    <a:lnTo>
                      <a:pt x="13021" y="32060"/>
                    </a:lnTo>
                    <a:lnTo>
                      <a:pt x="13476" y="31904"/>
                    </a:lnTo>
                    <a:lnTo>
                      <a:pt x="13932" y="31719"/>
                    </a:lnTo>
                    <a:lnTo>
                      <a:pt x="14387" y="31519"/>
                    </a:lnTo>
                    <a:lnTo>
                      <a:pt x="14814" y="31292"/>
                    </a:lnTo>
                    <a:lnTo>
                      <a:pt x="15227" y="31050"/>
                    </a:lnTo>
                    <a:lnTo>
                      <a:pt x="15639" y="30794"/>
                    </a:lnTo>
                    <a:lnTo>
                      <a:pt x="16038" y="30509"/>
                    </a:lnTo>
                    <a:lnTo>
                      <a:pt x="16408" y="30210"/>
                    </a:lnTo>
                    <a:lnTo>
                      <a:pt x="16778" y="29897"/>
                    </a:lnTo>
                    <a:lnTo>
                      <a:pt x="17119" y="29570"/>
                    </a:lnTo>
                    <a:lnTo>
                      <a:pt x="17461" y="29214"/>
                    </a:lnTo>
                    <a:lnTo>
                      <a:pt x="17774" y="28858"/>
                    </a:lnTo>
                    <a:lnTo>
                      <a:pt x="18073" y="28474"/>
                    </a:lnTo>
                    <a:lnTo>
                      <a:pt x="18343" y="28090"/>
                    </a:lnTo>
                    <a:lnTo>
                      <a:pt x="18613" y="27677"/>
                    </a:lnTo>
                    <a:lnTo>
                      <a:pt x="18855" y="27265"/>
                    </a:lnTo>
                    <a:lnTo>
                      <a:pt x="19069" y="26823"/>
                    </a:lnTo>
                    <a:lnTo>
                      <a:pt x="19268" y="26382"/>
                    </a:lnTo>
                    <a:lnTo>
                      <a:pt x="19453" y="25927"/>
                    </a:lnTo>
                    <a:lnTo>
                      <a:pt x="19609" y="25457"/>
                    </a:lnTo>
                    <a:lnTo>
                      <a:pt x="19752" y="24988"/>
                    </a:lnTo>
                    <a:lnTo>
                      <a:pt x="19866" y="24504"/>
                    </a:lnTo>
                    <a:lnTo>
                      <a:pt x="19951" y="24006"/>
                    </a:lnTo>
                    <a:lnTo>
                      <a:pt x="20008" y="23508"/>
                    </a:lnTo>
                    <a:lnTo>
                      <a:pt x="20051" y="22996"/>
                    </a:lnTo>
                    <a:lnTo>
                      <a:pt x="20065" y="22483"/>
                    </a:lnTo>
                    <a:lnTo>
                      <a:pt x="20065" y="10032"/>
                    </a:lnTo>
                    <a:lnTo>
                      <a:pt x="20051" y="9520"/>
                    </a:lnTo>
                    <a:lnTo>
                      <a:pt x="20008" y="9008"/>
                    </a:lnTo>
                    <a:lnTo>
                      <a:pt x="19951" y="8510"/>
                    </a:lnTo>
                    <a:lnTo>
                      <a:pt x="19866" y="8012"/>
                    </a:lnTo>
                    <a:lnTo>
                      <a:pt x="19752" y="7528"/>
                    </a:lnTo>
                    <a:lnTo>
                      <a:pt x="19609" y="7058"/>
                    </a:lnTo>
                    <a:lnTo>
                      <a:pt x="19453" y="6589"/>
                    </a:lnTo>
                    <a:lnTo>
                      <a:pt x="19268" y="6133"/>
                    </a:lnTo>
                    <a:lnTo>
                      <a:pt x="19069" y="5692"/>
                    </a:lnTo>
                    <a:lnTo>
                      <a:pt x="18855" y="5251"/>
                    </a:lnTo>
                    <a:lnTo>
                      <a:pt x="18613" y="4838"/>
                    </a:lnTo>
                    <a:lnTo>
                      <a:pt x="18343" y="4426"/>
                    </a:lnTo>
                    <a:lnTo>
                      <a:pt x="18073" y="4041"/>
                    </a:lnTo>
                    <a:lnTo>
                      <a:pt x="17774" y="3657"/>
                    </a:lnTo>
                    <a:lnTo>
                      <a:pt x="17461" y="3287"/>
                    </a:lnTo>
                    <a:lnTo>
                      <a:pt x="17119" y="2946"/>
                    </a:lnTo>
                    <a:lnTo>
                      <a:pt x="16778" y="2618"/>
                    </a:lnTo>
                    <a:lnTo>
                      <a:pt x="16408" y="2291"/>
                    </a:lnTo>
                    <a:lnTo>
                      <a:pt x="16038" y="2006"/>
                    </a:lnTo>
                    <a:lnTo>
                      <a:pt x="15639" y="1722"/>
                    </a:lnTo>
                    <a:lnTo>
                      <a:pt x="15227" y="1466"/>
                    </a:lnTo>
                    <a:lnTo>
                      <a:pt x="14814" y="1224"/>
                    </a:lnTo>
                    <a:lnTo>
                      <a:pt x="14387" y="996"/>
                    </a:lnTo>
                    <a:lnTo>
                      <a:pt x="13932" y="797"/>
                    </a:lnTo>
                    <a:lnTo>
                      <a:pt x="13476" y="612"/>
                    </a:lnTo>
                    <a:lnTo>
                      <a:pt x="13021" y="455"/>
                    </a:lnTo>
                    <a:lnTo>
                      <a:pt x="12537" y="327"/>
                    </a:lnTo>
                    <a:lnTo>
                      <a:pt x="12053" y="214"/>
                    </a:lnTo>
                    <a:lnTo>
                      <a:pt x="11555" y="128"/>
                    </a:lnTo>
                    <a:lnTo>
                      <a:pt x="11057" y="57"/>
                    </a:lnTo>
                    <a:lnTo>
                      <a:pt x="10545" y="14"/>
                    </a:lnTo>
                    <a:lnTo>
                      <a:pt x="100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45"/>
              <p:cNvSpPr/>
              <p:nvPr/>
            </p:nvSpPr>
            <p:spPr>
              <a:xfrm>
                <a:off x="2107261" y="3236766"/>
                <a:ext cx="667813" cy="185683"/>
              </a:xfrm>
              <a:custGeom>
                <a:rect b="b" l="l" r="r" t="t"/>
                <a:pathLst>
                  <a:path extrusionOk="0" h="5579" w="20065">
                    <a:moveTo>
                      <a:pt x="2790" y="0"/>
                    </a:moveTo>
                    <a:lnTo>
                      <a:pt x="2505" y="15"/>
                    </a:lnTo>
                    <a:lnTo>
                      <a:pt x="2235" y="57"/>
                    </a:lnTo>
                    <a:lnTo>
                      <a:pt x="1964" y="128"/>
                    </a:lnTo>
                    <a:lnTo>
                      <a:pt x="1708" y="214"/>
                    </a:lnTo>
                    <a:lnTo>
                      <a:pt x="1466" y="342"/>
                    </a:lnTo>
                    <a:lnTo>
                      <a:pt x="1239" y="470"/>
                    </a:lnTo>
                    <a:lnTo>
                      <a:pt x="1025" y="641"/>
                    </a:lnTo>
                    <a:lnTo>
                      <a:pt x="826" y="811"/>
                    </a:lnTo>
                    <a:lnTo>
                      <a:pt x="641" y="1011"/>
                    </a:lnTo>
                    <a:lnTo>
                      <a:pt x="484" y="1224"/>
                    </a:lnTo>
                    <a:lnTo>
                      <a:pt x="342" y="1466"/>
                    </a:lnTo>
                    <a:lnTo>
                      <a:pt x="228" y="1708"/>
                    </a:lnTo>
                    <a:lnTo>
                      <a:pt x="129" y="1964"/>
                    </a:lnTo>
                    <a:lnTo>
                      <a:pt x="58" y="2220"/>
                    </a:lnTo>
                    <a:lnTo>
                      <a:pt x="15" y="2505"/>
                    </a:lnTo>
                    <a:lnTo>
                      <a:pt x="1" y="2789"/>
                    </a:lnTo>
                    <a:lnTo>
                      <a:pt x="15" y="3074"/>
                    </a:lnTo>
                    <a:lnTo>
                      <a:pt x="58" y="3344"/>
                    </a:lnTo>
                    <a:lnTo>
                      <a:pt x="129" y="3615"/>
                    </a:lnTo>
                    <a:lnTo>
                      <a:pt x="228" y="3871"/>
                    </a:lnTo>
                    <a:lnTo>
                      <a:pt x="342" y="4113"/>
                    </a:lnTo>
                    <a:lnTo>
                      <a:pt x="484" y="4340"/>
                    </a:lnTo>
                    <a:lnTo>
                      <a:pt x="641" y="4554"/>
                    </a:lnTo>
                    <a:lnTo>
                      <a:pt x="826" y="4753"/>
                    </a:lnTo>
                    <a:lnTo>
                      <a:pt x="1025" y="4938"/>
                    </a:lnTo>
                    <a:lnTo>
                      <a:pt x="1239" y="5095"/>
                    </a:lnTo>
                    <a:lnTo>
                      <a:pt x="1466" y="5237"/>
                    </a:lnTo>
                    <a:lnTo>
                      <a:pt x="1708" y="5351"/>
                    </a:lnTo>
                    <a:lnTo>
                      <a:pt x="1964" y="5450"/>
                    </a:lnTo>
                    <a:lnTo>
                      <a:pt x="2235" y="5522"/>
                    </a:lnTo>
                    <a:lnTo>
                      <a:pt x="2505" y="5564"/>
                    </a:lnTo>
                    <a:lnTo>
                      <a:pt x="2790" y="5578"/>
                    </a:lnTo>
                    <a:lnTo>
                      <a:pt x="17276" y="5578"/>
                    </a:lnTo>
                    <a:lnTo>
                      <a:pt x="17560" y="5564"/>
                    </a:lnTo>
                    <a:lnTo>
                      <a:pt x="17831" y="5522"/>
                    </a:lnTo>
                    <a:lnTo>
                      <a:pt x="18101" y="5450"/>
                    </a:lnTo>
                    <a:lnTo>
                      <a:pt x="18357" y="5351"/>
                    </a:lnTo>
                    <a:lnTo>
                      <a:pt x="18599" y="5237"/>
                    </a:lnTo>
                    <a:lnTo>
                      <a:pt x="18827" y="5095"/>
                    </a:lnTo>
                    <a:lnTo>
                      <a:pt x="19040" y="4938"/>
                    </a:lnTo>
                    <a:lnTo>
                      <a:pt x="19239" y="4753"/>
                    </a:lnTo>
                    <a:lnTo>
                      <a:pt x="19424" y="4554"/>
                    </a:lnTo>
                    <a:lnTo>
                      <a:pt x="19581" y="4340"/>
                    </a:lnTo>
                    <a:lnTo>
                      <a:pt x="19723" y="4113"/>
                    </a:lnTo>
                    <a:lnTo>
                      <a:pt x="19837" y="3871"/>
                    </a:lnTo>
                    <a:lnTo>
                      <a:pt x="19937" y="3615"/>
                    </a:lnTo>
                    <a:lnTo>
                      <a:pt x="20008" y="3344"/>
                    </a:lnTo>
                    <a:lnTo>
                      <a:pt x="20051" y="3074"/>
                    </a:lnTo>
                    <a:lnTo>
                      <a:pt x="20065" y="2789"/>
                    </a:lnTo>
                    <a:lnTo>
                      <a:pt x="20051" y="2505"/>
                    </a:lnTo>
                    <a:lnTo>
                      <a:pt x="20008" y="2220"/>
                    </a:lnTo>
                    <a:lnTo>
                      <a:pt x="19937" y="1964"/>
                    </a:lnTo>
                    <a:lnTo>
                      <a:pt x="19837" y="1708"/>
                    </a:lnTo>
                    <a:lnTo>
                      <a:pt x="19723" y="1466"/>
                    </a:lnTo>
                    <a:lnTo>
                      <a:pt x="19581" y="1224"/>
                    </a:lnTo>
                    <a:lnTo>
                      <a:pt x="19424" y="1011"/>
                    </a:lnTo>
                    <a:lnTo>
                      <a:pt x="19239" y="811"/>
                    </a:lnTo>
                    <a:lnTo>
                      <a:pt x="19040" y="641"/>
                    </a:lnTo>
                    <a:lnTo>
                      <a:pt x="18827" y="470"/>
                    </a:lnTo>
                    <a:lnTo>
                      <a:pt x="18599" y="342"/>
                    </a:lnTo>
                    <a:lnTo>
                      <a:pt x="18357" y="214"/>
                    </a:lnTo>
                    <a:lnTo>
                      <a:pt x="18101" y="128"/>
                    </a:lnTo>
                    <a:lnTo>
                      <a:pt x="17831" y="57"/>
                    </a:lnTo>
                    <a:lnTo>
                      <a:pt x="17560" y="15"/>
                    </a:lnTo>
                    <a:lnTo>
                      <a:pt x="17276" y="0"/>
                    </a:lnTo>
                    <a:close/>
                  </a:path>
                </a:pathLst>
              </a:custGeom>
              <a:solidFill>
                <a:srgbClr val="2119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45"/>
              <p:cNvSpPr/>
              <p:nvPr/>
            </p:nvSpPr>
            <p:spPr>
              <a:xfrm>
                <a:off x="1821199" y="2075012"/>
                <a:ext cx="1207755" cy="1252720"/>
              </a:xfrm>
              <a:custGeom>
                <a:rect b="b" l="l" r="r" t="t"/>
                <a:pathLst>
                  <a:path extrusionOk="0" h="37639" w="36288">
                    <a:moveTo>
                      <a:pt x="9734" y="0"/>
                    </a:moveTo>
                    <a:lnTo>
                      <a:pt x="9236" y="15"/>
                    </a:lnTo>
                    <a:lnTo>
                      <a:pt x="8738" y="43"/>
                    </a:lnTo>
                    <a:lnTo>
                      <a:pt x="8254" y="114"/>
                    </a:lnTo>
                    <a:lnTo>
                      <a:pt x="7785" y="200"/>
                    </a:lnTo>
                    <a:lnTo>
                      <a:pt x="7315" y="313"/>
                    </a:lnTo>
                    <a:lnTo>
                      <a:pt x="6845" y="441"/>
                    </a:lnTo>
                    <a:lnTo>
                      <a:pt x="6390" y="598"/>
                    </a:lnTo>
                    <a:lnTo>
                      <a:pt x="5949" y="769"/>
                    </a:lnTo>
                    <a:lnTo>
                      <a:pt x="5522" y="968"/>
                    </a:lnTo>
                    <a:lnTo>
                      <a:pt x="5109" y="1181"/>
                    </a:lnTo>
                    <a:lnTo>
                      <a:pt x="4697" y="1409"/>
                    </a:lnTo>
                    <a:lnTo>
                      <a:pt x="4298" y="1665"/>
                    </a:lnTo>
                    <a:lnTo>
                      <a:pt x="3914" y="1936"/>
                    </a:lnTo>
                    <a:lnTo>
                      <a:pt x="3558" y="2234"/>
                    </a:lnTo>
                    <a:lnTo>
                      <a:pt x="3203" y="2533"/>
                    </a:lnTo>
                    <a:lnTo>
                      <a:pt x="2861" y="2861"/>
                    </a:lnTo>
                    <a:lnTo>
                      <a:pt x="2534" y="3202"/>
                    </a:lnTo>
                    <a:lnTo>
                      <a:pt x="2235" y="3544"/>
                    </a:lnTo>
                    <a:lnTo>
                      <a:pt x="1936" y="3914"/>
                    </a:lnTo>
                    <a:lnTo>
                      <a:pt x="1666" y="4298"/>
                    </a:lnTo>
                    <a:lnTo>
                      <a:pt x="1410" y="4696"/>
                    </a:lnTo>
                    <a:lnTo>
                      <a:pt x="1182" y="5109"/>
                    </a:lnTo>
                    <a:lnTo>
                      <a:pt x="968" y="5522"/>
                    </a:lnTo>
                    <a:lnTo>
                      <a:pt x="769" y="5948"/>
                    </a:lnTo>
                    <a:lnTo>
                      <a:pt x="598" y="6390"/>
                    </a:lnTo>
                    <a:lnTo>
                      <a:pt x="442" y="6845"/>
                    </a:lnTo>
                    <a:lnTo>
                      <a:pt x="314" y="7300"/>
                    </a:lnTo>
                    <a:lnTo>
                      <a:pt x="200" y="7770"/>
                    </a:lnTo>
                    <a:lnTo>
                      <a:pt x="115" y="8254"/>
                    </a:lnTo>
                    <a:lnTo>
                      <a:pt x="58" y="8737"/>
                    </a:lnTo>
                    <a:lnTo>
                      <a:pt x="15" y="9236"/>
                    </a:lnTo>
                    <a:lnTo>
                      <a:pt x="1" y="9734"/>
                    </a:lnTo>
                    <a:lnTo>
                      <a:pt x="1" y="19495"/>
                    </a:lnTo>
                    <a:lnTo>
                      <a:pt x="1" y="19965"/>
                    </a:lnTo>
                    <a:lnTo>
                      <a:pt x="29" y="20434"/>
                    </a:lnTo>
                    <a:lnTo>
                      <a:pt x="58" y="20890"/>
                    </a:lnTo>
                    <a:lnTo>
                      <a:pt x="100" y="21345"/>
                    </a:lnTo>
                    <a:lnTo>
                      <a:pt x="143" y="21801"/>
                    </a:lnTo>
                    <a:lnTo>
                      <a:pt x="214" y="22256"/>
                    </a:lnTo>
                    <a:lnTo>
                      <a:pt x="285" y="22697"/>
                    </a:lnTo>
                    <a:lnTo>
                      <a:pt x="371" y="23138"/>
                    </a:lnTo>
                    <a:lnTo>
                      <a:pt x="470" y="23579"/>
                    </a:lnTo>
                    <a:lnTo>
                      <a:pt x="570" y="24020"/>
                    </a:lnTo>
                    <a:lnTo>
                      <a:pt x="698" y="24447"/>
                    </a:lnTo>
                    <a:lnTo>
                      <a:pt x="826" y="24874"/>
                    </a:lnTo>
                    <a:lnTo>
                      <a:pt x="954" y="25301"/>
                    </a:lnTo>
                    <a:lnTo>
                      <a:pt x="1111" y="25714"/>
                    </a:lnTo>
                    <a:lnTo>
                      <a:pt x="1267" y="26141"/>
                    </a:lnTo>
                    <a:lnTo>
                      <a:pt x="1438" y="26539"/>
                    </a:lnTo>
                    <a:lnTo>
                      <a:pt x="1609" y="26952"/>
                    </a:lnTo>
                    <a:lnTo>
                      <a:pt x="1794" y="27350"/>
                    </a:lnTo>
                    <a:lnTo>
                      <a:pt x="1993" y="27734"/>
                    </a:lnTo>
                    <a:lnTo>
                      <a:pt x="2206" y="28133"/>
                    </a:lnTo>
                    <a:lnTo>
                      <a:pt x="2420" y="28517"/>
                    </a:lnTo>
                    <a:lnTo>
                      <a:pt x="2633" y="28887"/>
                    </a:lnTo>
                    <a:lnTo>
                      <a:pt x="2875" y="29257"/>
                    </a:lnTo>
                    <a:lnTo>
                      <a:pt x="3117" y="29627"/>
                    </a:lnTo>
                    <a:lnTo>
                      <a:pt x="3359" y="29983"/>
                    </a:lnTo>
                    <a:lnTo>
                      <a:pt x="3615" y="30339"/>
                    </a:lnTo>
                    <a:lnTo>
                      <a:pt x="3886" y="30680"/>
                    </a:lnTo>
                    <a:lnTo>
                      <a:pt x="4156" y="31022"/>
                    </a:lnTo>
                    <a:lnTo>
                      <a:pt x="4441" y="31349"/>
                    </a:lnTo>
                    <a:lnTo>
                      <a:pt x="4725" y="31676"/>
                    </a:lnTo>
                    <a:lnTo>
                      <a:pt x="5024" y="32003"/>
                    </a:lnTo>
                    <a:lnTo>
                      <a:pt x="5337" y="32316"/>
                    </a:lnTo>
                    <a:lnTo>
                      <a:pt x="5650" y="32615"/>
                    </a:lnTo>
                    <a:lnTo>
                      <a:pt x="5963" y="32914"/>
                    </a:lnTo>
                    <a:lnTo>
                      <a:pt x="6290" y="33199"/>
                    </a:lnTo>
                    <a:lnTo>
                      <a:pt x="6618" y="33483"/>
                    </a:lnTo>
                    <a:lnTo>
                      <a:pt x="6959" y="33754"/>
                    </a:lnTo>
                    <a:lnTo>
                      <a:pt x="7301" y="34024"/>
                    </a:lnTo>
                    <a:lnTo>
                      <a:pt x="7657" y="34280"/>
                    </a:lnTo>
                    <a:lnTo>
                      <a:pt x="8012" y="34536"/>
                    </a:lnTo>
                    <a:lnTo>
                      <a:pt x="8382" y="34778"/>
                    </a:lnTo>
                    <a:lnTo>
                      <a:pt x="8752" y="35006"/>
                    </a:lnTo>
                    <a:lnTo>
                      <a:pt x="9136" y="35234"/>
                    </a:lnTo>
                    <a:lnTo>
                      <a:pt x="9521" y="35447"/>
                    </a:lnTo>
                    <a:lnTo>
                      <a:pt x="9905" y="35646"/>
                    </a:lnTo>
                    <a:lnTo>
                      <a:pt x="10303" y="35846"/>
                    </a:lnTo>
                    <a:lnTo>
                      <a:pt x="10702" y="36031"/>
                    </a:lnTo>
                    <a:lnTo>
                      <a:pt x="11100" y="36215"/>
                    </a:lnTo>
                    <a:lnTo>
                      <a:pt x="11513" y="36372"/>
                    </a:lnTo>
                    <a:lnTo>
                      <a:pt x="11925" y="36543"/>
                    </a:lnTo>
                    <a:lnTo>
                      <a:pt x="12338" y="36685"/>
                    </a:lnTo>
                    <a:lnTo>
                      <a:pt x="12765" y="36827"/>
                    </a:lnTo>
                    <a:lnTo>
                      <a:pt x="13192" y="36955"/>
                    </a:lnTo>
                    <a:lnTo>
                      <a:pt x="13619" y="37069"/>
                    </a:lnTo>
                    <a:lnTo>
                      <a:pt x="14060" y="37169"/>
                    </a:lnTo>
                    <a:lnTo>
                      <a:pt x="14501" y="37269"/>
                    </a:lnTo>
                    <a:lnTo>
                      <a:pt x="14942" y="37354"/>
                    </a:lnTo>
                    <a:lnTo>
                      <a:pt x="15398" y="37425"/>
                    </a:lnTo>
                    <a:lnTo>
                      <a:pt x="15839" y="37496"/>
                    </a:lnTo>
                    <a:lnTo>
                      <a:pt x="16294" y="37553"/>
                    </a:lnTo>
                    <a:lnTo>
                      <a:pt x="16749" y="37596"/>
                    </a:lnTo>
                    <a:lnTo>
                      <a:pt x="17219" y="37624"/>
                    </a:lnTo>
                    <a:lnTo>
                      <a:pt x="17674" y="37638"/>
                    </a:lnTo>
                    <a:lnTo>
                      <a:pt x="18614" y="37638"/>
                    </a:lnTo>
                    <a:lnTo>
                      <a:pt x="19069" y="37624"/>
                    </a:lnTo>
                    <a:lnTo>
                      <a:pt x="19538" y="37596"/>
                    </a:lnTo>
                    <a:lnTo>
                      <a:pt x="19994" y="37553"/>
                    </a:lnTo>
                    <a:lnTo>
                      <a:pt x="20449" y="37496"/>
                    </a:lnTo>
                    <a:lnTo>
                      <a:pt x="20905" y="37425"/>
                    </a:lnTo>
                    <a:lnTo>
                      <a:pt x="21346" y="37354"/>
                    </a:lnTo>
                    <a:lnTo>
                      <a:pt x="21787" y="37269"/>
                    </a:lnTo>
                    <a:lnTo>
                      <a:pt x="22228" y="37169"/>
                    </a:lnTo>
                    <a:lnTo>
                      <a:pt x="22669" y="37069"/>
                    </a:lnTo>
                    <a:lnTo>
                      <a:pt x="23096" y="36955"/>
                    </a:lnTo>
                    <a:lnTo>
                      <a:pt x="23523" y="36827"/>
                    </a:lnTo>
                    <a:lnTo>
                      <a:pt x="23950" y="36685"/>
                    </a:lnTo>
                    <a:lnTo>
                      <a:pt x="24362" y="36543"/>
                    </a:lnTo>
                    <a:lnTo>
                      <a:pt x="24775" y="36372"/>
                    </a:lnTo>
                    <a:lnTo>
                      <a:pt x="25188" y="36215"/>
                    </a:lnTo>
                    <a:lnTo>
                      <a:pt x="25600" y="36031"/>
                    </a:lnTo>
                    <a:lnTo>
                      <a:pt x="25999" y="35846"/>
                    </a:lnTo>
                    <a:lnTo>
                      <a:pt x="26383" y="35646"/>
                    </a:lnTo>
                    <a:lnTo>
                      <a:pt x="26781" y="35447"/>
                    </a:lnTo>
                    <a:lnTo>
                      <a:pt x="27151" y="35234"/>
                    </a:lnTo>
                    <a:lnTo>
                      <a:pt x="27536" y="35006"/>
                    </a:lnTo>
                    <a:lnTo>
                      <a:pt x="27906" y="34778"/>
                    </a:lnTo>
                    <a:lnTo>
                      <a:pt x="28276" y="34536"/>
                    </a:lnTo>
                    <a:lnTo>
                      <a:pt x="28631" y="34280"/>
                    </a:lnTo>
                    <a:lnTo>
                      <a:pt x="28987" y="34024"/>
                    </a:lnTo>
                    <a:lnTo>
                      <a:pt x="29329" y="33754"/>
                    </a:lnTo>
                    <a:lnTo>
                      <a:pt x="29670" y="33483"/>
                    </a:lnTo>
                    <a:lnTo>
                      <a:pt x="29997" y="33199"/>
                    </a:lnTo>
                    <a:lnTo>
                      <a:pt x="30325" y="32914"/>
                    </a:lnTo>
                    <a:lnTo>
                      <a:pt x="30652" y="32615"/>
                    </a:lnTo>
                    <a:lnTo>
                      <a:pt x="30965" y="32316"/>
                    </a:lnTo>
                    <a:lnTo>
                      <a:pt x="31264" y="32003"/>
                    </a:lnTo>
                    <a:lnTo>
                      <a:pt x="31563" y="31676"/>
                    </a:lnTo>
                    <a:lnTo>
                      <a:pt x="31847" y="31349"/>
                    </a:lnTo>
                    <a:lnTo>
                      <a:pt x="32132" y="31022"/>
                    </a:lnTo>
                    <a:lnTo>
                      <a:pt x="32402" y="30680"/>
                    </a:lnTo>
                    <a:lnTo>
                      <a:pt x="32673" y="30339"/>
                    </a:lnTo>
                    <a:lnTo>
                      <a:pt x="32929" y="29983"/>
                    </a:lnTo>
                    <a:lnTo>
                      <a:pt x="33185" y="29627"/>
                    </a:lnTo>
                    <a:lnTo>
                      <a:pt x="33427" y="29257"/>
                    </a:lnTo>
                    <a:lnTo>
                      <a:pt x="33655" y="28887"/>
                    </a:lnTo>
                    <a:lnTo>
                      <a:pt x="33882" y="28517"/>
                    </a:lnTo>
                    <a:lnTo>
                      <a:pt x="34096" y="28133"/>
                    </a:lnTo>
                    <a:lnTo>
                      <a:pt x="34295" y="27734"/>
                    </a:lnTo>
                    <a:lnTo>
                      <a:pt x="34494" y="27350"/>
                    </a:lnTo>
                    <a:lnTo>
                      <a:pt x="34679" y="26952"/>
                    </a:lnTo>
                    <a:lnTo>
                      <a:pt x="34864" y="26539"/>
                    </a:lnTo>
                    <a:lnTo>
                      <a:pt x="35021" y="26141"/>
                    </a:lnTo>
                    <a:lnTo>
                      <a:pt x="35177" y="25714"/>
                    </a:lnTo>
                    <a:lnTo>
                      <a:pt x="35334" y="25301"/>
                    </a:lnTo>
                    <a:lnTo>
                      <a:pt x="35476" y="24874"/>
                    </a:lnTo>
                    <a:lnTo>
                      <a:pt x="35604" y="24447"/>
                    </a:lnTo>
                    <a:lnTo>
                      <a:pt x="35718" y="24020"/>
                    </a:lnTo>
                    <a:lnTo>
                      <a:pt x="35817" y="23579"/>
                    </a:lnTo>
                    <a:lnTo>
                      <a:pt x="35917" y="23138"/>
                    </a:lnTo>
                    <a:lnTo>
                      <a:pt x="36002" y="22697"/>
                    </a:lnTo>
                    <a:lnTo>
                      <a:pt x="36074" y="22256"/>
                    </a:lnTo>
                    <a:lnTo>
                      <a:pt x="36145" y="21801"/>
                    </a:lnTo>
                    <a:lnTo>
                      <a:pt x="36202" y="21345"/>
                    </a:lnTo>
                    <a:lnTo>
                      <a:pt x="36230" y="20890"/>
                    </a:lnTo>
                    <a:lnTo>
                      <a:pt x="36259" y="20434"/>
                    </a:lnTo>
                    <a:lnTo>
                      <a:pt x="36287" y="19965"/>
                    </a:lnTo>
                    <a:lnTo>
                      <a:pt x="36287" y="19495"/>
                    </a:lnTo>
                    <a:lnTo>
                      <a:pt x="36287" y="9734"/>
                    </a:lnTo>
                    <a:lnTo>
                      <a:pt x="36273" y="9236"/>
                    </a:lnTo>
                    <a:lnTo>
                      <a:pt x="36244" y="8737"/>
                    </a:lnTo>
                    <a:lnTo>
                      <a:pt x="36173" y="8254"/>
                    </a:lnTo>
                    <a:lnTo>
                      <a:pt x="36088" y="7770"/>
                    </a:lnTo>
                    <a:lnTo>
                      <a:pt x="35988" y="7300"/>
                    </a:lnTo>
                    <a:lnTo>
                      <a:pt x="35846" y="6845"/>
                    </a:lnTo>
                    <a:lnTo>
                      <a:pt x="35689" y="6390"/>
                    </a:lnTo>
                    <a:lnTo>
                      <a:pt x="35519" y="5948"/>
                    </a:lnTo>
                    <a:lnTo>
                      <a:pt x="35319" y="5522"/>
                    </a:lnTo>
                    <a:lnTo>
                      <a:pt x="35106" y="5109"/>
                    </a:lnTo>
                    <a:lnTo>
                      <a:pt x="34878" y="4696"/>
                    </a:lnTo>
                    <a:lnTo>
                      <a:pt x="34622" y="4298"/>
                    </a:lnTo>
                    <a:lnTo>
                      <a:pt x="34352" y="3914"/>
                    </a:lnTo>
                    <a:lnTo>
                      <a:pt x="34053" y="3544"/>
                    </a:lnTo>
                    <a:lnTo>
                      <a:pt x="33754" y="3202"/>
                    </a:lnTo>
                    <a:lnTo>
                      <a:pt x="33427" y="2861"/>
                    </a:lnTo>
                    <a:lnTo>
                      <a:pt x="33085" y="2533"/>
                    </a:lnTo>
                    <a:lnTo>
                      <a:pt x="32744" y="2234"/>
                    </a:lnTo>
                    <a:lnTo>
                      <a:pt x="32374" y="1936"/>
                    </a:lnTo>
                    <a:lnTo>
                      <a:pt x="31990" y="1665"/>
                    </a:lnTo>
                    <a:lnTo>
                      <a:pt x="31591" y="1409"/>
                    </a:lnTo>
                    <a:lnTo>
                      <a:pt x="31193" y="1181"/>
                    </a:lnTo>
                    <a:lnTo>
                      <a:pt x="30766" y="968"/>
                    </a:lnTo>
                    <a:lnTo>
                      <a:pt x="30339" y="769"/>
                    </a:lnTo>
                    <a:lnTo>
                      <a:pt x="29898" y="598"/>
                    </a:lnTo>
                    <a:lnTo>
                      <a:pt x="29442" y="441"/>
                    </a:lnTo>
                    <a:lnTo>
                      <a:pt x="28987" y="313"/>
                    </a:lnTo>
                    <a:lnTo>
                      <a:pt x="28518" y="200"/>
                    </a:lnTo>
                    <a:lnTo>
                      <a:pt x="28034" y="114"/>
                    </a:lnTo>
                    <a:lnTo>
                      <a:pt x="27550" y="43"/>
                    </a:lnTo>
                    <a:lnTo>
                      <a:pt x="27052" y="15"/>
                    </a:lnTo>
                    <a:lnTo>
                      <a:pt x="2655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45"/>
              <p:cNvSpPr/>
              <p:nvPr/>
            </p:nvSpPr>
            <p:spPr>
              <a:xfrm>
                <a:off x="2038600" y="2210471"/>
                <a:ext cx="765364" cy="765364"/>
              </a:xfrm>
              <a:custGeom>
                <a:rect b="b" l="l" r="r" t="t"/>
                <a:pathLst>
                  <a:path extrusionOk="0" h="22996" w="22996">
                    <a:moveTo>
                      <a:pt x="11498" y="0"/>
                    </a:moveTo>
                    <a:lnTo>
                      <a:pt x="10900" y="14"/>
                    </a:lnTo>
                    <a:lnTo>
                      <a:pt x="10317" y="57"/>
                    </a:lnTo>
                    <a:lnTo>
                      <a:pt x="9748" y="128"/>
                    </a:lnTo>
                    <a:lnTo>
                      <a:pt x="9179" y="242"/>
                    </a:lnTo>
                    <a:lnTo>
                      <a:pt x="8624" y="370"/>
                    </a:lnTo>
                    <a:lnTo>
                      <a:pt x="8083" y="512"/>
                    </a:lnTo>
                    <a:lnTo>
                      <a:pt x="7542" y="697"/>
                    </a:lnTo>
                    <a:lnTo>
                      <a:pt x="7030" y="911"/>
                    </a:lnTo>
                    <a:lnTo>
                      <a:pt x="6518" y="1138"/>
                    </a:lnTo>
                    <a:lnTo>
                      <a:pt x="6020" y="1395"/>
                    </a:lnTo>
                    <a:lnTo>
                      <a:pt x="5536" y="1665"/>
                    </a:lnTo>
                    <a:lnTo>
                      <a:pt x="5066" y="1964"/>
                    </a:lnTo>
                    <a:lnTo>
                      <a:pt x="4625" y="2291"/>
                    </a:lnTo>
                    <a:lnTo>
                      <a:pt x="4184" y="2633"/>
                    </a:lnTo>
                    <a:lnTo>
                      <a:pt x="3771" y="2988"/>
                    </a:lnTo>
                    <a:lnTo>
                      <a:pt x="3373" y="3373"/>
                    </a:lnTo>
                    <a:lnTo>
                      <a:pt x="2989" y="3771"/>
                    </a:lnTo>
                    <a:lnTo>
                      <a:pt x="2633" y="4184"/>
                    </a:lnTo>
                    <a:lnTo>
                      <a:pt x="2291" y="4625"/>
                    </a:lnTo>
                    <a:lnTo>
                      <a:pt x="1964" y="5066"/>
                    </a:lnTo>
                    <a:lnTo>
                      <a:pt x="1665" y="5536"/>
                    </a:lnTo>
                    <a:lnTo>
                      <a:pt x="1395" y="6019"/>
                    </a:lnTo>
                    <a:lnTo>
                      <a:pt x="1139" y="6517"/>
                    </a:lnTo>
                    <a:lnTo>
                      <a:pt x="911" y="7015"/>
                    </a:lnTo>
                    <a:lnTo>
                      <a:pt x="698" y="7542"/>
                    </a:lnTo>
                    <a:lnTo>
                      <a:pt x="527" y="8083"/>
                    </a:lnTo>
                    <a:lnTo>
                      <a:pt x="370" y="8623"/>
                    </a:lnTo>
                    <a:lnTo>
                      <a:pt x="242" y="9178"/>
                    </a:lnTo>
                    <a:lnTo>
                      <a:pt x="143" y="9748"/>
                    </a:lnTo>
                    <a:lnTo>
                      <a:pt x="57" y="10317"/>
                    </a:lnTo>
                    <a:lnTo>
                      <a:pt x="15" y="10900"/>
                    </a:lnTo>
                    <a:lnTo>
                      <a:pt x="0" y="11498"/>
                    </a:lnTo>
                    <a:lnTo>
                      <a:pt x="15" y="12081"/>
                    </a:lnTo>
                    <a:lnTo>
                      <a:pt x="57" y="12665"/>
                    </a:lnTo>
                    <a:lnTo>
                      <a:pt x="143" y="13248"/>
                    </a:lnTo>
                    <a:lnTo>
                      <a:pt x="242" y="13817"/>
                    </a:lnTo>
                    <a:lnTo>
                      <a:pt x="370" y="14372"/>
                    </a:lnTo>
                    <a:lnTo>
                      <a:pt x="527" y="14913"/>
                    </a:lnTo>
                    <a:lnTo>
                      <a:pt x="698" y="15454"/>
                    </a:lnTo>
                    <a:lnTo>
                      <a:pt x="911" y="15966"/>
                    </a:lnTo>
                    <a:lnTo>
                      <a:pt x="1139" y="16478"/>
                    </a:lnTo>
                    <a:lnTo>
                      <a:pt x="1395" y="16976"/>
                    </a:lnTo>
                    <a:lnTo>
                      <a:pt x="1665" y="17460"/>
                    </a:lnTo>
                    <a:lnTo>
                      <a:pt x="1964" y="17916"/>
                    </a:lnTo>
                    <a:lnTo>
                      <a:pt x="2291" y="18371"/>
                    </a:lnTo>
                    <a:lnTo>
                      <a:pt x="2633" y="18812"/>
                    </a:lnTo>
                    <a:lnTo>
                      <a:pt x="2989" y="19225"/>
                    </a:lnTo>
                    <a:lnTo>
                      <a:pt x="3373" y="19623"/>
                    </a:lnTo>
                    <a:lnTo>
                      <a:pt x="3771" y="20007"/>
                    </a:lnTo>
                    <a:lnTo>
                      <a:pt x="4184" y="20363"/>
                    </a:lnTo>
                    <a:lnTo>
                      <a:pt x="4625" y="20705"/>
                    </a:lnTo>
                    <a:lnTo>
                      <a:pt x="5066" y="21032"/>
                    </a:lnTo>
                    <a:lnTo>
                      <a:pt x="5536" y="21331"/>
                    </a:lnTo>
                    <a:lnTo>
                      <a:pt x="6020" y="21601"/>
                    </a:lnTo>
                    <a:lnTo>
                      <a:pt x="6518" y="21857"/>
                    </a:lnTo>
                    <a:lnTo>
                      <a:pt x="7030" y="22085"/>
                    </a:lnTo>
                    <a:lnTo>
                      <a:pt x="7542" y="22298"/>
                    </a:lnTo>
                    <a:lnTo>
                      <a:pt x="8083" y="22469"/>
                    </a:lnTo>
                    <a:lnTo>
                      <a:pt x="8624" y="22626"/>
                    </a:lnTo>
                    <a:lnTo>
                      <a:pt x="9179" y="22754"/>
                    </a:lnTo>
                    <a:lnTo>
                      <a:pt x="9748" y="22853"/>
                    </a:lnTo>
                    <a:lnTo>
                      <a:pt x="10317" y="22924"/>
                    </a:lnTo>
                    <a:lnTo>
                      <a:pt x="10900" y="22981"/>
                    </a:lnTo>
                    <a:lnTo>
                      <a:pt x="11498" y="22996"/>
                    </a:lnTo>
                    <a:lnTo>
                      <a:pt x="12096" y="22981"/>
                    </a:lnTo>
                    <a:lnTo>
                      <a:pt x="12679" y="22924"/>
                    </a:lnTo>
                    <a:lnTo>
                      <a:pt x="13248" y="22853"/>
                    </a:lnTo>
                    <a:lnTo>
                      <a:pt x="13818" y="22754"/>
                    </a:lnTo>
                    <a:lnTo>
                      <a:pt x="14373" y="22626"/>
                    </a:lnTo>
                    <a:lnTo>
                      <a:pt x="14913" y="22469"/>
                    </a:lnTo>
                    <a:lnTo>
                      <a:pt x="15454" y="22298"/>
                    </a:lnTo>
                    <a:lnTo>
                      <a:pt x="15966" y="22085"/>
                    </a:lnTo>
                    <a:lnTo>
                      <a:pt x="16479" y="21857"/>
                    </a:lnTo>
                    <a:lnTo>
                      <a:pt x="16977" y="21601"/>
                    </a:lnTo>
                    <a:lnTo>
                      <a:pt x="17460" y="21331"/>
                    </a:lnTo>
                    <a:lnTo>
                      <a:pt x="17930" y="21032"/>
                    </a:lnTo>
                    <a:lnTo>
                      <a:pt x="18371" y="20705"/>
                    </a:lnTo>
                    <a:lnTo>
                      <a:pt x="18812" y="20363"/>
                    </a:lnTo>
                    <a:lnTo>
                      <a:pt x="19225" y="20007"/>
                    </a:lnTo>
                    <a:lnTo>
                      <a:pt x="19623" y="19623"/>
                    </a:lnTo>
                    <a:lnTo>
                      <a:pt x="20008" y="19225"/>
                    </a:lnTo>
                    <a:lnTo>
                      <a:pt x="20363" y="18812"/>
                    </a:lnTo>
                    <a:lnTo>
                      <a:pt x="20705" y="18371"/>
                    </a:lnTo>
                    <a:lnTo>
                      <a:pt x="21032" y="17916"/>
                    </a:lnTo>
                    <a:lnTo>
                      <a:pt x="21331" y="17460"/>
                    </a:lnTo>
                    <a:lnTo>
                      <a:pt x="21601" y="16976"/>
                    </a:lnTo>
                    <a:lnTo>
                      <a:pt x="21857" y="16478"/>
                    </a:lnTo>
                    <a:lnTo>
                      <a:pt x="22085" y="15966"/>
                    </a:lnTo>
                    <a:lnTo>
                      <a:pt x="22299" y="15454"/>
                    </a:lnTo>
                    <a:lnTo>
                      <a:pt x="22469" y="14913"/>
                    </a:lnTo>
                    <a:lnTo>
                      <a:pt x="22626" y="14372"/>
                    </a:lnTo>
                    <a:lnTo>
                      <a:pt x="22754" y="13817"/>
                    </a:lnTo>
                    <a:lnTo>
                      <a:pt x="22854" y="13248"/>
                    </a:lnTo>
                    <a:lnTo>
                      <a:pt x="22939" y="12665"/>
                    </a:lnTo>
                    <a:lnTo>
                      <a:pt x="22982" y="12081"/>
                    </a:lnTo>
                    <a:lnTo>
                      <a:pt x="22996" y="11498"/>
                    </a:lnTo>
                    <a:lnTo>
                      <a:pt x="22982" y="10900"/>
                    </a:lnTo>
                    <a:lnTo>
                      <a:pt x="22939" y="10317"/>
                    </a:lnTo>
                    <a:lnTo>
                      <a:pt x="22854" y="9748"/>
                    </a:lnTo>
                    <a:lnTo>
                      <a:pt x="22754" y="9178"/>
                    </a:lnTo>
                    <a:lnTo>
                      <a:pt x="22626" y="8623"/>
                    </a:lnTo>
                    <a:lnTo>
                      <a:pt x="22469" y="8083"/>
                    </a:lnTo>
                    <a:lnTo>
                      <a:pt x="22299" y="7542"/>
                    </a:lnTo>
                    <a:lnTo>
                      <a:pt x="22085" y="7015"/>
                    </a:lnTo>
                    <a:lnTo>
                      <a:pt x="21857" y="6517"/>
                    </a:lnTo>
                    <a:lnTo>
                      <a:pt x="21601" y="6019"/>
                    </a:lnTo>
                    <a:lnTo>
                      <a:pt x="21331" y="5536"/>
                    </a:lnTo>
                    <a:lnTo>
                      <a:pt x="21032" y="5066"/>
                    </a:lnTo>
                    <a:lnTo>
                      <a:pt x="20705" y="4625"/>
                    </a:lnTo>
                    <a:lnTo>
                      <a:pt x="20363" y="4184"/>
                    </a:lnTo>
                    <a:lnTo>
                      <a:pt x="20008" y="3771"/>
                    </a:lnTo>
                    <a:lnTo>
                      <a:pt x="19623" y="3373"/>
                    </a:lnTo>
                    <a:lnTo>
                      <a:pt x="19225" y="2988"/>
                    </a:lnTo>
                    <a:lnTo>
                      <a:pt x="18812" y="2633"/>
                    </a:lnTo>
                    <a:lnTo>
                      <a:pt x="18371" y="2291"/>
                    </a:lnTo>
                    <a:lnTo>
                      <a:pt x="17930" y="1964"/>
                    </a:lnTo>
                    <a:lnTo>
                      <a:pt x="17460" y="1665"/>
                    </a:lnTo>
                    <a:lnTo>
                      <a:pt x="16977" y="1395"/>
                    </a:lnTo>
                    <a:lnTo>
                      <a:pt x="16479" y="1138"/>
                    </a:lnTo>
                    <a:lnTo>
                      <a:pt x="15966" y="911"/>
                    </a:lnTo>
                    <a:lnTo>
                      <a:pt x="15454" y="697"/>
                    </a:lnTo>
                    <a:lnTo>
                      <a:pt x="14913" y="512"/>
                    </a:lnTo>
                    <a:lnTo>
                      <a:pt x="14373" y="370"/>
                    </a:lnTo>
                    <a:lnTo>
                      <a:pt x="13818" y="242"/>
                    </a:lnTo>
                    <a:lnTo>
                      <a:pt x="13248" y="128"/>
                    </a:lnTo>
                    <a:lnTo>
                      <a:pt x="12679" y="57"/>
                    </a:lnTo>
                    <a:lnTo>
                      <a:pt x="12096" y="14"/>
                    </a:lnTo>
                    <a:lnTo>
                      <a:pt x="1149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45"/>
              <p:cNvSpPr/>
              <p:nvPr/>
            </p:nvSpPr>
            <p:spPr>
              <a:xfrm>
                <a:off x="2190134" y="2362006"/>
                <a:ext cx="462294" cy="462294"/>
              </a:xfrm>
              <a:custGeom>
                <a:rect b="b" l="l" r="r" t="t"/>
                <a:pathLst>
                  <a:path extrusionOk="0" h="13890" w="13890">
                    <a:moveTo>
                      <a:pt x="6945" y="1"/>
                    </a:moveTo>
                    <a:lnTo>
                      <a:pt x="6589" y="15"/>
                    </a:lnTo>
                    <a:lnTo>
                      <a:pt x="6234" y="29"/>
                    </a:lnTo>
                    <a:lnTo>
                      <a:pt x="5892" y="86"/>
                    </a:lnTo>
                    <a:lnTo>
                      <a:pt x="5551" y="143"/>
                    </a:lnTo>
                    <a:lnTo>
                      <a:pt x="5209" y="214"/>
                    </a:lnTo>
                    <a:lnTo>
                      <a:pt x="4882" y="314"/>
                    </a:lnTo>
                    <a:lnTo>
                      <a:pt x="4554" y="428"/>
                    </a:lnTo>
                    <a:lnTo>
                      <a:pt x="4241" y="541"/>
                    </a:lnTo>
                    <a:lnTo>
                      <a:pt x="3928" y="684"/>
                    </a:lnTo>
                    <a:lnTo>
                      <a:pt x="3630" y="840"/>
                    </a:lnTo>
                    <a:lnTo>
                      <a:pt x="3345" y="1011"/>
                    </a:lnTo>
                    <a:lnTo>
                      <a:pt x="3060" y="1182"/>
                    </a:lnTo>
                    <a:lnTo>
                      <a:pt x="2790" y="1381"/>
                    </a:lnTo>
                    <a:lnTo>
                      <a:pt x="2534" y="1580"/>
                    </a:lnTo>
                    <a:lnTo>
                      <a:pt x="2278" y="1808"/>
                    </a:lnTo>
                    <a:lnTo>
                      <a:pt x="2036" y="2036"/>
                    </a:lnTo>
                    <a:lnTo>
                      <a:pt x="1808" y="2277"/>
                    </a:lnTo>
                    <a:lnTo>
                      <a:pt x="1580" y="2519"/>
                    </a:lnTo>
                    <a:lnTo>
                      <a:pt x="1381" y="2790"/>
                    </a:lnTo>
                    <a:lnTo>
                      <a:pt x="1182" y="3060"/>
                    </a:lnTo>
                    <a:lnTo>
                      <a:pt x="1011" y="3345"/>
                    </a:lnTo>
                    <a:lnTo>
                      <a:pt x="840" y="3629"/>
                    </a:lnTo>
                    <a:lnTo>
                      <a:pt x="684" y="3928"/>
                    </a:lnTo>
                    <a:lnTo>
                      <a:pt x="542" y="4241"/>
                    </a:lnTo>
                    <a:lnTo>
                      <a:pt x="428" y="4554"/>
                    </a:lnTo>
                    <a:lnTo>
                      <a:pt x="314" y="4882"/>
                    </a:lnTo>
                    <a:lnTo>
                      <a:pt x="214" y="5209"/>
                    </a:lnTo>
                    <a:lnTo>
                      <a:pt x="143" y="5550"/>
                    </a:lnTo>
                    <a:lnTo>
                      <a:pt x="86" y="5892"/>
                    </a:lnTo>
                    <a:lnTo>
                      <a:pt x="44" y="6233"/>
                    </a:lnTo>
                    <a:lnTo>
                      <a:pt x="15" y="6589"/>
                    </a:lnTo>
                    <a:lnTo>
                      <a:pt x="1" y="6945"/>
                    </a:lnTo>
                    <a:lnTo>
                      <a:pt x="15" y="7301"/>
                    </a:lnTo>
                    <a:lnTo>
                      <a:pt x="44" y="7656"/>
                    </a:lnTo>
                    <a:lnTo>
                      <a:pt x="86" y="7998"/>
                    </a:lnTo>
                    <a:lnTo>
                      <a:pt x="143" y="8339"/>
                    </a:lnTo>
                    <a:lnTo>
                      <a:pt x="214" y="8681"/>
                    </a:lnTo>
                    <a:lnTo>
                      <a:pt x="314" y="9008"/>
                    </a:lnTo>
                    <a:lnTo>
                      <a:pt x="428" y="9335"/>
                    </a:lnTo>
                    <a:lnTo>
                      <a:pt x="542" y="9649"/>
                    </a:lnTo>
                    <a:lnTo>
                      <a:pt x="684" y="9947"/>
                    </a:lnTo>
                    <a:lnTo>
                      <a:pt x="840" y="10246"/>
                    </a:lnTo>
                    <a:lnTo>
                      <a:pt x="1011" y="10545"/>
                    </a:lnTo>
                    <a:lnTo>
                      <a:pt x="1182" y="10830"/>
                    </a:lnTo>
                    <a:lnTo>
                      <a:pt x="1381" y="11100"/>
                    </a:lnTo>
                    <a:lnTo>
                      <a:pt x="1580" y="11356"/>
                    </a:lnTo>
                    <a:lnTo>
                      <a:pt x="1808" y="11612"/>
                    </a:lnTo>
                    <a:lnTo>
                      <a:pt x="2036" y="11854"/>
                    </a:lnTo>
                    <a:lnTo>
                      <a:pt x="2278" y="12082"/>
                    </a:lnTo>
                    <a:lnTo>
                      <a:pt x="2534" y="12295"/>
                    </a:lnTo>
                    <a:lnTo>
                      <a:pt x="2790" y="12509"/>
                    </a:lnTo>
                    <a:lnTo>
                      <a:pt x="3060" y="12708"/>
                    </a:lnTo>
                    <a:lnTo>
                      <a:pt x="3345" y="12879"/>
                    </a:lnTo>
                    <a:lnTo>
                      <a:pt x="3630" y="13049"/>
                    </a:lnTo>
                    <a:lnTo>
                      <a:pt x="3928" y="13206"/>
                    </a:lnTo>
                    <a:lnTo>
                      <a:pt x="4241" y="13348"/>
                    </a:lnTo>
                    <a:lnTo>
                      <a:pt x="4554" y="13462"/>
                    </a:lnTo>
                    <a:lnTo>
                      <a:pt x="4882" y="13576"/>
                    </a:lnTo>
                    <a:lnTo>
                      <a:pt x="5209" y="13661"/>
                    </a:lnTo>
                    <a:lnTo>
                      <a:pt x="5551" y="13747"/>
                    </a:lnTo>
                    <a:lnTo>
                      <a:pt x="5892" y="13804"/>
                    </a:lnTo>
                    <a:lnTo>
                      <a:pt x="6234" y="13846"/>
                    </a:lnTo>
                    <a:lnTo>
                      <a:pt x="6589" y="13875"/>
                    </a:lnTo>
                    <a:lnTo>
                      <a:pt x="6945" y="13889"/>
                    </a:lnTo>
                    <a:lnTo>
                      <a:pt x="7301" y="13875"/>
                    </a:lnTo>
                    <a:lnTo>
                      <a:pt x="7657" y="13846"/>
                    </a:lnTo>
                    <a:lnTo>
                      <a:pt x="7998" y="13804"/>
                    </a:lnTo>
                    <a:lnTo>
                      <a:pt x="8340" y="13747"/>
                    </a:lnTo>
                    <a:lnTo>
                      <a:pt x="8681" y="13661"/>
                    </a:lnTo>
                    <a:lnTo>
                      <a:pt x="9008" y="13576"/>
                    </a:lnTo>
                    <a:lnTo>
                      <a:pt x="9336" y="13462"/>
                    </a:lnTo>
                    <a:lnTo>
                      <a:pt x="9649" y="13348"/>
                    </a:lnTo>
                    <a:lnTo>
                      <a:pt x="9962" y="13206"/>
                    </a:lnTo>
                    <a:lnTo>
                      <a:pt x="10261" y="13049"/>
                    </a:lnTo>
                    <a:lnTo>
                      <a:pt x="10545" y="12879"/>
                    </a:lnTo>
                    <a:lnTo>
                      <a:pt x="10830" y="12708"/>
                    </a:lnTo>
                    <a:lnTo>
                      <a:pt x="11100" y="12509"/>
                    </a:lnTo>
                    <a:lnTo>
                      <a:pt x="11356" y="12295"/>
                    </a:lnTo>
                    <a:lnTo>
                      <a:pt x="11613" y="12082"/>
                    </a:lnTo>
                    <a:lnTo>
                      <a:pt x="11854" y="11854"/>
                    </a:lnTo>
                    <a:lnTo>
                      <a:pt x="12082" y="11612"/>
                    </a:lnTo>
                    <a:lnTo>
                      <a:pt x="12310" y="11356"/>
                    </a:lnTo>
                    <a:lnTo>
                      <a:pt x="12509" y="11100"/>
                    </a:lnTo>
                    <a:lnTo>
                      <a:pt x="12708" y="10830"/>
                    </a:lnTo>
                    <a:lnTo>
                      <a:pt x="12879" y="10545"/>
                    </a:lnTo>
                    <a:lnTo>
                      <a:pt x="13050" y="10246"/>
                    </a:lnTo>
                    <a:lnTo>
                      <a:pt x="13206" y="9947"/>
                    </a:lnTo>
                    <a:lnTo>
                      <a:pt x="13349" y="9649"/>
                    </a:lnTo>
                    <a:lnTo>
                      <a:pt x="13462" y="9335"/>
                    </a:lnTo>
                    <a:lnTo>
                      <a:pt x="13576" y="9008"/>
                    </a:lnTo>
                    <a:lnTo>
                      <a:pt x="13676" y="8681"/>
                    </a:lnTo>
                    <a:lnTo>
                      <a:pt x="13747" y="8339"/>
                    </a:lnTo>
                    <a:lnTo>
                      <a:pt x="13804" y="7998"/>
                    </a:lnTo>
                    <a:lnTo>
                      <a:pt x="13847" y="7656"/>
                    </a:lnTo>
                    <a:lnTo>
                      <a:pt x="13875" y="7301"/>
                    </a:lnTo>
                    <a:lnTo>
                      <a:pt x="13889" y="6945"/>
                    </a:lnTo>
                    <a:lnTo>
                      <a:pt x="13875" y="6589"/>
                    </a:lnTo>
                    <a:lnTo>
                      <a:pt x="13847" y="6233"/>
                    </a:lnTo>
                    <a:lnTo>
                      <a:pt x="13804" y="5892"/>
                    </a:lnTo>
                    <a:lnTo>
                      <a:pt x="13747" y="5550"/>
                    </a:lnTo>
                    <a:lnTo>
                      <a:pt x="13676" y="5209"/>
                    </a:lnTo>
                    <a:lnTo>
                      <a:pt x="13576" y="4882"/>
                    </a:lnTo>
                    <a:lnTo>
                      <a:pt x="13462" y="4554"/>
                    </a:lnTo>
                    <a:lnTo>
                      <a:pt x="13349" y="4241"/>
                    </a:lnTo>
                    <a:lnTo>
                      <a:pt x="13206" y="3928"/>
                    </a:lnTo>
                    <a:lnTo>
                      <a:pt x="13050" y="3629"/>
                    </a:lnTo>
                    <a:lnTo>
                      <a:pt x="12879" y="3345"/>
                    </a:lnTo>
                    <a:lnTo>
                      <a:pt x="12708" y="3060"/>
                    </a:lnTo>
                    <a:lnTo>
                      <a:pt x="12509" y="2790"/>
                    </a:lnTo>
                    <a:lnTo>
                      <a:pt x="12310" y="2519"/>
                    </a:lnTo>
                    <a:lnTo>
                      <a:pt x="12082" y="2277"/>
                    </a:lnTo>
                    <a:lnTo>
                      <a:pt x="11854" y="2036"/>
                    </a:lnTo>
                    <a:lnTo>
                      <a:pt x="11613" y="1808"/>
                    </a:lnTo>
                    <a:lnTo>
                      <a:pt x="11356" y="1580"/>
                    </a:lnTo>
                    <a:lnTo>
                      <a:pt x="11100" y="1381"/>
                    </a:lnTo>
                    <a:lnTo>
                      <a:pt x="10830" y="1182"/>
                    </a:lnTo>
                    <a:lnTo>
                      <a:pt x="10545" y="1011"/>
                    </a:lnTo>
                    <a:lnTo>
                      <a:pt x="10261" y="840"/>
                    </a:lnTo>
                    <a:lnTo>
                      <a:pt x="9962" y="684"/>
                    </a:lnTo>
                    <a:lnTo>
                      <a:pt x="9649" y="541"/>
                    </a:lnTo>
                    <a:lnTo>
                      <a:pt x="9336" y="428"/>
                    </a:lnTo>
                    <a:lnTo>
                      <a:pt x="9008" y="314"/>
                    </a:lnTo>
                    <a:lnTo>
                      <a:pt x="8681" y="214"/>
                    </a:lnTo>
                    <a:lnTo>
                      <a:pt x="8340" y="143"/>
                    </a:lnTo>
                    <a:lnTo>
                      <a:pt x="7998" y="86"/>
                    </a:lnTo>
                    <a:lnTo>
                      <a:pt x="7657" y="29"/>
                    </a:lnTo>
                    <a:lnTo>
                      <a:pt x="7301" y="15"/>
                    </a:lnTo>
                    <a:lnTo>
                      <a:pt x="6945" y="1"/>
                    </a:lnTo>
                    <a:close/>
                  </a:path>
                </a:pathLst>
              </a:custGeom>
              <a:solidFill>
                <a:srgbClr val="2119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45"/>
              <p:cNvSpPr/>
              <p:nvPr/>
            </p:nvSpPr>
            <p:spPr>
              <a:xfrm>
                <a:off x="2282027" y="2416489"/>
                <a:ext cx="101378" cy="101378"/>
              </a:xfrm>
              <a:custGeom>
                <a:rect b="b" l="l" r="r" t="t"/>
                <a:pathLst>
                  <a:path extrusionOk="0" h="3046" w="3046">
                    <a:moveTo>
                      <a:pt x="1367" y="0"/>
                    </a:moveTo>
                    <a:lnTo>
                      <a:pt x="1210" y="29"/>
                    </a:lnTo>
                    <a:lnTo>
                      <a:pt x="1068" y="71"/>
                    </a:lnTo>
                    <a:lnTo>
                      <a:pt x="925" y="114"/>
                    </a:lnTo>
                    <a:lnTo>
                      <a:pt x="797" y="185"/>
                    </a:lnTo>
                    <a:lnTo>
                      <a:pt x="669" y="256"/>
                    </a:lnTo>
                    <a:lnTo>
                      <a:pt x="555" y="342"/>
                    </a:lnTo>
                    <a:lnTo>
                      <a:pt x="442" y="441"/>
                    </a:lnTo>
                    <a:lnTo>
                      <a:pt x="342" y="555"/>
                    </a:lnTo>
                    <a:lnTo>
                      <a:pt x="257" y="669"/>
                    </a:lnTo>
                    <a:lnTo>
                      <a:pt x="185" y="797"/>
                    </a:lnTo>
                    <a:lnTo>
                      <a:pt x="114" y="925"/>
                    </a:lnTo>
                    <a:lnTo>
                      <a:pt x="57" y="1067"/>
                    </a:lnTo>
                    <a:lnTo>
                      <a:pt x="29" y="1210"/>
                    </a:lnTo>
                    <a:lnTo>
                      <a:pt x="1" y="1366"/>
                    </a:lnTo>
                    <a:lnTo>
                      <a:pt x="1" y="1523"/>
                    </a:lnTo>
                    <a:lnTo>
                      <a:pt x="1" y="1679"/>
                    </a:lnTo>
                    <a:lnTo>
                      <a:pt x="29" y="1836"/>
                    </a:lnTo>
                    <a:lnTo>
                      <a:pt x="57" y="1978"/>
                    </a:lnTo>
                    <a:lnTo>
                      <a:pt x="114" y="2120"/>
                    </a:lnTo>
                    <a:lnTo>
                      <a:pt x="185" y="2248"/>
                    </a:lnTo>
                    <a:lnTo>
                      <a:pt x="257" y="2376"/>
                    </a:lnTo>
                    <a:lnTo>
                      <a:pt x="342" y="2490"/>
                    </a:lnTo>
                    <a:lnTo>
                      <a:pt x="442" y="2604"/>
                    </a:lnTo>
                    <a:lnTo>
                      <a:pt x="555" y="2704"/>
                    </a:lnTo>
                    <a:lnTo>
                      <a:pt x="669" y="2789"/>
                    </a:lnTo>
                    <a:lnTo>
                      <a:pt x="797" y="2860"/>
                    </a:lnTo>
                    <a:lnTo>
                      <a:pt x="925" y="2931"/>
                    </a:lnTo>
                    <a:lnTo>
                      <a:pt x="1068" y="2974"/>
                    </a:lnTo>
                    <a:lnTo>
                      <a:pt x="1210" y="3017"/>
                    </a:lnTo>
                    <a:lnTo>
                      <a:pt x="1367" y="3045"/>
                    </a:lnTo>
                    <a:lnTo>
                      <a:pt x="1680" y="3045"/>
                    </a:lnTo>
                    <a:lnTo>
                      <a:pt x="1822" y="3017"/>
                    </a:lnTo>
                    <a:lnTo>
                      <a:pt x="1978" y="2974"/>
                    </a:lnTo>
                    <a:lnTo>
                      <a:pt x="2121" y="2931"/>
                    </a:lnTo>
                    <a:lnTo>
                      <a:pt x="2249" y="2860"/>
                    </a:lnTo>
                    <a:lnTo>
                      <a:pt x="2377" y="2789"/>
                    </a:lnTo>
                    <a:lnTo>
                      <a:pt x="2491" y="2704"/>
                    </a:lnTo>
                    <a:lnTo>
                      <a:pt x="2605" y="2604"/>
                    </a:lnTo>
                    <a:lnTo>
                      <a:pt x="2704" y="2490"/>
                    </a:lnTo>
                    <a:lnTo>
                      <a:pt x="2790" y="2376"/>
                    </a:lnTo>
                    <a:lnTo>
                      <a:pt x="2861" y="2248"/>
                    </a:lnTo>
                    <a:lnTo>
                      <a:pt x="2932" y="2120"/>
                    </a:lnTo>
                    <a:lnTo>
                      <a:pt x="2975" y="1978"/>
                    </a:lnTo>
                    <a:lnTo>
                      <a:pt x="3017" y="1836"/>
                    </a:lnTo>
                    <a:lnTo>
                      <a:pt x="3046" y="1679"/>
                    </a:lnTo>
                    <a:lnTo>
                      <a:pt x="3046" y="1523"/>
                    </a:lnTo>
                    <a:lnTo>
                      <a:pt x="3046" y="1366"/>
                    </a:lnTo>
                    <a:lnTo>
                      <a:pt x="3017" y="1210"/>
                    </a:lnTo>
                    <a:lnTo>
                      <a:pt x="2975" y="1067"/>
                    </a:lnTo>
                    <a:lnTo>
                      <a:pt x="2932" y="925"/>
                    </a:lnTo>
                    <a:lnTo>
                      <a:pt x="2861" y="797"/>
                    </a:lnTo>
                    <a:lnTo>
                      <a:pt x="2790" y="669"/>
                    </a:lnTo>
                    <a:lnTo>
                      <a:pt x="2704" y="555"/>
                    </a:lnTo>
                    <a:lnTo>
                      <a:pt x="2605" y="441"/>
                    </a:lnTo>
                    <a:lnTo>
                      <a:pt x="2491" y="342"/>
                    </a:lnTo>
                    <a:lnTo>
                      <a:pt x="2377" y="256"/>
                    </a:lnTo>
                    <a:lnTo>
                      <a:pt x="2249" y="185"/>
                    </a:lnTo>
                    <a:lnTo>
                      <a:pt x="2121" y="114"/>
                    </a:lnTo>
                    <a:lnTo>
                      <a:pt x="1978" y="71"/>
                    </a:lnTo>
                    <a:lnTo>
                      <a:pt x="1822" y="29"/>
                    </a:lnTo>
                    <a:lnTo>
                      <a:pt x="168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45"/>
              <p:cNvSpPr/>
              <p:nvPr/>
            </p:nvSpPr>
            <p:spPr>
              <a:xfrm>
                <a:off x="1657350" y="1114550"/>
                <a:ext cx="484527" cy="1381523"/>
              </a:xfrm>
              <a:custGeom>
                <a:rect b="b" l="l" r="r" t="t"/>
                <a:pathLst>
                  <a:path extrusionOk="0" h="41509" w="14558">
                    <a:moveTo>
                      <a:pt x="4525" y="0"/>
                    </a:moveTo>
                    <a:lnTo>
                      <a:pt x="4283" y="28"/>
                    </a:lnTo>
                    <a:lnTo>
                      <a:pt x="4042" y="57"/>
                    </a:lnTo>
                    <a:lnTo>
                      <a:pt x="3800" y="100"/>
                    </a:lnTo>
                    <a:lnTo>
                      <a:pt x="3558" y="157"/>
                    </a:lnTo>
                    <a:lnTo>
                      <a:pt x="3330" y="228"/>
                    </a:lnTo>
                    <a:lnTo>
                      <a:pt x="3102" y="299"/>
                    </a:lnTo>
                    <a:lnTo>
                      <a:pt x="2875" y="384"/>
                    </a:lnTo>
                    <a:lnTo>
                      <a:pt x="2661" y="484"/>
                    </a:lnTo>
                    <a:lnTo>
                      <a:pt x="2462" y="598"/>
                    </a:lnTo>
                    <a:lnTo>
                      <a:pt x="2263" y="711"/>
                    </a:lnTo>
                    <a:lnTo>
                      <a:pt x="2064" y="840"/>
                    </a:lnTo>
                    <a:lnTo>
                      <a:pt x="1879" y="982"/>
                    </a:lnTo>
                    <a:lnTo>
                      <a:pt x="1694" y="1124"/>
                    </a:lnTo>
                    <a:lnTo>
                      <a:pt x="1523" y="1281"/>
                    </a:lnTo>
                    <a:lnTo>
                      <a:pt x="1366" y="1437"/>
                    </a:lnTo>
                    <a:lnTo>
                      <a:pt x="1210" y="1608"/>
                    </a:lnTo>
                    <a:lnTo>
                      <a:pt x="1053" y="1779"/>
                    </a:lnTo>
                    <a:lnTo>
                      <a:pt x="911" y="1964"/>
                    </a:lnTo>
                    <a:lnTo>
                      <a:pt x="783" y="2149"/>
                    </a:lnTo>
                    <a:lnTo>
                      <a:pt x="669" y="2348"/>
                    </a:lnTo>
                    <a:lnTo>
                      <a:pt x="555" y="2547"/>
                    </a:lnTo>
                    <a:lnTo>
                      <a:pt x="456" y="2761"/>
                    </a:lnTo>
                    <a:lnTo>
                      <a:pt x="356" y="2960"/>
                    </a:lnTo>
                    <a:lnTo>
                      <a:pt x="271" y="3188"/>
                    </a:lnTo>
                    <a:lnTo>
                      <a:pt x="199" y="3401"/>
                    </a:lnTo>
                    <a:lnTo>
                      <a:pt x="143" y="3629"/>
                    </a:lnTo>
                    <a:lnTo>
                      <a:pt x="86" y="3856"/>
                    </a:lnTo>
                    <a:lnTo>
                      <a:pt x="43" y="4084"/>
                    </a:lnTo>
                    <a:lnTo>
                      <a:pt x="15" y="4312"/>
                    </a:lnTo>
                    <a:lnTo>
                      <a:pt x="0" y="4554"/>
                    </a:lnTo>
                    <a:lnTo>
                      <a:pt x="0" y="4795"/>
                    </a:lnTo>
                    <a:lnTo>
                      <a:pt x="0" y="5037"/>
                    </a:lnTo>
                    <a:lnTo>
                      <a:pt x="15" y="5279"/>
                    </a:lnTo>
                    <a:lnTo>
                      <a:pt x="57" y="5521"/>
                    </a:lnTo>
                    <a:lnTo>
                      <a:pt x="5052" y="37467"/>
                    </a:lnTo>
                    <a:lnTo>
                      <a:pt x="5109" y="37709"/>
                    </a:lnTo>
                    <a:lnTo>
                      <a:pt x="5152" y="37951"/>
                    </a:lnTo>
                    <a:lnTo>
                      <a:pt x="5223" y="38179"/>
                    </a:lnTo>
                    <a:lnTo>
                      <a:pt x="5308" y="38407"/>
                    </a:lnTo>
                    <a:lnTo>
                      <a:pt x="5393" y="38620"/>
                    </a:lnTo>
                    <a:lnTo>
                      <a:pt x="5493" y="38833"/>
                    </a:lnTo>
                    <a:lnTo>
                      <a:pt x="5607" y="39047"/>
                    </a:lnTo>
                    <a:lnTo>
                      <a:pt x="5721" y="39246"/>
                    </a:lnTo>
                    <a:lnTo>
                      <a:pt x="5849" y="39431"/>
                    </a:lnTo>
                    <a:lnTo>
                      <a:pt x="5977" y="39630"/>
                    </a:lnTo>
                    <a:lnTo>
                      <a:pt x="6133" y="39801"/>
                    </a:lnTo>
                    <a:lnTo>
                      <a:pt x="6276" y="39972"/>
                    </a:lnTo>
                    <a:lnTo>
                      <a:pt x="6446" y="40143"/>
                    </a:lnTo>
                    <a:lnTo>
                      <a:pt x="6603" y="40299"/>
                    </a:lnTo>
                    <a:lnTo>
                      <a:pt x="6788" y="40441"/>
                    </a:lnTo>
                    <a:lnTo>
                      <a:pt x="6973" y="40584"/>
                    </a:lnTo>
                    <a:lnTo>
                      <a:pt x="7158" y="40712"/>
                    </a:lnTo>
                    <a:lnTo>
                      <a:pt x="7357" y="40840"/>
                    </a:lnTo>
                    <a:lnTo>
                      <a:pt x="7556" y="40954"/>
                    </a:lnTo>
                    <a:lnTo>
                      <a:pt x="7756" y="41053"/>
                    </a:lnTo>
                    <a:lnTo>
                      <a:pt x="7969" y="41153"/>
                    </a:lnTo>
                    <a:lnTo>
                      <a:pt x="8182" y="41224"/>
                    </a:lnTo>
                    <a:lnTo>
                      <a:pt x="8410" y="41295"/>
                    </a:lnTo>
                    <a:lnTo>
                      <a:pt x="8624" y="41366"/>
                    </a:lnTo>
                    <a:lnTo>
                      <a:pt x="8851" y="41409"/>
                    </a:lnTo>
                    <a:lnTo>
                      <a:pt x="9093" y="41452"/>
                    </a:lnTo>
                    <a:lnTo>
                      <a:pt x="9321" y="41480"/>
                    </a:lnTo>
                    <a:lnTo>
                      <a:pt x="9563" y="41509"/>
                    </a:lnTo>
                    <a:lnTo>
                      <a:pt x="9790" y="41509"/>
                    </a:lnTo>
                    <a:lnTo>
                      <a:pt x="10032" y="41494"/>
                    </a:lnTo>
                    <a:lnTo>
                      <a:pt x="10274" y="41480"/>
                    </a:lnTo>
                    <a:lnTo>
                      <a:pt x="10516" y="41452"/>
                    </a:lnTo>
                    <a:lnTo>
                      <a:pt x="10758" y="41409"/>
                    </a:lnTo>
                    <a:lnTo>
                      <a:pt x="11000" y="41352"/>
                    </a:lnTo>
                    <a:lnTo>
                      <a:pt x="11228" y="41281"/>
                    </a:lnTo>
                    <a:lnTo>
                      <a:pt x="11455" y="41210"/>
                    </a:lnTo>
                    <a:lnTo>
                      <a:pt x="11669" y="41110"/>
                    </a:lnTo>
                    <a:lnTo>
                      <a:pt x="11882" y="41011"/>
                    </a:lnTo>
                    <a:lnTo>
                      <a:pt x="12096" y="40911"/>
                    </a:lnTo>
                    <a:lnTo>
                      <a:pt x="12295" y="40783"/>
                    </a:lnTo>
                    <a:lnTo>
                      <a:pt x="12494" y="40669"/>
                    </a:lnTo>
                    <a:lnTo>
                      <a:pt x="12679" y="40527"/>
                    </a:lnTo>
                    <a:lnTo>
                      <a:pt x="12850" y="40385"/>
                    </a:lnTo>
                    <a:lnTo>
                      <a:pt x="13035" y="40228"/>
                    </a:lnTo>
                    <a:lnTo>
                      <a:pt x="13191" y="40071"/>
                    </a:lnTo>
                    <a:lnTo>
                      <a:pt x="13348" y="39901"/>
                    </a:lnTo>
                    <a:lnTo>
                      <a:pt x="13504" y="39716"/>
                    </a:lnTo>
                    <a:lnTo>
                      <a:pt x="13633" y="39545"/>
                    </a:lnTo>
                    <a:lnTo>
                      <a:pt x="13775" y="39346"/>
                    </a:lnTo>
                    <a:lnTo>
                      <a:pt x="13889" y="39161"/>
                    </a:lnTo>
                    <a:lnTo>
                      <a:pt x="14002" y="38962"/>
                    </a:lnTo>
                    <a:lnTo>
                      <a:pt x="14102" y="38748"/>
                    </a:lnTo>
                    <a:lnTo>
                      <a:pt x="14202" y="38535"/>
                    </a:lnTo>
                    <a:lnTo>
                      <a:pt x="14287" y="38321"/>
                    </a:lnTo>
                    <a:lnTo>
                      <a:pt x="14358" y="38108"/>
                    </a:lnTo>
                    <a:lnTo>
                      <a:pt x="14415" y="37880"/>
                    </a:lnTo>
                    <a:lnTo>
                      <a:pt x="14472" y="37652"/>
                    </a:lnTo>
                    <a:lnTo>
                      <a:pt x="14515" y="37425"/>
                    </a:lnTo>
                    <a:lnTo>
                      <a:pt x="14543" y="37183"/>
                    </a:lnTo>
                    <a:lnTo>
                      <a:pt x="14557" y="36955"/>
                    </a:lnTo>
                    <a:lnTo>
                      <a:pt x="14557" y="36713"/>
                    </a:lnTo>
                    <a:lnTo>
                      <a:pt x="14557" y="36471"/>
                    </a:lnTo>
                    <a:lnTo>
                      <a:pt x="14529" y="36229"/>
                    </a:lnTo>
                    <a:lnTo>
                      <a:pt x="14501" y="35988"/>
                    </a:lnTo>
                    <a:lnTo>
                      <a:pt x="9492" y="4041"/>
                    </a:lnTo>
                    <a:lnTo>
                      <a:pt x="9449" y="3799"/>
                    </a:lnTo>
                    <a:lnTo>
                      <a:pt x="9392" y="3557"/>
                    </a:lnTo>
                    <a:lnTo>
                      <a:pt x="9335" y="3330"/>
                    </a:lnTo>
                    <a:lnTo>
                      <a:pt x="9250" y="3102"/>
                    </a:lnTo>
                    <a:lnTo>
                      <a:pt x="9164" y="2889"/>
                    </a:lnTo>
                    <a:lnTo>
                      <a:pt x="9065" y="2675"/>
                    </a:lnTo>
                    <a:lnTo>
                      <a:pt x="8951" y="2462"/>
                    </a:lnTo>
                    <a:lnTo>
                      <a:pt x="8837" y="2263"/>
                    </a:lnTo>
                    <a:lnTo>
                      <a:pt x="8709" y="2063"/>
                    </a:lnTo>
                    <a:lnTo>
                      <a:pt x="8567" y="1878"/>
                    </a:lnTo>
                    <a:lnTo>
                      <a:pt x="8424" y="1708"/>
                    </a:lnTo>
                    <a:lnTo>
                      <a:pt x="8268" y="1523"/>
                    </a:lnTo>
                    <a:lnTo>
                      <a:pt x="8111" y="1366"/>
                    </a:lnTo>
                    <a:lnTo>
                      <a:pt x="7941" y="1210"/>
                    </a:lnTo>
                    <a:lnTo>
                      <a:pt x="7770" y="1053"/>
                    </a:lnTo>
                    <a:lnTo>
                      <a:pt x="7585" y="925"/>
                    </a:lnTo>
                    <a:lnTo>
                      <a:pt x="7400" y="783"/>
                    </a:lnTo>
                    <a:lnTo>
                      <a:pt x="7201" y="669"/>
                    </a:lnTo>
                    <a:lnTo>
                      <a:pt x="7001" y="555"/>
                    </a:lnTo>
                    <a:lnTo>
                      <a:pt x="6802" y="455"/>
                    </a:lnTo>
                    <a:lnTo>
                      <a:pt x="6589" y="356"/>
                    </a:lnTo>
                    <a:lnTo>
                      <a:pt x="6375" y="270"/>
                    </a:lnTo>
                    <a:lnTo>
                      <a:pt x="6148" y="199"/>
                    </a:lnTo>
                    <a:lnTo>
                      <a:pt x="5920" y="142"/>
                    </a:lnTo>
                    <a:lnTo>
                      <a:pt x="5692" y="85"/>
                    </a:lnTo>
                    <a:lnTo>
                      <a:pt x="5465" y="43"/>
                    </a:lnTo>
                    <a:lnTo>
                      <a:pt x="5237" y="14"/>
                    </a:lnTo>
                    <a:lnTo>
                      <a:pt x="499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45"/>
              <p:cNvSpPr/>
              <p:nvPr/>
            </p:nvSpPr>
            <p:spPr>
              <a:xfrm>
                <a:off x="2076009" y="1114550"/>
                <a:ext cx="477903" cy="1197771"/>
              </a:xfrm>
              <a:custGeom>
                <a:rect b="b" l="l" r="r" t="t"/>
                <a:pathLst>
                  <a:path extrusionOk="0" h="35988" w="14359">
                    <a:moveTo>
                      <a:pt x="9463" y="0"/>
                    </a:moveTo>
                    <a:lnTo>
                      <a:pt x="9236" y="14"/>
                    </a:lnTo>
                    <a:lnTo>
                      <a:pt x="8994" y="28"/>
                    </a:lnTo>
                    <a:lnTo>
                      <a:pt x="8766" y="71"/>
                    </a:lnTo>
                    <a:lnTo>
                      <a:pt x="8538" y="114"/>
                    </a:lnTo>
                    <a:lnTo>
                      <a:pt x="8311" y="171"/>
                    </a:lnTo>
                    <a:lnTo>
                      <a:pt x="8083" y="242"/>
                    </a:lnTo>
                    <a:lnTo>
                      <a:pt x="7870" y="313"/>
                    </a:lnTo>
                    <a:lnTo>
                      <a:pt x="7656" y="398"/>
                    </a:lnTo>
                    <a:lnTo>
                      <a:pt x="7443" y="498"/>
                    </a:lnTo>
                    <a:lnTo>
                      <a:pt x="7244" y="612"/>
                    </a:lnTo>
                    <a:lnTo>
                      <a:pt x="7044" y="726"/>
                    </a:lnTo>
                    <a:lnTo>
                      <a:pt x="6859" y="854"/>
                    </a:lnTo>
                    <a:lnTo>
                      <a:pt x="6674" y="996"/>
                    </a:lnTo>
                    <a:lnTo>
                      <a:pt x="6489" y="1138"/>
                    </a:lnTo>
                    <a:lnTo>
                      <a:pt x="6319" y="1281"/>
                    </a:lnTo>
                    <a:lnTo>
                      <a:pt x="6148" y="1451"/>
                    </a:lnTo>
                    <a:lnTo>
                      <a:pt x="5991" y="1622"/>
                    </a:lnTo>
                    <a:lnTo>
                      <a:pt x="5849" y="1793"/>
                    </a:lnTo>
                    <a:lnTo>
                      <a:pt x="5707" y="1978"/>
                    </a:lnTo>
                    <a:lnTo>
                      <a:pt x="5564" y="2163"/>
                    </a:lnTo>
                    <a:lnTo>
                      <a:pt x="5451" y="2362"/>
                    </a:lnTo>
                    <a:lnTo>
                      <a:pt x="5337" y="2576"/>
                    </a:lnTo>
                    <a:lnTo>
                      <a:pt x="5223" y="2789"/>
                    </a:lnTo>
                    <a:lnTo>
                      <a:pt x="5137" y="3003"/>
                    </a:lnTo>
                    <a:lnTo>
                      <a:pt x="5052" y="3230"/>
                    </a:lnTo>
                    <a:lnTo>
                      <a:pt x="4981" y="3458"/>
                    </a:lnTo>
                    <a:lnTo>
                      <a:pt x="4924" y="3686"/>
                    </a:lnTo>
                    <a:lnTo>
                      <a:pt x="4867" y="3927"/>
                    </a:lnTo>
                    <a:lnTo>
                      <a:pt x="72" y="30352"/>
                    </a:lnTo>
                    <a:lnTo>
                      <a:pt x="43" y="30594"/>
                    </a:lnTo>
                    <a:lnTo>
                      <a:pt x="15" y="30836"/>
                    </a:lnTo>
                    <a:lnTo>
                      <a:pt x="1" y="31078"/>
                    </a:lnTo>
                    <a:lnTo>
                      <a:pt x="1" y="31320"/>
                    </a:lnTo>
                    <a:lnTo>
                      <a:pt x="15" y="31548"/>
                    </a:lnTo>
                    <a:lnTo>
                      <a:pt x="29" y="31790"/>
                    </a:lnTo>
                    <a:lnTo>
                      <a:pt x="72" y="32017"/>
                    </a:lnTo>
                    <a:lnTo>
                      <a:pt x="114" y="32245"/>
                    </a:lnTo>
                    <a:lnTo>
                      <a:pt x="171" y="32473"/>
                    </a:lnTo>
                    <a:lnTo>
                      <a:pt x="242" y="32700"/>
                    </a:lnTo>
                    <a:lnTo>
                      <a:pt x="314" y="32914"/>
                    </a:lnTo>
                    <a:lnTo>
                      <a:pt x="413" y="33127"/>
                    </a:lnTo>
                    <a:lnTo>
                      <a:pt x="499" y="33341"/>
                    </a:lnTo>
                    <a:lnTo>
                      <a:pt x="612" y="33540"/>
                    </a:lnTo>
                    <a:lnTo>
                      <a:pt x="726" y="33739"/>
                    </a:lnTo>
                    <a:lnTo>
                      <a:pt x="854" y="33924"/>
                    </a:lnTo>
                    <a:lnTo>
                      <a:pt x="997" y="34109"/>
                    </a:lnTo>
                    <a:lnTo>
                      <a:pt x="1139" y="34294"/>
                    </a:lnTo>
                    <a:lnTo>
                      <a:pt x="1295" y="34465"/>
                    </a:lnTo>
                    <a:lnTo>
                      <a:pt x="1452" y="34636"/>
                    </a:lnTo>
                    <a:lnTo>
                      <a:pt x="1623" y="34792"/>
                    </a:lnTo>
                    <a:lnTo>
                      <a:pt x="1793" y="34934"/>
                    </a:lnTo>
                    <a:lnTo>
                      <a:pt x="1978" y="35077"/>
                    </a:lnTo>
                    <a:lnTo>
                      <a:pt x="2163" y="35219"/>
                    </a:lnTo>
                    <a:lnTo>
                      <a:pt x="2363" y="35333"/>
                    </a:lnTo>
                    <a:lnTo>
                      <a:pt x="2576" y="35447"/>
                    </a:lnTo>
                    <a:lnTo>
                      <a:pt x="2790" y="35561"/>
                    </a:lnTo>
                    <a:lnTo>
                      <a:pt x="3003" y="35646"/>
                    </a:lnTo>
                    <a:lnTo>
                      <a:pt x="3231" y="35731"/>
                    </a:lnTo>
                    <a:lnTo>
                      <a:pt x="3458" y="35803"/>
                    </a:lnTo>
                    <a:lnTo>
                      <a:pt x="3686" y="35859"/>
                    </a:lnTo>
                    <a:lnTo>
                      <a:pt x="3928" y="35916"/>
                    </a:lnTo>
                    <a:lnTo>
                      <a:pt x="4170" y="35959"/>
                    </a:lnTo>
                    <a:lnTo>
                      <a:pt x="4412" y="35973"/>
                    </a:lnTo>
                    <a:lnTo>
                      <a:pt x="4654" y="35988"/>
                    </a:lnTo>
                    <a:lnTo>
                      <a:pt x="4896" y="35988"/>
                    </a:lnTo>
                    <a:lnTo>
                      <a:pt x="5137" y="35973"/>
                    </a:lnTo>
                    <a:lnTo>
                      <a:pt x="5365" y="35959"/>
                    </a:lnTo>
                    <a:lnTo>
                      <a:pt x="5593" y="35916"/>
                    </a:lnTo>
                    <a:lnTo>
                      <a:pt x="5821" y="35874"/>
                    </a:lnTo>
                    <a:lnTo>
                      <a:pt x="6048" y="35817"/>
                    </a:lnTo>
                    <a:lnTo>
                      <a:pt x="6276" y="35746"/>
                    </a:lnTo>
                    <a:lnTo>
                      <a:pt x="6489" y="35674"/>
                    </a:lnTo>
                    <a:lnTo>
                      <a:pt x="6703" y="35589"/>
                    </a:lnTo>
                    <a:lnTo>
                      <a:pt x="6916" y="35489"/>
                    </a:lnTo>
                    <a:lnTo>
                      <a:pt x="7115" y="35376"/>
                    </a:lnTo>
                    <a:lnTo>
                      <a:pt x="7315" y="35262"/>
                    </a:lnTo>
                    <a:lnTo>
                      <a:pt x="7514" y="35134"/>
                    </a:lnTo>
                    <a:lnTo>
                      <a:pt x="7699" y="35006"/>
                    </a:lnTo>
                    <a:lnTo>
                      <a:pt x="7870" y="34849"/>
                    </a:lnTo>
                    <a:lnTo>
                      <a:pt x="8040" y="34707"/>
                    </a:lnTo>
                    <a:lnTo>
                      <a:pt x="8211" y="34536"/>
                    </a:lnTo>
                    <a:lnTo>
                      <a:pt x="8368" y="34380"/>
                    </a:lnTo>
                    <a:lnTo>
                      <a:pt x="8524" y="34195"/>
                    </a:lnTo>
                    <a:lnTo>
                      <a:pt x="8652" y="34010"/>
                    </a:lnTo>
                    <a:lnTo>
                      <a:pt x="8795" y="33825"/>
                    </a:lnTo>
                    <a:lnTo>
                      <a:pt x="8908" y="33625"/>
                    </a:lnTo>
                    <a:lnTo>
                      <a:pt x="9022" y="33412"/>
                    </a:lnTo>
                    <a:lnTo>
                      <a:pt x="9136" y="33213"/>
                    </a:lnTo>
                    <a:lnTo>
                      <a:pt x="9221" y="32985"/>
                    </a:lnTo>
                    <a:lnTo>
                      <a:pt x="9307" y="32772"/>
                    </a:lnTo>
                    <a:lnTo>
                      <a:pt x="9378" y="32530"/>
                    </a:lnTo>
                    <a:lnTo>
                      <a:pt x="9449" y="32302"/>
                    </a:lnTo>
                    <a:lnTo>
                      <a:pt x="9492" y="32060"/>
                    </a:lnTo>
                    <a:lnTo>
                      <a:pt x="14287" y="5635"/>
                    </a:lnTo>
                    <a:lnTo>
                      <a:pt x="14330" y="5393"/>
                    </a:lnTo>
                    <a:lnTo>
                      <a:pt x="14344" y="5151"/>
                    </a:lnTo>
                    <a:lnTo>
                      <a:pt x="14358" y="4909"/>
                    </a:lnTo>
                    <a:lnTo>
                      <a:pt x="14358" y="4667"/>
                    </a:lnTo>
                    <a:lnTo>
                      <a:pt x="14344" y="4440"/>
                    </a:lnTo>
                    <a:lnTo>
                      <a:pt x="14330" y="4198"/>
                    </a:lnTo>
                    <a:lnTo>
                      <a:pt x="14287" y="3970"/>
                    </a:lnTo>
                    <a:lnTo>
                      <a:pt x="14245" y="3742"/>
                    </a:lnTo>
                    <a:lnTo>
                      <a:pt x="14188" y="3515"/>
                    </a:lnTo>
                    <a:lnTo>
                      <a:pt x="14117" y="3287"/>
                    </a:lnTo>
                    <a:lnTo>
                      <a:pt x="14045" y="3074"/>
                    </a:lnTo>
                    <a:lnTo>
                      <a:pt x="13960" y="2860"/>
                    </a:lnTo>
                    <a:lnTo>
                      <a:pt x="13860" y="2647"/>
                    </a:lnTo>
                    <a:lnTo>
                      <a:pt x="13747" y="2448"/>
                    </a:lnTo>
                    <a:lnTo>
                      <a:pt x="13633" y="2248"/>
                    </a:lnTo>
                    <a:lnTo>
                      <a:pt x="13505" y="2063"/>
                    </a:lnTo>
                    <a:lnTo>
                      <a:pt x="13377" y="1878"/>
                    </a:lnTo>
                    <a:lnTo>
                      <a:pt x="13220" y="1693"/>
                    </a:lnTo>
                    <a:lnTo>
                      <a:pt x="13078" y="1523"/>
                    </a:lnTo>
                    <a:lnTo>
                      <a:pt x="12907" y="1352"/>
                    </a:lnTo>
                    <a:lnTo>
                      <a:pt x="12736" y="1195"/>
                    </a:lnTo>
                    <a:lnTo>
                      <a:pt x="12566" y="1053"/>
                    </a:lnTo>
                    <a:lnTo>
                      <a:pt x="12381" y="911"/>
                    </a:lnTo>
                    <a:lnTo>
                      <a:pt x="12196" y="783"/>
                    </a:lnTo>
                    <a:lnTo>
                      <a:pt x="11996" y="655"/>
                    </a:lnTo>
                    <a:lnTo>
                      <a:pt x="11783" y="541"/>
                    </a:lnTo>
                    <a:lnTo>
                      <a:pt x="11584" y="441"/>
                    </a:lnTo>
                    <a:lnTo>
                      <a:pt x="11356" y="342"/>
                    </a:lnTo>
                    <a:lnTo>
                      <a:pt x="11128" y="256"/>
                    </a:lnTo>
                    <a:lnTo>
                      <a:pt x="10901" y="185"/>
                    </a:lnTo>
                    <a:lnTo>
                      <a:pt x="10673" y="128"/>
                    </a:lnTo>
                    <a:lnTo>
                      <a:pt x="10431" y="71"/>
                    </a:lnTo>
                    <a:lnTo>
                      <a:pt x="10189" y="43"/>
                    </a:lnTo>
                    <a:lnTo>
                      <a:pt x="9947" y="14"/>
                    </a:lnTo>
                    <a:lnTo>
                      <a:pt x="970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45"/>
              <p:cNvSpPr/>
              <p:nvPr/>
            </p:nvSpPr>
            <p:spPr>
              <a:xfrm>
                <a:off x="1734998" y="2217094"/>
                <a:ext cx="575954" cy="703792"/>
              </a:xfrm>
              <a:custGeom>
                <a:rect b="b" l="l" r="r" t="t"/>
                <a:pathLst>
                  <a:path extrusionOk="0" h="21146" w="17305">
                    <a:moveTo>
                      <a:pt x="11485" y="0"/>
                    </a:moveTo>
                    <a:lnTo>
                      <a:pt x="11214" y="15"/>
                    </a:lnTo>
                    <a:lnTo>
                      <a:pt x="10930" y="29"/>
                    </a:lnTo>
                    <a:lnTo>
                      <a:pt x="10659" y="71"/>
                    </a:lnTo>
                    <a:lnTo>
                      <a:pt x="10375" y="114"/>
                    </a:lnTo>
                    <a:lnTo>
                      <a:pt x="10104" y="185"/>
                    </a:lnTo>
                    <a:lnTo>
                      <a:pt x="9834" y="256"/>
                    </a:lnTo>
                    <a:lnTo>
                      <a:pt x="9578" y="342"/>
                    </a:lnTo>
                    <a:lnTo>
                      <a:pt x="9322" y="441"/>
                    </a:lnTo>
                    <a:lnTo>
                      <a:pt x="9065" y="555"/>
                    </a:lnTo>
                    <a:lnTo>
                      <a:pt x="8809" y="683"/>
                    </a:lnTo>
                    <a:lnTo>
                      <a:pt x="8567" y="811"/>
                    </a:lnTo>
                    <a:lnTo>
                      <a:pt x="8325" y="968"/>
                    </a:lnTo>
                    <a:lnTo>
                      <a:pt x="8098" y="1124"/>
                    </a:lnTo>
                    <a:lnTo>
                      <a:pt x="7870" y="1295"/>
                    </a:lnTo>
                    <a:lnTo>
                      <a:pt x="7657" y="1480"/>
                    </a:lnTo>
                    <a:lnTo>
                      <a:pt x="7443" y="1679"/>
                    </a:lnTo>
                    <a:lnTo>
                      <a:pt x="7244" y="1879"/>
                    </a:lnTo>
                    <a:lnTo>
                      <a:pt x="7059" y="2092"/>
                    </a:lnTo>
                    <a:lnTo>
                      <a:pt x="6874" y="2320"/>
                    </a:lnTo>
                    <a:lnTo>
                      <a:pt x="6703" y="2562"/>
                    </a:lnTo>
                    <a:lnTo>
                      <a:pt x="6547" y="2818"/>
                    </a:lnTo>
                    <a:lnTo>
                      <a:pt x="826" y="12380"/>
                    </a:lnTo>
                    <a:lnTo>
                      <a:pt x="684" y="12636"/>
                    </a:lnTo>
                    <a:lnTo>
                      <a:pt x="542" y="12907"/>
                    </a:lnTo>
                    <a:lnTo>
                      <a:pt x="428" y="13177"/>
                    </a:lnTo>
                    <a:lnTo>
                      <a:pt x="328" y="13448"/>
                    </a:lnTo>
                    <a:lnTo>
                      <a:pt x="243" y="13718"/>
                    </a:lnTo>
                    <a:lnTo>
                      <a:pt x="172" y="13988"/>
                    </a:lnTo>
                    <a:lnTo>
                      <a:pt x="101" y="14273"/>
                    </a:lnTo>
                    <a:lnTo>
                      <a:pt x="58" y="14543"/>
                    </a:lnTo>
                    <a:lnTo>
                      <a:pt x="29" y="14828"/>
                    </a:lnTo>
                    <a:lnTo>
                      <a:pt x="15" y="15112"/>
                    </a:lnTo>
                    <a:lnTo>
                      <a:pt x="1" y="15383"/>
                    </a:lnTo>
                    <a:lnTo>
                      <a:pt x="15" y="15667"/>
                    </a:lnTo>
                    <a:lnTo>
                      <a:pt x="44" y="15952"/>
                    </a:lnTo>
                    <a:lnTo>
                      <a:pt x="72" y="16222"/>
                    </a:lnTo>
                    <a:lnTo>
                      <a:pt x="115" y="16493"/>
                    </a:lnTo>
                    <a:lnTo>
                      <a:pt x="186" y="16763"/>
                    </a:lnTo>
                    <a:lnTo>
                      <a:pt x="257" y="17034"/>
                    </a:lnTo>
                    <a:lnTo>
                      <a:pt x="342" y="17304"/>
                    </a:lnTo>
                    <a:lnTo>
                      <a:pt x="442" y="17560"/>
                    </a:lnTo>
                    <a:lnTo>
                      <a:pt x="556" y="17816"/>
                    </a:lnTo>
                    <a:lnTo>
                      <a:pt x="684" y="18072"/>
                    </a:lnTo>
                    <a:lnTo>
                      <a:pt x="812" y="18314"/>
                    </a:lnTo>
                    <a:lnTo>
                      <a:pt x="969" y="18556"/>
                    </a:lnTo>
                    <a:lnTo>
                      <a:pt x="1125" y="18784"/>
                    </a:lnTo>
                    <a:lnTo>
                      <a:pt x="1296" y="19011"/>
                    </a:lnTo>
                    <a:lnTo>
                      <a:pt x="1481" y="19225"/>
                    </a:lnTo>
                    <a:lnTo>
                      <a:pt x="1680" y="19438"/>
                    </a:lnTo>
                    <a:lnTo>
                      <a:pt x="1879" y="19638"/>
                    </a:lnTo>
                    <a:lnTo>
                      <a:pt x="2107" y="19823"/>
                    </a:lnTo>
                    <a:lnTo>
                      <a:pt x="2335" y="20008"/>
                    </a:lnTo>
                    <a:lnTo>
                      <a:pt x="2577" y="20178"/>
                    </a:lnTo>
                    <a:lnTo>
                      <a:pt x="2819" y="20335"/>
                    </a:lnTo>
                    <a:lnTo>
                      <a:pt x="3075" y="20477"/>
                    </a:lnTo>
                    <a:lnTo>
                      <a:pt x="3345" y="20605"/>
                    </a:lnTo>
                    <a:lnTo>
                      <a:pt x="3615" y="20733"/>
                    </a:lnTo>
                    <a:lnTo>
                      <a:pt x="3886" y="20833"/>
                    </a:lnTo>
                    <a:lnTo>
                      <a:pt x="4156" y="20918"/>
                    </a:lnTo>
                    <a:lnTo>
                      <a:pt x="4426" y="20989"/>
                    </a:lnTo>
                    <a:lnTo>
                      <a:pt x="4711" y="21046"/>
                    </a:lnTo>
                    <a:lnTo>
                      <a:pt x="4981" y="21089"/>
                    </a:lnTo>
                    <a:lnTo>
                      <a:pt x="5266" y="21132"/>
                    </a:lnTo>
                    <a:lnTo>
                      <a:pt x="5551" y="21146"/>
                    </a:lnTo>
                    <a:lnTo>
                      <a:pt x="6106" y="21146"/>
                    </a:lnTo>
                    <a:lnTo>
                      <a:pt x="6390" y="21118"/>
                    </a:lnTo>
                    <a:lnTo>
                      <a:pt x="6661" y="21089"/>
                    </a:lnTo>
                    <a:lnTo>
                      <a:pt x="6931" y="21032"/>
                    </a:lnTo>
                    <a:lnTo>
                      <a:pt x="7201" y="20975"/>
                    </a:lnTo>
                    <a:lnTo>
                      <a:pt x="7472" y="20904"/>
                    </a:lnTo>
                    <a:lnTo>
                      <a:pt x="7742" y="20819"/>
                    </a:lnTo>
                    <a:lnTo>
                      <a:pt x="7998" y="20719"/>
                    </a:lnTo>
                    <a:lnTo>
                      <a:pt x="8254" y="20605"/>
                    </a:lnTo>
                    <a:lnTo>
                      <a:pt x="8510" y="20477"/>
                    </a:lnTo>
                    <a:lnTo>
                      <a:pt x="8752" y="20335"/>
                    </a:lnTo>
                    <a:lnTo>
                      <a:pt x="8994" y="20193"/>
                    </a:lnTo>
                    <a:lnTo>
                      <a:pt x="9222" y="20036"/>
                    </a:lnTo>
                    <a:lnTo>
                      <a:pt x="9450" y="19865"/>
                    </a:lnTo>
                    <a:lnTo>
                      <a:pt x="9663" y="19680"/>
                    </a:lnTo>
                    <a:lnTo>
                      <a:pt x="9877" y="19481"/>
                    </a:lnTo>
                    <a:lnTo>
                      <a:pt x="10076" y="19268"/>
                    </a:lnTo>
                    <a:lnTo>
                      <a:pt x="10261" y="19054"/>
                    </a:lnTo>
                    <a:lnTo>
                      <a:pt x="10446" y="18826"/>
                    </a:lnTo>
                    <a:lnTo>
                      <a:pt x="10616" y="18585"/>
                    </a:lnTo>
                    <a:lnTo>
                      <a:pt x="10773" y="18328"/>
                    </a:lnTo>
                    <a:lnTo>
                      <a:pt x="16493" y="8766"/>
                    </a:lnTo>
                    <a:lnTo>
                      <a:pt x="16636" y="8510"/>
                    </a:lnTo>
                    <a:lnTo>
                      <a:pt x="16764" y="8254"/>
                    </a:lnTo>
                    <a:lnTo>
                      <a:pt x="16892" y="7983"/>
                    </a:lnTo>
                    <a:lnTo>
                      <a:pt x="16991" y="7713"/>
                    </a:lnTo>
                    <a:lnTo>
                      <a:pt x="17077" y="7443"/>
                    </a:lnTo>
                    <a:lnTo>
                      <a:pt x="17148" y="7158"/>
                    </a:lnTo>
                    <a:lnTo>
                      <a:pt x="17205" y="6888"/>
                    </a:lnTo>
                    <a:lnTo>
                      <a:pt x="17262" y="6603"/>
                    </a:lnTo>
                    <a:lnTo>
                      <a:pt x="17290" y="6318"/>
                    </a:lnTo>
                    <a:lnTo>
                      <a:pt x="17305" y="6048"/>
                    </a:lnTo>
                    <a:lnTo>
                      <a:pt x="17305" y="5763"/>
                    </a:lnTo>
                    <a:lnTo>
                      <a:pt x="17305" y="5479"/>
                    </a:lnTo>
                    <a:lnTo>
                      <a:pt x="17276" y="5208"/>
                    </a:lnTo>
                    <a:lnTo>
                      <a:pt x="17248" y="4924"/>
                    </a:lnTo>
                    <a:lnTo>
                      <a:pt x="17191" y="4653"/>
                    </a:lnTo>
                    <a:lnTo>
                      <a:pt x="17134" y="4383"/>
                    </a:lnTo>
                    <a:lnTo>
                      <a:pt x="17063" y="4113"/>
                    </a:lnTo>
                    <a:lnTo>
                      <a:pt x="16977" y="3842"/>
                    </a:lnTo>
                    <a:lnTo>
                      <a:pt x="16878" y="3586"/>
                    </a:lnTo>
                    <a:lnTo>
                      <a:pt x="16764" y="3330"/>
                    </a:lnTo>
                    <a:lnTo>
                      <a:pt x="16636" y="3088"/>
                    </a:lnTo>
                    <a:lnTo>
                      <a:pt x="16508" y="2832"/>
                    </a:lnTo>
                    <a:lnTo>
                      <a:pt x="16351" y="2604"/>
                    </a:lnTo>
                    <a:lnTo>
                      <a:pt x="16195" y="2362"/>
                    </a:lnTo>
                    <a:lnTo>
                      <a:pt x="16024" y="2149"/>
                    </a:lnTo>
                    <a:lnTo>
                      <a:pt x="15839" y="1921"/>
                    </a:lnTo>
                    <a:lnTo>
                      <a:pt x="15640" y="1722"/>
                    </a:lnTo>
                    <a:lnTo>
                      <a:pt x="15440" y="1523"/>
                    </a:lnTo>
                    <a:lnTo>
                      <a:pt x="15213" y="1324"/>
                    </a:lnTo>
                    <a:lnTo>
                      <a:pt x="14985" y="1153"/>
                    </a:lnTo>
                    <a:lnTo>
                      <a:pt x="14743" y="982"/>
                    </a:lnTo>
                    <a:lnTo>
                      <a:pt x="14501" y="826"/>
                    </a:lnTo>
                    <a:lnTo>
                      <a:pt x="14231" y="669"/>
                    </a:lnTo>
                    <a:lnTo>
                      <a:pt x="13975" y="541"/>
                    </a:lnTo>
                    <a:lnTo>
                      <a:pt x="13704" y="427"/>
                    </a:lnTo>
                    <a:lnTo>
                      <a:pt x="13434" y="328"/>
                    </a:lnTo>
                    <a:lnTo>
                      <a:pt x="13164" y="242"/>
                    </a:lnTo>
                    <a:lnTo>
                      <a:pt x="12893" y="157"/>
                    </a:lnTo>
                    <a:lnTo>
                      <a:pt x="12609" y="100"/>
                    </a:lnTo>
                    <a:lnTo>
                      <a:pt x="12324" y="57"/>
                    </a:lnTo>
                    <a:lnTo>
                      <a:pt x="12054" y="29"/>
                    </a:lnTo>
                    <a:lnTo>
                      <a:pt x="1176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45"/>
              <p:cNvSpPr/>
              <p:nvPr/>
            </p:nvSpPr>
            <p:spPr>
              <a:xfrm>
                <a:off x="2421280" y="1708440"/>
                <a:ext cx="318747" cy="969985"/>
              </a:xfrm>
              <a:custGeom>
                <a:rect b="b" l="l" r="r" t="t"/>
                <a:pathLst>
                  <a:path extrusionOk="0" h="29144" w="9577">
                    <a:moveTo>
                      <a:pt x="4781" y="0"/>
                    </a:moveTo>
                    <a:lnTo>
                      <a:pt x="4539" y="15"/>
                    </a:lnTo>
                    <a:lnTo>
                      <a:pt x="4298" y="29"/>
                    </a:lnTo>
                    <a:lnTo>
                      <a:pt x="4056" y="57"/>
                    </a:lnTo>
                    <a:lnTo>
                      <a:pt x="3828" y="100"/>
                    </a:lnTo>
                    <a:lnTo>
                      <a:pt x="3586" y="157"/>
                    </a:lnTo>
                    <a:lnTo>
                      <a:pt x="3373" y="228"/>
                    </a:lnTo>
                    <a:lnTo>
                      <a:pt x="3145" y="299"/>
                    </a:lnTo>
                    <a:lnTo>
                      <a:pt x="2931" y="385"/>
                    </a:lnTo>
                    <a:lnTo>
                      <a:pt x="2718" y="484"/>
                    </a:lnTo>
                    <a:lnTo>
                      <a:pt x="2505" y="584"/>
                    </a:lnTo>
                    <a:lnTo>
                      <a:pt x="2305" y="698"/>
                    </a:lnTo>
                    <a:lnTo>
                      <a:pt x="2120" y="826"/>
                    </a:lnTo>
                    <a:lnTo>
                      <a:pt x="1921" y="954"/>
                    </a:lnTo>
                    <a:lnTo>
                      <a:pt x="1750" y="1096"/>
                    </a:lnTo>
                    <a:lnTo>
                      <a:pt x="1565" y="1253"/>
                    </a:lnTo>
                    <a:lnTo>
                      <a:pt x="1409" y="1409"/>
                    </a:lnTo>
                    <a:lnTo>
                      <a:pt x="1252" y="1580"/>
                    </a:lnTo>
                    <a:lnTo>
                      <a:pt x="1096" y="1751"/>
                    </a:lnTo>
                    <a:lnTo>
                      <a:pt x="954" y="1936"/>
                    </a:lnTo>
                    <a:lnTo>
                      <a:pt x="825" y="2121"/>
                    </a:lnTo>
                    <a:lnTo>
                      <a:pt x="697" y="2320"/>
                    </a:lnTo>
                    <a:lnTo>
                      <a:pt x="584" y="2519"/>
                    </a:lnTo>
                    <a:lnTo>
                      <a:pt x="470" y="2718"/>
                    </a:lnTo>
                    <a:lnTo>
                      <a:pt x="384" y="2932"/>
                    </a:lnTo>
                    <a:lnTo>
                      <a:pt x="285" y="3145"/>
                    </a:lnTo>
                    <a:lnTo>
                      <a:pt x="214" y="3373"/>
                    </a:lnTo>
                    <a:lnTo>
                      <a:pt x="157" y="3601"/>
                    </a:lnTo>
                    <a:lnTo>
                      <a:pt x="100" y="3828"/>
                    </a:lnTo>
                    <a:lnTo>
                      <a:pt x="57" y="4070"/>
                    </a:lnTo>
                    <a:lnTo>
                      <a:pt x="29" y="4298"/>
                    </a:lnTo>
                    <a:lnTo>
                      <a:pt x="0" y="4540"/>
                    </a:lnTo>
                    <a:lnTo>
                      <a:pt x="0" y="4796"/>
                    </a:lnTo>
                    <a:lnTo>
                      <a:pt x="0" y="24362"/>
                    </a:lnTo>
                    <a:lnTo>
                      <a:pt x="0" y="24604"/>
                    </a:lnTo>
                    <a:lnTo>
                      <a:pt x="29" y="24846"/>
                    </a:lnTo>
                    <a:lnTo>
                      <a:pt x="57" y="25088"/>
                    </a:lnTo>
                    <a:lnTo>
                      <a:pt x="100" y="25330"/>
                    </a:lnTo>
                    <a:lnTo>
                      <a:pt x="157" y="25557"/>
                    </a:lnTo>
                    <a:lnTo>
                      <a:pt x="214" y="25785"/>
                    </a:lnTo>
                    <a:lnTo>
                      <a:pt x="285" y="25998"/>
                    </a:lnTo>
                    <a:lnTo>
                      <a:pt x="384" y="26226"/>
                    </a:lnTo>
                    <a:lnTo>
                      <a:pt x="470" y="26425"/>
                    </a:lnTo>
                    <a:lnTo>
                      <a:pt x="584" y="26639"/>
                    </a:lnTo>
                    <a:lnTo>
                      <a:pt x="697" y="26838"/>
                    </a:lnTo>
                    <a:lnTo>
                      <a:pt x="825" y="27037"/>
                    </a:lnTo>
                    <a:lnTo>
                      <a:pt x="954" y="27222"/>
                    </a:lnTo>
                    <a:lnTo>
                      <a:pt x="1096" y="27407"/>
                    </a:lnTo>
                    <a:lnTo>
                      <a:pt x="1252" y="27578"/>
                    </a:lnTo>
                    <a:lnTo>
                      <a:pt x="1409" y="27749"/>
                    </a:lnTo>
                    <a:lnTo>
                      <a:pt x="1565" y="27905"/>
                    </a:lnTo>
                    <a:lnTo>
                      <a:pt x="1750" y="28048"/>
                    </a:lnTo>
                    <a:lnTo>
                      <a:pt x="1921" y="28190"/>
                    </a:lnTo>
                    <a:lnTo>
                      <a:pt x="2120" y="28332"/>
                    </a:lnTo>
                    <a:lnTo>
                      <a:pt x="2305" y="28446"/>
                    </a:lnTo>
                    <a:lnTo>
                      <a:pt x="2505" y="28574"/>
                    </a:lnTo>
                    <a:lnTo>
                      <a:pt x="2718" y="28674"/>
                    </a:lnTo>
                    <a:lnTo>
                      <a:pt x="2931" y="28773"/>
                    </a:lnTo>
                    <a:lnTo>
                      <a:pt x="3145" y="28859"/>
                    </a:lnTo>
                    <a:lnTo>
                      <a:pt x="3373" y="28930"/>
                    </a:lnTo>
                    <a:lnTo>
                      <a:pt x="3586" y="29001"/>
                    </a:lnTo>
                    <a:lnTo>
                      <a:pt x="3828" y="29044"/>
                    </a:lnTo>
                    <a:lnTo>
                      <a:pt x="4056" y="29086"/>
                    </a:lnTo>
                    <a:lnTo>
                      <a:pt x="4298" y="29129"/>
                    </a:lnTo>
                    <a:lnTo>
                      <a:pt x="4539" y="29143"/>
                    </a:lnTo>
                    <a:lnTo>
                      <a:pt x="5037" y="29143"/>
                    </a:lnTo>
                    <a:lnTo>
                      <a:pt x="5279" y="29129"/>
                    </a:lnTo>
                    <a:lnTo>
                      <a:pt x="5507" y="29086"/>
                    </a:lnTo>
                    <a:lnTo>
                      <a:pt x="5749" y="29044"/>
                    </a:lnTo>
                    <a:lnTo>
                      <a:pt x="5977" y="29001"/>
                    </a:lnTo>
                    <a:lnTo>
                      <a:pt x="6204" y="28930"/>
                    </a:lnTo>
                    <a:lnTo>
                      <a:pt x="6432" y="28859"/>
                    </a:lnTo>
                    <a:lnTo>
                      <a:pt x="6645" y="28773"/>
                    </a:lnTo>
                    <a:lnTo>
                      <a:pt x="6859" y="28674"/>
                    </a:lnTo>
                    <a:lnTo>
                      <a:pt x="7058" y="28574"/>
                    </a:lnTo>
                    <a:lnTo>
                      <a:pt x="7257" y="28446"/>
                    </a:lnTo>
                    <a:lnTo>
                      <a:pt x="7457" y="28332"/>
                    </a:lnTo>
                    <a:lnTo>
                      <a:pt x="7642" y="28190"/>
                    </a:lnTo>
                    <a:lnTo>
                      <a:pt x="7827" y="28048"/>
                    </a:lnTo>
                    <a:lnTo>
                      <a:pt x="7997" y="27905"/>
                    </a:lnTo>
                    <a:lnTo>
                      <a:pt x="8168" y="27749"/>
                    </a:lnTo>
                    <a:lnTo>
                      <a:pt x="8325" y="27578"/>
                    </a:lnTo>
                    <a:lnTo>
                      <a:pt x="8481" y="27407"/>
                    </a:lnTo>
                    <a:lnTo>
                      <a:pt x="8623" y="27222"/>
                    </a:lnTo>
                    <a:lnTo>
                      <a:pt x="8751" y="27037"/>
                    </a:lnTo>
                    <a:lnTo>
                      <a:pt x="8880" y="26838"/>
                    </a:lnTo>
                    <a:lnTo>
                      <a:pt x="8993" y="26639"/>
                    </a:lnTo>
                    <a:lnTo>
                      <a:pt x="9093" y="26425"/>
                    </a:lnTo>
                    <a:lnTo>
                      <a:pt x="9193" y="26226"/>
                    </a:lnTo>
                    <a:lnTo>
                      <a:pt x="9278" y="25998"/>
                    </a:lnTo>
                    <a:lnTo>
                      <a:pt x="9349" y="25785"/>
                    </a:lnTo>
                    <a:lnTo>
                      <a:pt x="9420" y="25557"/>
                    </a:lnTo>
                    <a:lnTo>
                      <a:pt x="9477" y="25330"/>
                    </a:lnTo>
                    <a:lnTo>
                      <a:pt x="9520" y="25088"/>
                    </a:lnTo>
                    <a:lnTo>
                      <a:pt x="9548" y="24846"/>
                    </a:lnTo>
                    <a:lnTo>
                      <a:pt x="9563" y="24604"/>
                    </a:lnTo>
                    <a:lnTo>
                      <a:pt x="9577" y="24362"/>
                    </a:lnTo>
                    <a:lnTo>
                      <a:pt x="9577" y="4796"/>
                    </a:lnTo>
                    <a:lnTo>
                      <a:pt x="9563" y="4540"/>
                    </a:lnTo>
                    <a:lnTo>
                      <a:pt x="9548" y="4298"/>
                    </a:lnTo>
                    <a:lnTo>
                      <a:pt x="9520" y="4070"/>
                    </a:lnTo>
                    <a:lnTo>
                      <a:pt x="9477" y="3828"/>
                    </a:lnTo>
                    <a:lnTo>
                      <a:pt x="9420" y="3601"/>
                    </a:lnTo>
                    <a:lnTo>
                      <a:pt x="9349" y="3373"/>
                    </a:lnTo>
                    <a:lnTo>
                      <a:pt x="9278" y="3145"/>
                    </a:lnTo>
                    <a:lnTo>
                      <a:pt x="9193" y="2932"/>
                    </a:lnTo>
                    <a:lnTo>
                      <a:pt x="9093" y="2718"/>
                    </a:lnTo>
                    <a:lnTo>
                      <a:pt x="8993" y="2519"/>
                    </a:lnTo>
                    <a:lnTo>
                      <a:pt x="8880" y="2320"/>
                    </a:lnTo>
                    <a:lnTo>
                      <a:pt x="8751" y="2121"/>
                    </a:lnTo>
                    <a:lnTo>
                      <a:pt x="8623" y="1936"/>
                    </a:lnTo>
                    <a:lnTo>
                      <a:pt x="8481" y="1751"/>
                    </a:lnTo>
                    <a:lnTo>
                      <a:pt x="8325" y="1580"/>
                    </a:lnTo>
                    <a:lnTo>
                      <a:pt x="8168" y="1409"/>
                    </a:lnTo>
                    <a:lnTo>
                      <a:pt x="7997" y="1253"/>
                    </a:lnTo>
                    <a:lnTo>
                      <a:pt x="7827" y="1096"/>
                    </a:lnTo>
                    <a:lnTo>
                      <a:pt x="7642" y="954"/>
                    </a:lnTo>
                    <a:lnTo>
                      <a:pt x="7457" y="826"/>
                    </a:lnTo>
                    <a:lnTo>
                      <a:pt x="7257" y="698"/>
                    </a:lnTo>
                    <a:lnTo>
                      <a:pt x="7058" y="584"/>
                    </a:lnTo>
                    <a:lnTo>
                      <a:pt x="6859" y="484"/>
                    </a:lnTo>
                    <a:lnTo>
                      <a:pt x="6645" y="385"/>
                    </a:lnTo>
                    <a:lnTo>
                      <a:pt x="6432" y="299"/>
                    </a:lnTo>
                    <a:lnTo>
                      <a:pt x="6204" y="228"/>
                    </a:lnTo>
                    <a:lnTo>
                      <a:pt x="5977" y="157"/>
                    </a:lnTo>
                    <a:lnTo>
                      <a:pt x="5749" y="100"/>
                    </a:lnTo>
                    <a:lnTo>
                      <a:pt x="5507" y="57"/>
                    </a:lnTo>
                    <a:lnTo>
                      <a:pt x="5279" y="29"/>
                    </a:lnTo>
                    <a:lnTo>
                      <a:pt x="5037" y="15"/>
                    </a:lnTo>
                    <a:lnTo>
                      <a:pt x="47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45"/>
              <p:cNvSpPr/>
              <p:nvPr/>
            </p:nvSpPr>
            <p:spPr>
              <a:xfrm>
                <a:off x="2728090" y="1736364"/>
                <a:ext cx="287062" cy="785301"/>
              </a:xfrm>
              <a:custGeom>
                <a:rect b="b" l="l" r="r" t="t"/>
                <a:pathLst>
                  <a:path extrusionOk="0" h="23595" w="8625">
                    <a:moveTo>
                      <a:pt x="3885" y="1"/>
                    </a:moveTo>
                    <a:lnTo>
                      <a:pt x="3672" y="15"/>
                    </a:lnTo>
                    <a:lnTo>
                      <a:pt x="3473" y="44"/>
                    </a:lnTo>
                    <a:lnTo>
                      <a:pt x="3274" y="86"/>
                    </a:lnTo>
                    <a:lnTo>
                      <a:pt x="3074" y="129"/>
                    </a:lnTo>
                    <a:lnTo>
                      <a:pt x="2875" y="186"/>
                    </a:lnTo>
                    <a:lnTo>
                      <a:pt x="2690" y="243"/>
                    </a:lnTo>
                    <a:lnTo>
                      <a:pt x="2505" y="314"/>
                    </a:lnTo>
                    <a:lnTo>
                      <a:pt x="2320" y="399"/>
                    </a:lnTo>
                    <a:lnTo>
                      <a:pt x="2149" y="485"/>
                    </a:lnTo>
                    <a:lnTo>
                      <a:pt x="1979" y="584"/>
                    </a:lnTo>
                    <a:lnTo>
                      <a:pt x="1808" y="698"/>
                    </a:lnTo>
                    <a:lnTo>
                      <a:pt x="1651" y="812"/>
                    </a:lnTo>
                    <a:lnTo>
                      <a:pt x="1495" y="926"/>
                    </a:lnTo>
                    <a:lnTo>
                      <a:pt x="1353" y="1054"/>
                    </a:lnTo>
                    <a:lnTo>
                      <a:pt x="1210" y="1196"/>
                    </a:lnTo>
                    <a:lnTo>
                      <a:pt x="1068" y="1339"/>
                    </a:lnTo>
                    <a:lnTo>
                      <a:pt x="940" y="1481"/>
                    </a:lnTo>
                    <a:lnTo>
                      <a:pt x="826" y="1637"/>
                    </a:lnTo>
                    <a:lnTo>
                      <a:pt x="712" y="1794"/>
                    </a:lnTo>
                    <a:lnTo>
                      <a:pt x="598" y="1965"/>
                    </a:lnTo>
                    <a:lnTo>
                      <a:pt x="499" y="2135"/>
                    </a:lnTo>
                    <a:lnTo>
                      <a:pt x="413" y="2306"/>
                    </a:lnTo>
                    <a:lnTo>
                      <a:pt x="328" y="2491"/>
                    </a:lnTo>
                    <a:lnTo>
                      <a:pt x="257" y="2676"/>
                    </a:lnTo>
                    <a:lnTo>
                      <a:pt x="186" y="2875"/>
                    </a:lnTo>
                    <a:lnTo>
                      <a:pt x="143" y="3060"/>
                    </a:lnTo>
                    <a:lnTo>
                      <a:pt x="86" y="3260"/>
                    </a:lnTo>
                    <a:lnTo>
                      <a:pt x="58" y="3459"/>
                    </a:lnTo>
                    <a:lnTo>
                      <a:pt x="29" y="3658"/>
                    </a:lnTo>
                    <a:lnTo>
                      <a:pt x="15" y="3871"/>
                    </a:lnTo>
                    <a:lnTo>
                      <a:pt x="1" y="4085"/>
                    </a:lnTo>
                    <a:lnTo>
                      <a:pt x="1" y="19510"/>
                    </a:lnTo>
                    <a:lnTo>
                      <a:pt x="15" y="19724"/>
                    </a:lnTo>
                    <a:lnTo>
                      <a:pt x="29" y="19937"/>
                    </a:lnTo>
                    <a:lnTo>
                      <a:pt x="58" y="20136"/>
                    </a:lnTo>
                    <a:lnTo>
                      <a:pt x="86" y="20335"/>
                    </a:lnTo>
                    <a:lnTo>
                      <a:pt x="143" y="20535"/>
                    </a:lnTo>
                    <a:lnTo>
                      <a:pt x="186" y="20720"/>
                    </a:lnTo>
                    <a:lnTo>
                      <a:pt x="257" y="20919"/>
                    </a:lnTo>
                    <a:lnTo>
                      <a:pt x="328" y="21104"/>
                    </a:lnTo>
                    <a:lnTo>
                      <a:pt x="413" y="21275"/>
                    </a:lnTo>
                    <a:lnTo>
                      <a:pt x="499" y="21460"/>
                    </a:lnTo>
                    <a:lnTo>
                      <a:pt x="598" y="21630"/>
                    </a:lnTo>
                    <a:lnTo>
                      <a:pt x="712" y="21801"/>
                    </a:lnTo>
                    <a:lnTo>
                      <a:pt x="826" y="21958"/>
                    </a:lnTo>
                    <a:lnTo>
                      <a:pt x="940" y="22114"/>
                    </a:lnTo>
                    <a:lnTo>
                      <a:pt x="1068" y="22257"/>
                    </a:lnTo>
                    <a:lnTo>
                      <a:pt x="1210" y="22399"/>
                    </a:lnTo>
                    <a:lnTo>
                      <a:pt x="1353" y="22541"/>
                    </a:lnTo>
                    <a:lnTo>
                      <a:pt x="1495" y="22669"/>
                    </a:lnTo>
                    <a:lnTo>
                      <a:pt x="1651" y="22783"/>
                    </a:lnTo>
                    <a:lnTo>
                      <a:pt x="1808" y="22897"/>
                    </a:lnTo>
                    <a:lnTo>
                      <a:pt x="1979" y="23011"/>
                    </a:lnTo>
                    <a:lnTo>
                      <a:pt x="2149" y="23110"/>
                    </a:lnTo>
                    <a:lnTo>
                      <a:pt x="2320" y="23196"/>
                    </a:lnTo>
                    <a:lnTo>
                      <a:pt x="2505" y="23281"/>
                    </a:lnTo>
                    <a:lnTo>
                      <a:pt x="2690" y="23352"/>
                    </a:lnTo>
                    <a:lnTo>
                      <a:pt x="2875" y="23409"/>
                    </a:lnTo>
                    <a:lnTo>
                      <a:pt x="3074" y="23466"/>
                    </a:lnTo>
                    <a:lnTo>
                      <a:pt x="3274" y="23509"/>
                    </a:lnTo>
                    <a:lnTo>
                      <a:pt x="3473" y="23551"/>
                    </a:lnTo>
                    <a:lnTo>
                      <a:pt x="3672" y="23580"/>
                    </a:lnTo>
                    <a:lnTo>
                      <a:pt x="3885" y="23594"/>
                    </a:lnTo>
                    <a:lnTo>
                      <a:pt x="4754" y="23594"/>
                    </a:lnTo>
                    <a:lnTo>
                      <a:pt x="4953" y="23580"/>
                    </a:lnTo>
                    <a:lnTo>
                      <a:pt x="5166" y="23551"/>
                    </a:lnTo>
                    <a:lnTo>
                      <a:pt x="5365" y="23509"/>
                    </a:lnTo>
                    <a:lnTo>
                      <a:pt x="5565" y="23466"/>
                    </a:lnTo>
                    <a:lnTo>
                      <a:pt x="5750" y="23409"/>
                    </a:lnTo>
                    <a:lnTo>
                      <a:pt x="5949" y="23352"/>
                    </a:lnTo>
                    <a:lnTo>
                      <a:pt x="6134" y="23281"/>
                    </a:lnTo>
                    <a:lnTo>
                      <a:pt x="6305" y="23196"/>
                    </a:lnTo>
                    <a:lnTo>
                      <a:pt x="6490" y="23110"/>
                    </a:lnTo>
                    <a:lnTo>
                      <a:pt x="6660" y="23011"/>
                    </a:lnTo>
                    <a:lnTo>
                      <a:pt x="6817" y="22897"/>
                    </a:lnTo>
                    <a:lnTo>
                      <a:pt x="6988" y="22783"/>
                    </a:lnTo>
                    <a:lnTo>
                      <a:pt x="7130" y="22669"/>
                    </a:lnTo>
                    <a:lnTo>
                      <a:pt x="7286" y="22541"/>
                    </a:lnTo>
                    <a:lnTo>
                      <a:pt x="7429" y="22399"/>
                    </a:lnTo>
                    <a:lnTo>
                      <a:pt x="7557" y="22257"/>
                    </a:lnTo>
                    <a:lnTo>
                      <a:pt x="7685" y="22114"/>
                    </a:lnTo>
                    <a:lnTo>
                      <a:pt x="7813" y="21958"/>
                    </a:lnTo>
                    <a:lnTo>
                      <a:pt x="7927" y="21801"/>
                    </a:lnTo>
                    <a:lnTo>
                      <a:pt x="8026" y="21630"/>
                    </a:lnTo>
                    <a:lnTo>
                      <a:pt x="8126" y="21460"/>
                    </a:lnTo>
                    <a:lnTo>
                      <a:pt x="8226" y="21275"/>
                    </a:lnTo>
                    <a:lnTo>
                      <a:pt x="8311" y="21104"/>
                    </a:lnTo>
                    <a:lnTo>
                      <a:pt x="8382" y="20919"/>
                    </a:lnTo>
                    <a:lnTo>
                      <a:pt x="8439" y="20720"/>
                    </a:lnTo>
                    <a:lnTo>
                      <a:pt x="8496" y="20535"/>
                    </a:lnTo>
                    <a:lnTo>
                      <a:pt x="8539" y="20335"/>
                    </a:lnTo>
                    <a:lnTo>
                      <a:pt x="8581" y="20136"/>
                    </a:lnTo>
                    <a:lnTo>
                      <a:pt x="8610" y="19937"/>
                    </a:lnTo>
                    <a:lnTo>
                      <a:pt x="8624" y="19724"/>
                    </a:lnTo>
                    <a:lnTo>
                      <a:pt x="8624" y="19510"/>
                    </a:lnTo>
                    <a:lnTo>
                      <a:pt x="8624" y="4085"/>
                    </a:lnTo>
                    <a:lnTo>
                      <a:pt x="8624" y="3871"/>
                    </a:lnTo>
                    <a:lnTo>
                      <a:pt x="8610" y="3658"/>
                    </a:lnTo>
                    <a:lnTo>
                      <a:pt x="8581" y="3459"/>
                    </a:lnTo>
                    <a:lnTo>
                      <a:pt x="8539" y="3260"/>
                    </a:lnTo>
                    <a:lnTo>
                      <a:pt x="8496" y="3060"/>
                    </a:lnTo>
                    <a:lnTo>
                      <a:pt x="8439" y="2875"/>
                    </a:lnTo>
                    <a:lnTo>
                      <a:pt x="8382" y="2676"/>
                    </a:lnTo>
                    <a:lnTo>
                      <a:pt x="8311" y="2491"/>
                    </a:lnTo>
                    <a:lnTo>
                      <a:pt x="8226" y="2306"/>
                    </a:lnTo>
                    <a:lnTo>
                      <a:pt x="8126" y="2135"/>
                    </a:lnTo>
                    <a:lnTo>
                      <a:pt x="8026" y="1965"/>
                    </a:lnTo>
                    <a:lnTo>
                      <a:pt x="7927" y="1794"/>
                    </a:lnTo>
                    <a:lnTo>
                      <a:pt x="7813" y="1637"/>
                    </a:lnTo>
                    <a:lnTo>
                      <a:pt x="7685" y="1481"/>
                    </a:lnTo>
                    <a:lnTo>
                      <a:pt x="7557" y="1339"/>
                    </a:lnTo>
                    <a:lnTo>
                      <a:pt x="7429" y="1196"/>
                    </a:lnTo>
                    <a:lnTo>
                      <a:pt x="7286" y="1054"/>
                    </a:lnTo>
                    <a:lnTo>
                      <a:pt x="7130" y="926"/>
                    </a:lnTo>
                    <a:lnTo>
                      <a:pt x="6988" y="812"/>
                    </a:lnTo>
                    <a:lnTo>
                      <a:pt x="6817" y="698"/>
                    </a:lnTo>
                    <a:lnTo>
                      <a:pt x="6660" y="584"/>
                    </a:lnTo>
                    <a:lnTo>
                      <a:pt x="6490" y="485"/>
                    </a:lnTo>
                    <a:lnTo>
                      <a:pt x="6305" y="399"/>
                    </a:lnTo>
                    <a:lnTo>
                      <a:pt x="6134" y="314"/>
                    </a:lnTo>
                    <a:lnTo>
                      <a:pt x="5949" y="243"/>
                    </a:lnTo>
                    <a:lnTo>
                      <a:pt x="5750" y="186"/>
                    </a:lnTo>
                    <a:lnTo>
                      <a:pt x="5565" y="129"/>
                    </a:lnTo>
                    <a:lnTo>
                      <a:pt x="5365" y="86"/>
                    </a:lnTo>
                    <a:lnTo>
                      <a:pt x="5166" y="44"/>
                    </a:lnTo>
                    <a:lnTo>
                      <a:pt x="4953" y="15"/>
                    </a:lnTo>
                    <a:lnTo>
                      <a:pt x="475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45"/>
              <p:cNvSpPr/>
              <p:nvPr/>
            </p:nvSpPr>
            <p:spPr>
              <a:xfrm>
                <a:off x="2515037" y="2151728"/>
                <a:ext cx="116056" cy="344341"/>
              </a:xfrm>
              <a:custGeom>
                <a:rect b="b" l="l" r="r" t="t"/>
                <a:pathLst>
                  <a:path extrusionOk="0" h="10346" w="3487">
                    <a:moveTo>
                      <a:pt x="1566" y="1"/>
                    </a:moveTo>
                    <a:lnTo>
                      <a:pt x="1395" y="29"/>
                    </a:lnTo>
                    <a:lnTo>
                      <a:pt x="1224" y="72"/>
                    </a:lnTo>
                    <a:lnTo>
                      <a:pt x="1068" y="129"/>
                    </a:lnTo>
                    <a:lnTo>
                      <a:pt x="911" y="214"/>
                    </a:lnTo>
                    <a:lnTo>
                      <a:pt x="769" y="299"/>
                    </a:lnTo>
                    <a:lnTo>
                      <a:pt x="641" y="399"/>
                    </a:lnTo>
                    <a:lnTo>
                      <a:pt x="513" y="513"/>
                    </a:lnTo>
                    <a:lnTo>
                      <a:pt x="399" y="627"/>
                    </a:lnTo>
                    <a:lnTo>
                      <a:pt x="299" y="769"/>
                    </a:lnTo>
                    <a:lnTo>
                      <a:pt x="214" y="911"/>
                    </a:lnTo>
                    <a:lnTo>
                      <a:pt x="143" y="1068"/>
                    </a:lnTo>
                    <a:lnTo>
                      <a:pt x="86" y="1224"/>
                    </a:lnTo>
                    <a:lnTo>
                      <a:pt x="43" y="1381"/>
                    </a:lnTo>
                    <a:lnTo>
                      <a:pt x="15" y="1566"/>
                    </a:lnTo>
                    <a:lnTo>
                      <a:pt x="1" y="1737"/>
                    </a:lnTo>
                    <a:lnTo>
                      <a:pt x="1" y="8610"/>
                    </a:lnTo>
                    <a:lnTo>
                      <a:pt x="15" y="8780"/>
                    </a:lnTo>
                    <a:lnTo>
                      <a:pt x="43" y="8951"/>
                    </a:lnTo>
                    <a:lnTo>
                      <a:pt x="86" y="9122"/>
                    </a:lnTo>
                    <a:lnTo>
                      <a:pt x="143" y="9278"/>
                    </a:lnTo>
                    <a:lnTo>
                      <a:pt x="214" y="9435"/>
                    </a:lnTo>
                    <a:lnTo>
                      <a:pt x="299" y="9577"/>
                    </a:lnTo>
                    <a:lnTo>
                      <a:pt x="399" y="9705"/>
                    </a:lnTo>
                    <a:lnTo>
                      <a:pt x="513" y="9833"/>
                    </a:lnTo>
                    <a:lnTo>
                      <a:pt x="641" y="9947"/>
                    </a:lnTo>
                    <a:lnTo>
                      <a:pt x="769" y="10047"/>
                    </a:lnTo>
                    <a:lnTo>
                      <a:pt x="911" y="10132"/>
                    </a:lnTo>
                    <a:lnTo>
                      <a:pt x="1068" y="10203"/>
                    </a:lnTo>
                    <a:lnTo>
                      <a:pt x="1224" y="10260"/>
                    </a:lnTo>
                    <a:lnTo>
                      <a:pt x="1395" y="10303"/>
                    </a:lnTo>
                    <a:lnTo>
                      <a:pt x="1566" y="10331"/>
                    </a:lnTo>
                    <a:lnTo>
                      <a:pt x="1751" y="10346"/>
                    </a:lnTo>
                    <a:lnTo>
                      <a:pt x="1922" y="10331"/>
                    </a:lnTo>
                    <a:lnTo>
                      <a:pt x="2092" y="10303"/>
                    </a:lnTo>
                    <a:lnTo>
                      <a:pt x="2263" y="10260"/>
                    </a:lnTo>
                    <a:lnTo>
                      <a:pt x="2420" y="10203"/>
                    </a:lnTo>
                    <a:lnTo>
                      <a:pt x="2576" y="10132"/>
                    </a:lnTo>
                    <a:lnTo>
                      <a:pt x="2719" y="10047"/>
                    </a:lnTo>
                    <a:lnTo>
                      <a:pt x="2847" y="9947"/>
                    </a:lnTo>
                    <a:lnTo>
                      <a:pt x="2975" y="9833"/>
                    </a:lnTo>
                    <a:lnTo>
                      <a:pt x="3089" y="9705"/>
                    </a:lnTo>
                    <a:lnTo>
                      <a:pt x="3188" y="9577"/>
                    </a:lnTo>
                    <a:lnTo>
                      <a:pt x="3273" y="9435"/>
                    </a:lnTo>
                    <a:lnTo>
                      <a:pt x="3345" y="9278"/>
                    </a:lnTo>
                    <a:lnTo>
                      <a:pt x="3402" y="9122"/>
                    </a:lnTo>
                    <a:lnTo>
                      <a:pt x="3444" y="8951"/>
                    </a:lnTo>
                    <a:lnTo>
                      <a:pt x="3473" y="8780"/>
                    </a:lnTo>
                    <a:lnTo>
                      <a:pt x="3487" y="8610"/>
                    </a:lnTo>
                    <a:lnTo>
                      <a:pt x="3487" y="1737"/>
                    </a:lnTo>
                    <a:lnTo>
                      <a:pt x="3473" y="1566"/>
                    </a:lnTo>
                    <a:lnTo>
                      <a:pt x="3444" y="1381"/>
                    </a:lnTo>
                    <a:lnTo>
                      <a:pt x="3402" y="1224"/>
                    </a:lnTo>
                    <a:lnTo>
                      <a:pt x="3345" y="1068"/>
                    </a:lnTo>
                    <a:lnTo>
                      <a:pt x="3273" y="911"/>
                    </a:lnTo>
                    <a:lnTo>
                      <a:pt x="3188" y="769"/>
                    </a:lnTo>
                    <a:lnTo>
                      <a:pt x="3089" y="627"/>
                    </a:lnTo>
                    <a:lnTo>
                      <a:pt x="2975" y="513"/>
                    </a:lnTo>
                    <a:lnTo>
                      <a:pt x="2847" y="399"/>
                    </a:lnTo>
                    <a:lnTo>
                      <a:pt x="2719" y="299"/>
                    </a:lnTo>
                    <a:lnTo>
                      <a:pt x="2576" y="214"/>
                    </a:lnTo>
                    <a:lnTo>
                      <a:pt x="2420" y="129"/>
                    </a:lnTo>
                    <a:lnTo>
                      <a:pt x="2263" y="72"/>
                    </a:lnTo>
                    <a:lnTo>
                      <a:pt x="2092" y="29"/>
                    </a:lnTo>
                    <a:lnTo>
                      <a:pt x="192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45"/>
              <p:cNvSpPr/>
              <p:nvPr/>
            </p:nvSpPr>
            <p:spPr>
              <a:xfrm>
                <a:off x="1989808" y="2335979"/>
                <a:ext cx="206518" cy="262399"/>
              </a:xfrm>
              <a:custGeom>
                <a:rect b="b" l="l" r="r" t="t"/>
                <a:pathLst>
                  <a:path extrusionOk="0" h="7884" w="6205">
                    <a:moveTo>
                      <a:pt x="4398" y="0"/>
                    </a:moveTo>
                    <a:lnTo>
                      <a:pt x="4241" y="28"/>
                    </a:lnTo>
                    <a:lnTo>
                      <a:pt x="4070" y="57"/>
                    </a:lnTo>
                    <a:lnTo>
                      <a:pt x="3914" y="100"/>
                    </a:lnTo>
                    <a:lnTo>
                      <a:pt x="3757" y="157"/>
                    </a:lnTo>
                    <a:lnTo>
                      <a:pt x="3601" y="228"/>
                    </a:lnTo>
                    <a:lnTo>
                      <a:pt x="3459" y="327"/>
                    </a:lnTo>
                    <a:lnTo>
                      <a:pt x="3330" y="427"/>
                    </a:lnTo>
                    <a:lnTo>
                      <a:pt x="3202" y="541"/>
                    </a:lnTo>
                    <a:lnTo>
                      <a:pt x="3089" y="683"/>
                    </a:lnTo>
                    <a:lnTo>
                      <a:pt x="2989" y="825"/>
                    </a:lnTo>
                    <a:lnTo>
                      <a:pt x="257" y="5222"/>
                    </a:lnTo>
                    <a:lnTo>
                      <a:pt x="171" y="5379"/>
                    </a:lnTo>
                    <a:lnTo>
                      <a:pt x="100" y="5535"/>
                    </a:lnTo>
                    <a:lnTo>
                      <a:pt x="58" y="5706"/>
                    </a:lnTo>
                    <a:lnTo>
                      <a:pt x="15" y="5863"/>
                    </a:lnTo>
                    <a:lnTo>
                      <a:pt x="1" y="6033"/>
                    </a:lnTo>
                    <a:lnTo>
                      <a:pt x="1" y="6204"/>
                    </a:lnTo>
                    <a:lnTo>
                      <a:pt x="15" y="6375"/>
                    </a:lnTo>
                    <a:lnTo>
                      <a:pt x="43" y="6532"/>
                    </a:lnTo>
                    <a:lnTo>
                      <a:pt x="86" y="6702"/>
                    </a:lnTo>
                    <a:lnTo>
                      <a:pt x="157" y="6859"/>
                    </a:lnTo>
                    <a:lnTo>
                      <a:pt x="228" y="7001"/>
                    </a:lnTo>
                    <a:lnTo>
                      <a:pt x="314" y="7143"/>
                    </a:lnTo>
                    <a:lnTo>
                      <a:pt x="428" y="7286"/>
                    </a:lnTo>
                    <a:lnTo>
                      <a:pt x="541" y="7400"/>
                    </a:lnTo>
                    <a:lnTo>
                      <a:pt x="669" y="7513"/>
                    </a:lnTo>
                    <a:lnTo>
                      <a:pt x="826" y="7613"/>
                    </a:lnTo>
                    <a:lnTo>
                      <a:pt x="968" y="7698"/>
                    </a:lnTo>
                    <a:lnTo>
                      <a:pt x="1139" y="7770"/>
                    </a:lnTo>
                    <a:lnTo>
                      <a:pt x="1296" y="7826"/>
                    </a:lnTo>
                    <a:lnTo>
                      <a:pt x="1466" y="7855"/>
                    </a:lnTo>
                    <a:lnTo>
                      <a:pt x="1637" y="7869"/>
                    </a:lnTo>
                    <a:lnTo>
                      <a:pt x="1808" y="7883"/>
                    </a:lnTo>
                    <a:lnTo>
                      <a:pt x="1964" y="7869"/>
                    </a:lnTo>
                    <a:lnTo>
                      <a:pt x="2135" y="7826"/>
                    </a:lnTo>
                    <a:lnTo>
                      <a:pt x="2292" y="7784"/>
                    </a:lnTo>
                    <a:lnTo>
                      <a:pt x="2448" y="7727"/>
                    </a:lnTo>
                    <a:lnTo>
                      <a:pt x="2605" y="7656"/>
                    </a:lnTo>
                    <a:lnTo>
                      <a:pt x="2747" y="7556"/>
                    </a:lnTo>
                    <a:lnTo>
                      <a:pt x="2875" y="7456"/>
                    </a:lnTo>
                    <a:lnTo>
                      <a:pt x="3003" y="7343"/>
                    </a:lnTo>
                    <a:lnTo>
                      <a:pt x="3117" y="7200"/>
                    </a:lnTo>
                    <a:lnTo>
                      <a:pt x="3217" y="7058"/>
                    </a:lnTo>
                    <a:lnTo>
                      <a:pt x="5949" y="2661"/>
                    </a:lnTo>
                    <a:lnTo>
                      <a:pt x="6034" y="2504"/>
                    </a:lnTo>
                    <a:lnTo>
                      <a:pt x="6105" y="2348"/>
                    </a:lnTo>
                    <a:lnTo>
                      <a:pt x="6148" y="2177"/>
                    </a:lnTo>
                    <a:lnTo>
                      <a:pt x="6191" y="2021"/>
                    </a:lnTo>
                    <a:lnTo>
                      <a:pt x="6205" y="1850"/>
                    </a:lnTo>
                    <a:lnTo>
                      <a:pt x="6205" y="1679"/>
                    </a:lnTo>
                    <a:lnTo>
                      <a:pt x="6191" y="1508"/>
                    </a:lnTo>
                    <a:lnTo>
                      <a:pt x="6162" y="1352"/>
                    </a:lnTo>
                    <a:lnTo>
                      <a:pt x="6120" y="1181"/>
                    </a:lnTo>
                    <a:lnTo>
                      <a:pt x="6048" y="1025"/>
                    </a:lnTo>
                    <a:lnTo>
                      <a:pt x="5977" y="882"/>
                    </a:lnTo>
                    <a:lnTo>
                      <a:pt x="5892" y="740"/>
                    </a:lnTo>
                    <a:lnTo>
                      <a:pt x="5778" y="598"/>
                    </a:lnTo>
                    <a:lnTo>
                      <a:pt x="5664" y="484"/>
                    </a:lnTo>
                    <a:lnTo>
                      <a:pt x="5536" y="370"/>
                    </a:lnTo>
                    <a:lnTo>
                      <a:pt x="5380" y="270"/>
                    </a:lnTo>
                    <a:lnTo>
                      <a:pt x="5223" y="185"/>
                    </a:lnTo>
                    <a:lnTo>
                      <a:pt x="5067" y="114"/>
                    </a:lnTo>
                    <a:lnTo>
                      <a:pt x="4910" y="57"/>
                    </a:lnTo>
                    <a:lnTo>
                      <a:pt x="4739" y="28"/>
                    </a:lnTo>
                    <a:lnTo>
                      <a:pt x="4568" y="14"/>
                    </a:lnTo>
                    <a:lnTo>
                      <a:pt x="439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45"/>
              <p:cNvSpPr/>
              <p:nvPr/>
            </p:nvSpPr>
            <p:spPr>
              <a:xfrm>
                <a:off x="2813825" y="2099175"/>
                <a:ext cx="115590" cy="344341"/>
              </a:xfrm>
              <a:custGeom>
                <a:rect b="b" l="l" r="r" t="t"/>
                <a:pathLst>
                  <a:path extrusionOk="0" h="10346" w="3473">
                    <a:moveTo>
                      <a:pt x="1566" y="0"/>
                    </a:moveTo>
                    <a:lnTo>
                      <a:pt x="1395" y="28"/>
                    </a:lnTo>
                    <a:lnTo>
                      <a:pt x="1224" y="71"/>
                    </a:lnTo>
                    <a:lnTo>
                      <a:pt x="1068" y="128"/>
                    </a:lnTo>
                    <a:lnTo>
                      <a:pt x="911" y="213"/>
                    </a:lnTo>
                    <a:lnTo>
                      <a:pt x="769" y="299"/>
                    </a:lnTo>
                    <a:lnTo>
                      <a:pt x="641" y="398"/>
                    </a:lnTo>
                    <a:lnTo>
                      <a:pt x="513" y="512"/>
                    </a:lnTo>
                    <a:lnTo>
                      <a:pt x="399" y="626"/>
                    </a:lnTo>
                    <a:lnTo>
                      <a:pt x="299" y="768"/>
                    </a:lnTo>
                    <a:lnTo>
                      <a:pt x="214" y="911"/>
                    </a:lnTo>
                    <a:lnTo>
                      <a:pt x="143" y="1067"/>
                    </a:lnTo>
                    <a:lnTo>
                      <a:pt x="86" y="1224"/>
                    </a:lnTo>
                    <a:lnTo>
                      <a:pt x="43" y="1380"/>
                    </a:lnTo>
                    <a:lnTo>
                      <a:pt x="15" y="1565"/>
                    </a:lnTo>
                    <a:lnTo>
                      <a:pt x="0" y="1736"/>
                    </a:lnTo>
                    <a:lnTo>
                      <a:pt x="0" y="8609"/>
                    </a:lnTo>
                    <a:lnTo>
                      <a:pt x="15" y="8780"/>
                    </a:lnTo>
                    <a:lnTo>
                      <a:pt x="43" y="8951"/>
                    </a:lnTo>
                    <a:lnTo>
                      <a:pt x="86" y="9121"/>
                    </a:lnTo>
                    <a:lnTo>
                      <a:pt x="143" y="9278"/>
                    </a:lnTo>
                    <a:lnTo>
                      <a:pt x="214" y="9434"/>
                    </a:lnTo>
                    <a:lnTo>
                      <a:pt x="299" y="9577"/>
                    </a:lnTo>
                    <a:lnTo>
                      <a:pt x="399" y="9705"/>
                    </a:lnTo>
                    <a:lnTo>
                      <a:pt x="513" y="9833"/>
                    </a:lnTo>
                    <a:lnTo>
                      <a:pt x="641" y="9947"/>
                    </a:lnTo>
                    <a:lnTo>
                      <a:pt x="769" y="10046"/>
                    </a:lnTo>
                    <a:lnTo>
                      <a:pt x="911" y="10132"/>
                    </a:lnTo>
                    <a:lnTo>
                      <a:pt x="1068" y="10203"/>
                    </a:lnTo>
                    <a:lnTo>
                      <a:pt x="1224" y="10260"/>
                    </a:lnTo>
                    <a:lnTo>
                      <a:pt x="1395" y="10303"/>
                    </a:lnTo>
                    <a:lnTo>
                      <a:pt x="1566" y="10331"/>
                    </a:lnTo>
                    <a:lnTo>
                      <a:pt x="1736" y="10345"/>
                    </a:lnTo>
                    <a:lnTo>
                      <a:pt x="1921" y="10331"/>
                    </a:lnTo>
                    <a:lnTo>
                      <a:pt x="2092" y="10303"/>
                    </a:lnTo>
                    <a:lnTo>
                      <a:pt x="2263" y="10260"/>
                    </a:lnTo>
                    <a:lnTo>
                      <a:pt x="2419" y="10203"/>
                    </a:lnTo>
                    <a:lnTo>
                      <a:pt x="2562" y="10132"/>
                    </a:lnTo>
                    <a:lnTo>
                      <a:pt x="2704" y="10046"/>
                    </a:lnTo>
                    <a:lnTo>
                      <a:pt x="2846" y="9947"/>
                    </a:lnTo>
                    <a:lnTo>
                      <a:pt x="2974" y="9833"/>
                    </a:lnTo>
                    <a:lnTo>
                      <a:pt x="3088" y="9705"/>
                    </a:lnTo>
                    <a:lnTo>
                      <a:pt x="3188" y="9577"/>
                    </a:lnTo>
                    <a:lnTo>
                      <a:pt x="3273" y="9434"/>
                    </a:lnTo>
                    <a:lnTo>
                      <a:pt x="3344" y="9278"/>
                    </a:lnTo>
                    <a:lnTo>
                      <a:pt x="3401" y="9121"/>
                    </a:lnTo>
                    <a:lnTo>
                      <a:pt x="3444" y="8951"/>
                    </a:lnTo>
                    <a:lnTo>
                      <a:pt x="3472" y="8780"/>
                    </a:lnTo>
                    <a:lnTo>
                      <a:pt x="3472" y="8609"/>
                    </a:lnTo>
                    <a:lnTo>
                      <a:pt x="3472" y="1736"/>
                    </a:lnTo>
                    <a:lnTo>
                      <a:pt x="3472" y="1565"/>
                    </a:lnTo>
                    <a:lnTo>
                      <a:pt x="3444" y="1380"/>
                    </a:lnTo>
                    <a:lnTo>
                      <a:pt x="3401" y="1224"/>
                    </a:lnTo>
                    <a:lnTo>
                      <a:pt x="3344" y="1067"/>
                    </a:lnTo>
                    <a:lnTo>
                      <a:pt x="3273" y="911"/>
                    </a:lnTo>
                    <a:lnTo>
                      <a:pt x="3188" y="768"/>
                    </a:lnTo>
                    <a:lnTo>
                      <a:pt x="3088" y="626"/>
                    </a:lnTo>
                    <a:lnTo>
                      <a:pt x="2974" y="512"/>
                    </a:lnTo>
                    <a:lnTo>
                      <a:pt x="2846" y="398"/>
                    </a:lnTo>
                    <a:lnTo>
                      <a:pt x="2704" y="299"/>
                    </a:lnTo>
                    <a:lnTo>
                      <a:pt x="2562" y="213"/>
                    </a:lnTo>
                    <a:lnTo>
                      <a:pt x="2419" y="128"/>
                    </a:lnTo>
                    <a:lnTo>
                      <a:pt x="2263" y="71"/>
                    </a:lnTo>
                    <a:lnTo>
                      <a:pt x="2092" y="28"/>
                    </a:lnTo>
                    <a:lnTo>
                      <a:pt x="19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45"/>
              <p:cNvSpPr/>
              <p:nvPr/>
            </p:nvSpPr>
            <p:spPr>
              <a:xfrm>
                <a:off x="2050914" y="3166673"/>
                <a:ext cx="819382" cy="1190681"/>
              </a:xfrm>
              <a:custGeom>
                <a:rect b="b" l="l" r="r" t="t"/>
                <a:pathLst>
                  <a:path extrusionOk="0" h="35775" w="24619">
                    <a:moveTo>
                      <a:pt x="23907" y="0"/>
                    </a:moveTo>
                    <a:lnTo>
                      <a:pt x="22768" y="385"/>
                    </a:lnTo>
                    <a:lnTo>
                      <a:pt x="22839" y="598"/>
                    </a:lnTo>
                    <a:lnTo>
                      <a:pt x="22953" y="1025"/>
                    </a:lnTo>
                    <a:lnTo>
                      <a:pt x="23110" y="1665"/>
                    </a:lnTo>
                    <a:lnTo>
                      <a:pt x="23181" y="2064"/>
                    </a:lnTo>
                    <a:lnTo>
                      <a:pt x="23266" y="2491"/>
                    </a:lnTo>
                    <a:lnTo>
                      <a:pt x="23323" y="2960"/>
                    </a:lnTo>
                    <a:lnTo>
                      <a:pt x="23394" y="3458"/>
                    </a:lnTo>
                    <a:lnTo>
                      <a:pt x="23437" y="3999"/>
                    </a:lnTo>
                    <a:lnTo>
                      <a:pt x="23465" y="4554"/>
                    </a:lnTo>
                    <a:lnTo>
                      <a:pt x="23480" y="5152"/>
                    </a:lnTo>
                    <a:lnTo>
                      <a:pt x="23465" y="5763"/>
                    </a:lnTo>
                    <a:lnTo>
                      <a:pt x="23423" y="6390"/>
                    </a:lnTo>
                    <a:lnTo>
                      <a:pt x="23366" y="7044"/>
                    </a:lnTo>
                    <a:lnTo>
                      <a:pt x="23266" y="7699"/>
                    </a:lnTo>
                    <a:lnTo>
                      <a:pt x="23195" y="8040"/>
                    </a:lnTo>
                    <a:lnTo>
                      <a:pt x="23124" y="8382"/>
                    </a:lnTo>
                    <a:lnTo>
                      <a:pt x="23053" y="8723"/>
                    </a:lnTo>
                    <a:lnTo>
                      <a:pt x="22953" y="9051"/>
                    </a:lnTo>
                    <a:lnTo>
                      <a:pt x="22854" y="9392"/>
                    </a:lnTo>
                    <a:lnTo>
                      <a:pt x="22740" y="9734"/>
                    </a:lnTo>
                    <a:lnTo>
                      <a:pt x="22612" y="10089"/>
                    </a:lnTo>
                    <a:lnTo>
                      <a:pt x="22484" y="10431"/>
                    </a:lnTo>
                    <a:lnTo>
                      <a:pt x="22327" y="10772"/>
                    </a:lnTo>
                    <a:lnTo>
                      <a:pt x="22170" y="11100"/>
                    </a:lnTo>
                    <a:lnTo>
                      <a:pt x="22000" y="11441"/>
                    </a:lnTo>
                    <a:lnTo>
                      <a:pt x="21815" y="11783"/>
                    </a:lnTo>
                    <a:lnTo>
                      <a:pt x="21601" y="12124"/>
                    </a:lnTo>
                    <a:lnTo>
                      <a:pt x="21388" y="12451"/>
                    </a:lnTo>
                    <a:lnTo>
                      <a:pt x="21160" y="12779"/>
                    </a:lnTo>
                    <a:lnTo>
                      <a:pt x="20918" y="13106"/>
                    </a:lnTo>
                    <a:lnTo>
                      <a:pt x="20648" y="13433"/>
                    </a:lnTo>
                    <a:lnTo>
                      <a:pt x="20378" y="13746"/>
                    </a:lnTo>
                    <a:lnTo>
                      <a:pt x="20079" y="14059"/>
                    </a:lnTo>
                    <a:lnTo>
                      <a:pt x="19780" y="14373"/>
                    </a:lnTo>
                    <a:lnTo>
                      <a:pt x="19453" y="14686"/>
                    </a:lnTo>
                    <a:lnTo>
                      <a:pt x="19097" y="14984"/>
                    </a:lnTo>
                    <a:lnTo>
                      <a:pt x="18741" y="15269"/>
                    </a:lnTo>
                    <a:lnTo>
                      <a:pt x="18357" y="15554"/>
                    </a:lnTo>
                    <a:lnTo>
                      <a:pt x="17958" y="15838"/>
                    </a:lnTo>
                    <a:lnTo>
                      <a:pt x="17546" y="16109"/>
                    </a:lnTo>
                    <a:lnTo>
                      <a:pt x="17105" y="16379"/>
                    </a:lnTo>
                    <a:lnTo>
                      <a:pt x="16649" y="16635"/>
                    </a:lnTo>
                    <a:lnTo>
                      <a:pt x="16165" y="16891"/>
                    </a:lnTo>
                    <a:lnTo>
                      <a:pt x="15667" y="17119"/>
                    </a:lnTo>
                    <a:lnTo>
                      <a:pt x="14913" y="17475"/>
                    </a:lnTo>
                    <a:lnTo>
                      <a:pt x="14173" y="17845"/>
                    </a:lnTo>
                    <a:lnTo>
                      <a:pt x="13462" y="18200"/>
                    </a:lnTo>
                    <a:lnTo>
                      <a:pt x="12750" y="18570"/>
                    </a:lnTo>
                    <a:lnTo>
                      <a:pt x="12067" y="18955"/>
                    </a:lnTo>
                    <a:lnTo>
                      <a:pt x="11384" y="19325"/>
                    </a:lnTo>
                    <a:lnTo>
                      <a:pt x="10730" y="19709"/>
                    </a:lnTo>
                    <a:lnTo>
                      <a:pt x="10089" y="20107"/>
                    </a:lnTo>
                    <a:lnTo>
                      <a:pt x="9477" y="20491"/>
                    </a:lnTo>
                    <a:lnTo>
                      <a:pt x="8866" y="20890"/>
                    </a:lnTo>
                    <a:lnTo>
                      <a:pt x="8282" y="21288"/>
                    </a:lnTo>
                    <a:lnTo>
                      <a:pt x="7713" y="21701"/>
                    </a:lnTo>
                    <a:lnTo>
                      <a:pt x="7158" y="22099"/>
                    </a:lnTo>
                    <a:lnTo>
                      <a:pt x="6617" y="22512"/>
                    </a:lnTo>
                    <a:lnTo>
                      <a:pt x="6105" y="22925"/>
                    </a:lnTo>
                    <a:lnTo>
                      <a:pt x="5607" y="23337"/>
                    </a:lnTo>
                    <a:lnTo>
                      <a:pt x="5137" y="23764"/>
                    </a:lnTo>
                    <a:lnTo>
                      <a:pt x="4682" y="24177"/>
                    </a:lnTo>
                    <a:lnTo>
                      <a:pt x="4241" y="24604"/>
                    </a:lnTo>
                    <a:lnTo>
                      <a:pt x="3828" y="25031"/>
                    </a:lnTo>
                    <a:lnTo>
                      <a:pt x="3430" y="25458"/>
                    </a:lnTo>
                    <a:lnTo>
                      <a:pt x="3046" y="25885"/>
                    </a:lnTo>
                    <a:lnTo>
                      <a:pt x="2690" y="26311"/>
                    </a:lnTo>
                    <a:lnTo>
                      <a:pt x="2362" y="26738"/>
                    </a:lnTo>
                    <a:lnTo>
                      <a:pt x="2049" y="27165"/>
                    </a:lnTo>
                    <a:lnTo>
                      <a:pt x="1751" y="27592"/>
                    </a:lnTo>
                    <a:lnTo>
                      <a:pt x="1480" y="28019"/>
                    </a:lnTo>
                    <a:lnTo>
                      <a:pt x="1224" y="28446"/>
                    </a:lnTo>
                    <a:lnTo>
                      <a:pt x="996" y="28873"/>
                    </a:lnTo>
                    <a:lnTo>
                      <a:pt x="797" y="29314"/>
                    </a:lnTo>
                    <a:lnTo>
                      <a:pt x="612" y="29741"/>
                    </a:lnTo>
                    <a:lnTo>
                      <a:pt x="456" y="30168"/>
                    </a:lnTo>
                    <a:lnTo>
                      <a:pt x="342" y="30538"/>
                    </a:lnTo>
                    <a:lnTo>
                      <a:pt x="228" y="30908"/>
                    </a:lnTo>
                    <a:lnTo>
                      <a:pt x="157" y="31278"/>
                    </a:lnTo>
                    <a:lnTo>
                      <a:pt x="86" y="31648"/>
                    </a:lnTo>
                    <a:lnTo>
                      <a:pt x="43" y="32003"/>
                    </a:lnTo>
                    <a:lnTo>
                      <a:pt x="15" y="32373"/>
                    </a:lnTo>
                    <a:lnTo>
                      <a:pt x="0" y="32729"/>
                    </a:lnTo>
                    <a:lnTo>
                      <a:pt x="0" y="33085"/>
                    </a:lnTo>
                    <a:lnTo>
                      <a:pt x="29" y="33426"/>
                    </a:lnTo>
                    <a:lnTo>
                      <a:pt x="71" y="33782"/>
                    </a:lnTo>
                    <a:lnTo>
                      <a:pt x="143" y="34124"/>
                    </a:lnTo>
                    <a:lnTo>
                      <a:pt x="228" y="34465"/>
                    </a:lnTo>
                    <a:lnTo>
                      <a:pt x="328" y="34792"/>
                    </a:lnTo>
                    <a:lnTo>
                      <a:pt x="441" y="35120"/>
                    </a:lnTo>
                    <a:lnTo>
                      <a:pt x="584" y="35461"/>
                    </a:lnTo>
                    <a:lnTo>
                      <a:pt x="740" y="35774"/>
                    </a:lnTo>
                    <a:lnTo>
                      <a:pt x="1793" y="35234"/>
                    </a:lnTo>
                    <a:lnTo>
                      <a:pt x="1665" y="34963"/>
                    </a:lnTo>
                    <a:lnTo>
                      <a:pt x="1551" y="34693"/>
                    </a:lnTo>
                    <a:lnTo>
                      <a:pt x="1452" y="34423"/>
                    </a:lnTo>
                    <a:lnTo>
                      <a:pt x="1381" y="34138"/>
                    </a:lnTo>
                    <a:lnTo>
                      <a:pt x="1309" y="33868"/>
                    </a:lnTo>
                    <a:lnTo>
                      <a:pt x="1253" y="33583"/>
                    </a:lnTo>
                    <a:lnTo>
                      <a:pt x="1224" y="33284"/>
                    </a:lnTo>
                    <a:lnTo>
                      <a:pt x="1196" y="33000"/>
                    </a:lnTo>
                    <a:lnTo>
                      <a:pt x="1196" y="32701"/>
                    </a:lnTo>
                    <a:lnTo>
                      <a:pt x="1210" y="32402"/>
                    </a:lnTo>
                    <a:lnTo>
                      <a:pt x="1224" y="32103"/>
                    </a:lnTo>
                    <a:lnTo>
                      <a:pt x="1267" y="31804"/>
                    </a:lnTo>
                    <a:lnTo>
                      <a:pt x="1324" y="31491"/>
                    </a:lnTo>
                    <a:lnTo>
                      <a:pt x="1395" y="31178"/>
                    </a:lnTo>
                    <a:lnTo>
                      <a:pt x="1480" y="30865"/>
                    </a:lnTo>
                    <a:lnTo>
                      <a:pt x="1580" y="30552"/>
                    </a:lnTo>
                    <a:lnTo>
                      <a:pt x="1736" y="30154"/>
                    </a:lnTo>
                    <a:lnTo>
                      <a:pt x="1907" y="29755"/>
                    </a:lnTo>
                    <a:lnTo>
                      <a:pt x="2092" y="29357"/>
                    </a:lnTo>
                    <a:lnTo>
                      <a:pt x="2306" y="28944"/>
                    </a:lnTo>
                    <a:lnTo>
                      <a:pt x="2547" y="28546"/>
                    </a:lnTo>
                    <a:lnTo>
                      <a:pt x="2804" y="28147"/>
                    </a:lnTo>
                    <a:lnTo>
                      <a:pt x="3088" y="27749"/>
                    </a:lnTo>
                    <a:lnTo>
                      <a:pt x="3387" y="27336"/>
                    </a:lnTo>
                    <a:lnTo>
                      <a:pt x="3700" y="26938"/>
                    </a:lnTo>
                    <a:lnTo>
                      <a:pt x="4042" y="26539"/>
                    </a:lnTo>
                    <a:lnTo>
                      <a:pt x="4397" y="26141"/>
                    </a:lnTo>
                    <a:lnTo>
                      <a:pt x="4782" y="25728"/>
                    </a:lnTo>
                    <a:lnTo>
                      <a:pt x="5180" y="25330"/>
                    </a:lnTo>
                    <a:lnTo>
                      <a:pt x="5607" y="24931"/>
                    </a:lnTo>
                    <a:lnTo>
                      <a:pt x="6034" y="24533"/>
                    </a:lnTo>
                    <a:lnTo>
                      <a:pt x="6503" y="24149"/>
                    </a:lnTo>
                    <a:lnTo>
                      <a:pt x="6973" y="23750"/>
                    </a:lnTo>
                    <a:lnTo>
                      <a:pt x="7471" y="23352"/>
                    </a:lnTo>
                    <a:lnTo>
                      <a:pt x="7983" y="22967"/>
                    </a:lnTo>
                    <a:lnTo>
                      <a:pt x="8510" y="22583"/>
                    </a:lnTo>
                    <a:lnTo>
                      <a:pt x="9051" y="22199"/>
                    </a:lnTo>
                    <a:lnTo>
                      <a:pt x="9620" y="21815"/>
                    </a:lnTo>
                    <a:lnTo>
                      <a:pt x="10203" y="21431"/>
                    </a:lnTo>
                    <a:lnTo>
                      <a:pt x="10801" y="21061"/>
                    </a:lnTo>
                    <a:lnTo>
                      <a:pt x="11413" y="20691"/>
                    </a:lnTo>
                    <a:lnTo>
                      <a:pt x="12053" y="20321"/>
                    </a:lnTo>
                    <a:lnTo>
                      <a:pt x="12693" y="19965"/>
                    </a:lnTo>
                    <a:lnTo>
                      <a:pt x="13362" y="19595"/>
                    </a:lnTo>
                    <a:lnTo>
                      <a:pt x="14031" y="19239"/>
                    </a:lnTo>
                    <a:lnTo>
                      <a:pt x="14728" y="18898"/>
                    </a:lnTo>
                    <a:lnTo>
                      <a:pt x="15440" y="18542"/>
                    </a:lnTo>
                    <a:lnTo>
                      <a:pt x="16165" y="18215"/>
                    </a:lnTo>
                    <a:lnTo>
                      <a:pt x="16706" y="17944"/>
                    </a:lnTo>
                    <a:lnTo>
                      <a:pt x="17233" y="17674"/>
                    </a:lnTo>
                    <a:lnTo>
                      <a:pt x="17731" y="17389"/>
                    </a:lnTo>
                    <a:lnTo>
                      <a:pt x="18200" y="17105"/>
                    </a:lnTo>
                    <a:lnTo>
                      <a:pt x="18656" y="16806"/>
                    </a:lnTo>
                    <a:lnTo>
                      <a:pt x="19097" y="16493"/>
                    </a:lnTo>
                    <a:lnTo>
                      <a:pt x="19510" y="16180"/>
                    </a:lnTo>
                    <a:lnTo>
                      <a:pt x="19894" y="15852"/>
                    </a:lnTo>
                    <a:lnTo>
                      <a:pt x="20278" y="15525"/>
                    </a:lnTo>
                    <a:lnTo>
                      <a:pt x="20634" y="15198"/>
                    </a:lnTo>
                    <a:lnTo>
                      <a:pt x="20961" y="14856"/>
                    </a:lnTo>
                    <a:lnTo>
                      <a:pt x="21288" y="14501"/>
                    </a:lnTo>
                    <a:lnTo>
                      <a:pt x="21587" y="14159"/>
                    </a:lnTo>
                    <a:lnTo>
                      <a:pt x="21857" y="13789"/>
                    </a:lnTo>
                    <a:lnTo>
                      <a:pt x="22128" y="13433"/>
                    </a:lnTo>
                    <a:lnTo>
                      <a:pt x="22384" y="13063"/>
                    </a:lnTo>
                    <a:lnTo>
                      <a:pt x="22612" y="12708"/>
                    </a:lnTo>
                    <a:lnTo>
                      <a:pt x="22825" y="12338"/>
                    </a:lnTo>
                    <a:lnTo>
                      <a:pt x="23024" y="11953"/>
                    </a:lnTo>
                    <a:lnTo>
                      <a:pt x="23224" y="11583"/>
                    </a:lnTo>
                    <a:lnTo>
                      <a:pt x="23394" y="11213"/>
                    </a:lnTo>
                    <a:lnTo>
                      <a:pt x="23551" y="10829"/>
                    </a:lnTo>
                    <a:lnTo>
                      <a:pt x="23693" y="10445"/>
                    </a:lnTo>
                    <a:lnTo>
                      <a:pt x="23835" y="10075"/>
                    </a:lnTo>
                    <a:lnTo>
                      <a:pt x="23949" y="9691"/>
                    </a:lnTo>
                    <a:lnTo>
                      <a:pt x="24063" y="9321"/>
                    </a:lnTo>
                    <a:lnTo>
                      <a:pt x="24163" y="8937"/>
                    </a:lnTo>
                    <a:lnTo>
                      <a:pt x="24248" y="8567"/>
                    </a:lnTo>
                    <a:lnTo>
                      <a:pt x="24319" y="8197"/>
                    </a:lnTo>
                    <a:lnTo>
                      <a:pt x="24390" y="7827"/>
                    </a:lnTo>
                    <a:lnTo>
                      <a:pt x="24447" y="7457"/>
                    </a:lnTo>
                    <a:lnTo>
                      <a:pt x="24490" y="7101"/>
                    </a:lnTo>
                    <a:lnTo>
                      <a:pt x="24561" y="6390"/>
                    </a:lnTo>
                    <a:lnTo>
                      <a:pt x="24604" y="5692"/>
                    </a:lnTo>
                    <a:lnTo>
                      <a:pt x="24618" y="5023"/>
                    </a:lnTo>
                    <a:lnTo>
                      <a:pt x="24604" y="4369"/>
                    </a:lnTo>
                    <a:lnTo>
                      <a:pt x="24561" y="3757"/>
                    </a:lnTo>
                    <a:lnTo>
                      <a:pt x="24518" y="3174"/>
                    </a:lnTo>
                    <a:lnTo>
                      <a:pt x="24447" y="2633"/>
                    </a:lnTo>
                    <a:lnTo>
                      <a:pt x="24376" y="2135"/>
                    </a:lnTo>
                    <a:lnTo>
                      <a:pt x="24305" y="1665"/>
                    </a:lnTo>
                    <a:lnTo>
                      <a:pt x="24220" y="1253"/>
                    </a:lnTo>
                    <a:lnTo>
                      <a:pt x="24063" y="598"/>
                    </a:lnTo>
                    <a:lnTo>
                      <a:pt x="23949" y="171"/>
                    </a:lnTo>
                    <a:lnTo>
                      <a:pt x="23907" y="0"/>
                    </a:lnTo>
                    <a:close/>
                  </a:path>
                </a:pathLst>
              </a:custGeom>
              <a:solidFill>
                <a:srgbClr val="2119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0" name="Google Shape;1170;p45"/>
            <p:cNvSpPr/>
            <p:nvPr/>
          </p:nvSpPr>
          <p:spPr>
            <a:xfrm>
              <a:off x="4105275" y="1532750"/>
              <a:ext cx="142800" cy="1428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45"/>
            <p:cNvSpPr/>
            <p:nvPr/>
          </p:nvSpPr>
          <p:spPr>
            <a:xfrm>
              <a:off x="4424400" y="1532750"/>
              <a:ext cx="142800" cy="1428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2" name="Google Shape;1172;p45"/>
          <p:cNvSpPr txBox="1"/>
          <p:nvPr/>
        </p:nvSpPr>
        <p:spPr>
          <a:xfrm>
            <a:off x="1209550" y="1947325"/>
            <a:ext cx="3946200" cy="147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700">
                <a:solidFill>
                  <a:schemeClr val="dk1"/>
                </a:solidFill>
                <a:latin typeface="Roboto"/>
                <a:ea typeface="Roboto"/>
                <a:cs typeface="Roboto"/>
                <a:sym typeface="Roboto"/>
              </a:rPr>
              <a:t>THANK YOU !!!!</a:t>
            </a:r>
            <a:endParaRPr sz="1700">
              <a:solidFill>
                <a:schemeClr val="dk1"/>
              </a:solidFill>
              <a:latin typeface="Roboto"/>
              <a:ea typeface="Roboto"/>
              <a:cs typeface="Roboto"/>
              <a:sym typeface="Roboto"/>
            </a:endParaRPr>
          </a:p>
          <a:p>
            <a:pPr indent="0" lvl="0" marL="0" rtl="0" algn="ctr">
              <a:spcBef>
                <a:spcPts val="0"/>
              </a:spcBef>
              <a:spcAft>
                <a:spcPts val="0"/>
              </a:spcAft>
              <a:buNone/>
            </a:pPr>
            <a:r>
              <a:t/>
            </a:r>
            <a:endParaRPr sz="1700">
              <a:solidFill>
                <a:schemeClr val="dk1"/>
              </a:solidFill>
              <a:latin typeface="Roboto"/>
              <a:ea typeface="Roboto"/>
              <a:cs typeface="Roboto"/>
              <a:sym typeface="Roboto"/>
            </a:endParaRPr>
          </a:p>
          <a:p>
            <a:pPr indent="0" lvl="0" marL="0" rtl="0" algn="ctr">
              <a:spcBef>
                <a:spcPts val="0"/>
              </a:spcBef>
              <a:spcAft>
                <a:spcPts val="0"/>
              </a:spcAft>
              <a:buNone/>
            </a:pPr>
            <a:r>
              <a:rPr lang="en-GB" sz="1700">
                <a:solidFill>
                  <a:schemeClr val="dk1"/>
                </a:solidFill>
                <a:latin typeface="Roboto"/>
                <a:ea typeface="Roboto"/>
                <a:cs typeface="Roboto"/>
                <a:sym typeface="Roboto"/>
              </a:rPr>
              <a:t>WE ARE OPEN FOR QUESTIONS NOW</a:t>
            </a:r>
            <a:endParaRPr sz="17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7"/>
          <p:cNvSpPr/>
          <p:nvPr/>
        </p:nvSpPr>
        <p:spPr>
          <a:xfrm>
            <a:off x="5139000" y="1794775"/>
            <a:ext cx="3819600" cy="2562300"/>
          </a:xfrm>
          <a:prstGeom prst="roundRect">
            <a:avLst>
              <a:gd fmla="val 16667" name="adj"/>
            </a:avLst>
          </a:prstGeom>
          <a:solidFill>
            <a:srgbClr val="EA4827">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7"/>
          <p:cNvSpPr/>
          <p:nvPr/>
        </p:nvSpPr>
        <p:spPr>
          <a:xfrm>
            <a:off x="4960660" y="1280150"/>
            <a:ext cx="784800" cy="7848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7"/>
          <p:cNvSpPr txBox="1"/>
          <p:nvPr>
            <p:ph type="title"/>
          </p:nvPr>
        </p:nvSpPr>
        <p:spPr>
          <a:xfrm>
            <a:off x="190525"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Introduction</a:t>
            </a:r>
            <a:endParaRPr sz="4200"/>
          </a:p>
        </p:txBody>
      </p:sp>
      <p:sp>
        <p:nvSpPr>
          <p:cNvPr id="292" name="Google Shape;292;p27"/>
          <p:cNvSpPr txBox="1"/>
          <p:nvPr/>
        </p:nvSpPr>
        <p:spPr>
          <a:xfrm>
            <a:off x="589625" y="1878975"/>
            <a:ext cx="3554700" cy="21762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t/>
            </a:r>
            <a:endParaRPr b="0" i="0" sz="5300" u="none" cap="none" strike="noStrike">
              <a:solidFill>
                <a:schemeClr val="dk1"/>
              </a:solidFill>
              <a:latin typeface="Fira Sans Extra Condensed"/>
              <a:ea typeface="Fira Sans Extra Condensed"/>
              <a:cs typeface="Fira Sans Extra Condensed"/>
              <a:sym typeface="Fira Sans Extra Condensed"/>
            </a:endParaRPr>
          </a:p>
        </p:txBody>
      </p:sp>
      <p:sp>
        <p:nvSpPr>
          <p:cNvPr id="293" name="Google Shape;293;p27"/>
          <p:cNvSpPr txBox="1"/>
          <p:nvPr/>
        </p:nvSpPr>
        <p:spPr>
          <a:xfrm>
            <a:off x="5186925" y="1999800"/>
            <a:ext cx="3632100" cy="22575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Clr>
                <a:srgbClr val="0D0D0D"/>
              </a:buClr>
              <a:buSzPts val="1300"/>
              <a:buFont typeface="Roboto"/>
              <a:buChar char="●"/>
            </a:pPr>
            <a:r>
              <a:rPr lang="en-GB" sz="1150">
                <a:solidFill>
                  <a:srgbClr val="3C4043"/>
                </a:solidFill>
                <a:latin typeface="Roboto"/>
                <a:ea typeface="Roboto"/>
                <a:cs typeface="Roboto"/>
                <a:sym typeface="Roboto"/>
              </a:rPr>
              <a:t>Brain Tumors are classified as: Benign Tumor, Malignant Tumor, Pituitary Tumor, etc. </a:t>
            </a:r>
            <a:endParaRPr sz="1150">
              <a:solidFill>
                <a:srgbClr val="3C4043"/>
              </a:solidFill>
              <a:latin typeface="Roboto"/>
              <a:ea typeface="Roboto"/>
              <a:cs typeface="Roboto"/>
              <a:sym typeface="Roboto"/>
            </a:endParaRPr>
          </a:p>
          <a:p>
            <a:pPr indent="-311150" lvl="0" marL="457200" rtl="0" algn="just">
              <a:spcBef>
                <a:spcPts val="0"/>
              </a:spcBef>
              <a:spcAft>
                <a:spcPts val="0"/>
              </a:spcAft>
              <a:buClr>
                <a:srgbClr val="0D0D0D"/>
              </a:buClr>
              <a:buSzPts val="1300"/>
              <a:buFont typeface="Roboto"/>
              <a:buChar char="●"/>
            </a:pPr>
            <a:r>
              <a:rPr lang="en-GB" sz="1150">
                <a:solidFill>
                  <a:srgbClr val="3C4043"/>
                </a:solidFill>
                <a:latin typeface="Roboto"/>
                <a:ea typeface="Roboto"/>
                <a:cs typeface="Roboto"/>
                <a:sym typeface="Roboto"/>
              </a:rPr>
              <a:t>Proper treatment, planning, and accurate diagnostics should be implemented to improve the life expectancy of the patients.</a:t>
            </a:r>
            <a:endParaRPr sz="1150">
              <a:solidFill>
                <a:srgbClr val="3C4043"/>
              </a:solidFill>
              <a:latin typeface="Roboto"/>
              <a:ea typeface="Roboto"/>
              <a:cs typeface="Roboto"/>
              <a:sym typeface="Roboto"/>
            </a:endParaRPr>
          </a:p>
          <a:p>
            <a:pPr indent="-311150" lvl="0" marL="457200" rtl="0" algn="just">
              <a:spcBef>
                <a:spcPts val="0"/>
              </a:spcBef>
              <a:spcAft>
                <a:spcPts val="0"/>
              </a:spcAft>
              <a:buClr>
                <a:srgbClr val="0D0D0D"/>
              </a:buClr>
              <a:buSzPts val="1300"/>
              <a:buFont typeface="Roboto"/>
              <a:buChar char="●"/>
            </a:pPr>
            <a:r>
              <a:rPr lang="en-GB" sz="1150">
                <a:solidFill>
                  <a:srgbClr val="3C4043"/>
                </a:solidFill>
                <a:latin typeface="Roboto"/>
                <a:ea typeface="Roboto"/>
                <a:cs typeface="Roboto"/>
                <a:sym typeface="Roboto"/>
              </a:rPr>
              <a:t>The best technique to detect brain tumors is Magnetic Resonance Imaging (MRI). A huge amount of image data is generated through the scans.</a:t>
            </a:r>
            <a:endParaRPr sz="1300">
              <a:solidFill>
                <a:srgbClr val="0D0D0D"/>
              </a:solidFill>
              <a:latin typeface="Roboto"/>
              <a:ea typeface="Roboto"/>
              <a:cs typeface="Roboto"/>
              <a:sym typeface="Roboto"/>
            </a:endParaRPr>
          </a:p>
        </p:txBody>
      </p:sp>
      <p:pic>
        <p:nvPicPr>
          <p:cNvPr id="294" name="Google Shape;294;p27"/>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grpSp>
        <p:nvGrpSpPr>
          <p:cNvPr id="295" name="Google Shape;295;p27"/>
          <p:cNvGrpSpPr/>
          <p:nvPr/>
        </p:nvGrpSpPr>
        <p:grpSpPr>
          <a:xfrm>
            <a:off x="5138991" y="1444232"/>
            <a:ext cx="472143" cy="459719"/>
            <a:chOff x="3204349" y="4054012"/>
            <a:chExt cx="370978" cy="361187"/>
          </a:xfrm>
        </p:grpSpPr>
        <p:sp>
          <p:nvSpPr>
            <p:cNvPr id="296" name="Google Shape;296;p27"/>
            <p:cNvSpPr/>
            <p:nvPr/>
          </p:nvSpPr>
          <p:spPr>
            <a:xfrm>
              <a:off x="3204349" y="4054012"/>
              <a:ext cx="118239" cy="279645"/>
            </a:xfrm>
            <a:custGeom>
              <a:rect b="b" l="l" r="r" t="t"/>
              <a:pathLst>
                <a:path extrusionOk="0" h="8169" w="3454">
                  <a:moveTo>
                    <a:pt x="2359" y="1948"/>
                  </a:moveTo>
                  <a:cubicBezTo>
                    <a:pt x="2523" y="1948"/>
                    <a:pt x="2689" y="1996"/>
                    <a:pt x="2835" y="2096"/>
                  </a:cubicBezTo>
                  <a:cubicBezTo>
                    <a:pt x="2978" y="2191"/>
                    <a:pt x="3001" y="2382"/>
                    <a:pt x="2906" y="2525"/>
                  </a:cubicBezTo>
                  <a:cubicBezTo>
                    <a:pt x="2845" y="2617"/>
                    <a:pt x="2743" y="2670"/>
                    <a:pt x="2641" y="2670"/>
                  </a:cubicBezTo>
                  <a:cubicBezTo>
                    <a:pt x="2585" y="2670"/>
                    <a:pt x="2528" y="2654"/>
                    <a:pt x="2477" y="2620"/>
                  </a:cubicBezTo>
                  <a:cubicBezTo>
                    <a:pt x="2430" y="2572"/>
                    <a:pt x="2358" y="2572"/>
                    <a:pt x="2311" y="2572"/>
                  </a:cubicBezTo>
                  <a:cubicBezTo>
                    <a:pt x="2263" y="2572"/>
                    <a:pt x="2192" y="2620"/>
                    <a:pt x="2168" y="2668"/>
                  </a:cubicBezTo>
                  <a:cubicBezTo>
                    <a:pt x="2120" y="2739"/>
                    <a:pt x="2025" y="2787"/>
                    <a:pt x="1906" y="2787"/>
                  </a:cubicBezTo>
                  <a:cubicBezTo>
                    <a:pt x="1858" y="2787"/>
                    <a:pt x="1787" y="2787"/>
                    <a:pt x="1739" y="2739"/>
                  </a:cubicBezTo>
                  <a:cubicBezTo>
                    <a:pt x="1596" y="2644"/>
                    <a:pt x="1549" y="2453"/>
                    <a:pt x="1668" y="2311"/>
                  </a:cubicBezTo>
                  <a:cubicBezTo>
                    <a:pt x="1830" y="2075"/>
                    <a:pt x="2092" y="1948"/>
                    <a:pt x="2359" y="1948"/>
                  </a:cubicBezTo>
                  <a:close/>
                  <a:moveTo>
                    <a:pt x="1781" y="3570"/>
                  </a:moveTo>
                  <a:cubicBezTo>
                    <a:pt x="1929" y="3570"/>
                    <a:pt x="2051" y="3682"/>
                    <a:pt x="2073" y="3835"/>
                  </a:cubicBezTo>
                  <a:cubicBezTo>
                    <a:pt x="2073" y="3978"/>
                    <a:pt x="2144" y="4073"/>
                    <a:pt x="2239" y="4168"/>
                  </a:cubicBezTo>
                  <a:cubicBezTo>
                    <a:pt x="2318" y="4227"/>
                    <a:pt x="2412" y="4269"/>
                    <a:pt x="2510" y="4269"/>
                  </a:cubicBezTo>
                  <a:cubicBezTo>
                    <a:pt x="2530" y="4269"/>
                    <a:pt x="2552" y="4268"/>
                    <a:pt x="2573" y="4263"/>
                  </a:cubicBezTo>
                  <a:cubicBezTo>
                    <a:pt x="2588" y="4262"/>
                    <a:pt x="2602" y="4261"/>
                    <a:pt x="2616" y="4261"/>
                  </a:cubicBezTo>
                  <a:cubicBezTo>
                    <a:pt x="2982" y="4261"/>
                    <a:pt x="3034" y="4837"/>
                    <a:pt x="2644" y="4882"/>
                  </a:cubicBezTo>
                  <a:lnTo>
                    <a:pt x="2525" y="4882"/>
                  </a:lnTo>
                  <a:cubicBezTo>
                    <a:pt x="1977" y="4882"/>
                    <a:pt x="1501" y="4454"/>
                    <a:pt x="1453" y="3906"/>
                  </a:cubicBezTo>
                  <a:cubicBezTo>
                    <a:pt x="1430" y="3739"/>
                    <a:pt x="1549" y="3573"/>
                    <a:pt x="1739" y="3573"/>
                  </a:cubicBezTo>
                  <a:cubicBezTo>
                    <a:pt x="1753" y="3571"/>
                    <a:pt x="1768" y="3570"/>
                    <a:pt x="1781" y="3570"/>
                  </a:cubicBezTo>
                  <a:close/>
                  <a:moveTo>
                    <a:pt x="1739" y="5317"/>
                  </a:moveTo>
                  <a:cubicBezTo>
                    <a:pt x="1894" y="5317"/>
                    <a:pt x="2049" y="5418"/>
                    <a:pt x="2049" y="5621"/>
                  </a:cubicBezTo>
                  <a:cubicBezTo>
                    <a:pt x="2049" y="5740"/>
                    <a:pt x="2144" y="5835"/>
                    <a:pt x="2263" y="5859"/>
                  </a:cubicBezTo>
                  <a:cubicBezTo>
                    <a:pt x="2668" y="5859"/>
                    <a:pt x="2668" y="6478"/>
                    <a:pt x="2263" y="6478"/>
                  </a:cubicBezTo>
                  <a:cubicBezTo>
                    <a:pt x="1787" y="6454"/>
                    <a:pt x="1430" y="6097"/>
                    <a:pt x="1430" y="5621"/>
                  </a:cubicBezTo>
                  <a:cubicBezTo>
                    <a:pt x="1430" y="5418"/>
                    <a:pt x="1584" y="5317"/>
                    <a:pt x="1739" y="5317"/>
                  </a:cubicBezTo>
                  <a:close/>
                  <a:moveTo>
                    <a:pt x="2811" y="1"/>
                  </a:moveTo>
                  <a:cubicBezTo>
                    <a:pt x="2335" y="24"/>
                    <a:pt x="1930" y="310"/>
                    <a:pt x="1739" y="715"/>
                  </a:cubicBezTo>
                  <a:cubicBezTo>
                    <a:pt x="1572" y="786"/>
                    <a:pt x="1406" y="858"/>
                    <a:pt x="1287" y="1001"/>
                  </a:cubicBezTo>
                  <a:cubicBezTo>
                    <a:pt x="1096" y="1191"/>
                    <a:pt x="977" y="1477"/>
                    <a:pt x="1001" y="1787"/>
                  </a:cubicBezTo>
                  <a:cubicBezTo>
                    <a:pt x="620" y="2025"/>
                    <a:pt x="406" y="2430"/>
                    <a:pt x="406" y="2882"/>
                  </a:cubicBezTo>
                  <a:cubicBezTo>
                    <a:pt x="406" y="3001"/>
                    <a:pt x="429" y="3120"/>
                    <a:pt x="453" y="3239"/>
                  </a:cubicBezTo>
                  <a:cubicBezTo>
                    <a:pt x="239" y="3477"/>
                    <a:pt x="96" y="3787"/>
                    <a:pt x="96" y="4097"/>
                  </a:cubicBezTo>
                  <a:cubicBezTo>
                    <a:pt x="120" y="4335"/>
                    <a:pt x="167" y="4549"/>
                    <a:pt x="286" y="4763"/>
                  </a:cubicBezTo>
                  <a:cubicBezTo>
                    <a:pt x="1" y="5216"/>
                    <a:pt x="72" y="5787"/>
                    <a:pt x="429" y="6192"/>
                  </a:cubicBezTo>
                  <a:lnTo>
                    <a:pt x="429" y="6288"/>
                  </a:lnTo>
                  <a:cubicBezTo>
                    <a:pt x="429" y="6621"/>
                    <a:pt x="572" y="6954"/>
                    <a:pt x="787" y="7192"/>
                  </a:cubicBezTo>
                  <a:cubicBezTo>
                    <a:pt x="1001" y="7407"/>
                    <a:pt x="1287" y="7550"/>
                    <a:pt x="1596" y="7573"/>
                  </a:cubicBezTo>
                  <a:cubicBezTo>
                    <a:pt x="1858" y="7955"/>
                    <a:pt x="2287" y="8169"/>
                    <a:pt x="2739" y="8169"/>
                  </a:cubicBezTo>
                  <a:cubicBezTo>
                    <a:pt x="3001" y="8169"/>
                    <a:pt x="3239" y="8074"/>
                    <a:pt x="3454" y="7931"/>
                  </a:cubicBezTo>
                  <a:lnTo>
                    <a:pt x="3454" y="191"/>
                  </a:lnTo>
                  <a:cubicBezTo>
                    <a:pt x="3287" y="72"/>
                    <a:pt x="3049" y="1"/>
                    <a:pt x="283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7"/>
            <p:cNvSpPr/>
            <p:nvPr/>
          </p:nvSpPr>
          <p:spPr>
            <a:xfrm>
              <a:off x="3451371" y="4303464"/>
              <a:ext cx="41627" cy="35568"/>
            </a:xfrm>
            <a:custGeom>
              <a:rect b="b" l="l" r="r" t="t"/>
              <a:pathLst>
                <a:path extrusionOk="0" h="1039" w="1216">
                  <a:moveTo>
                    <a:pt x="691" y="1"/>
                  </a:moveTo>
                  <a:cubicBezTo>
                    <a:pt x="239" y="1"/>
                    <a:pt x="0" y="572"/>
                    <a:pt x="334" y="882"/>
                  </a:cubicBezTo>
                  <a:cubicBezTo>
                    <a:pt x="434" y="990"/>
                    <a:pt x="562" y="1038"/>
                    <a:pt x="690" y="1038"/>
                  </a:cubicBezTo>
                  <a:cubicBezTo>
                    <a:pt x="954" y="1038"/>
                    <a:pt x="1215" y="830"/>
                    <a:pt x="1215" y="525"/>
                  </a:cubicBezTo>
                  <a:cubicBezTo>
                    <a:pt x="1215" y="239"/>
                    <a:pt x="977" y="1"/>
                    <a:pt x="69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27"/>
            <p:cNvSpPr/>
            <p:nvPr/>
          </p:nvSpPr>
          <p:spPr>
            <a:xfrm>
              <a:off x="3381263" y="4227639"/>
              <a:ext cx="194064" cy="187560"/>
            </a:xfrm>
            <a:custGeom>
              <a:rect b="b" l="l" r="r" t="t"/>
              <a:pathLst>
                <a:path extrusionOk="0" h="5479" w="5669">
                  <a:moveTo>
                    <a:pt x="2725" y="1561"/>
                  </a:moveTo>
                  <a:cubicBezTo>
                    <a:pt x="3327" y="1561"/>
                    <a:pt x="3906" y="2030"/>
                    <a:pt x="3906" y="2740"/>
                  </a:cubicBezTo>
                  <a:cubicBezTo>
                    <a:pt x="3906" y="3383"/>
                    <a:pt x="3382" y="3907"/>
                    <a:pt x="2739" y="3907"/>
                  </a:cubicBezTo>
                  <a:cubicBezTo>
                    <a:pt x="1691" y="3907"/>
                    <a:pt x="1167" y="2644"/>
                    <a:pt x="1906" y="1906"/>
                  </a:cubicBezTo>
                  <a:cubicBezTo>
                    <a:pt x="2144" y="1668"/>
                    <a:pt x="2437" y="1561"/>
                    <a:pt x="2725" y="1561"/>
                  </a:cubicBezTo>
                  <a:close/>
                  <a:moveTo>
                    <a:pt x="2739" y="1"/>
                  </a:moveTo>
                  <a:cubicBezTo>
                    <a:pt x="2596" y="1"/>
                    <a:pt x="2477" y="49"/>
                    <a:pt x="2406" y="144"/>
                  </a:cubicBezTo>
                  <a:cubicBezTo>
                    <a:pt x="2310" y="215"/>
                    <a:pt x="2263" y="358"/>
                    <a:pt x="2263" y="477"/>
                  </a:cubicBezTo>
                  <a:lnTo>
                    <a:pt x="2263" y="739"/>
                  </a:lnTo>
                  <a:cubicBezTo>
                    <a:pt x="2048" y="787"/>
                    <a:pt x="1834" y="858"/>
                    <a:pt x="1667" y="977"/>
                  </a:cubicBezTo>
                  <a:lnTo>
                    <a:pt x="1477" y="811"/>
                  </a:lnTo>
                  <a:cubicBezTo>
                    <a:pt x="1382" y="715"/>
                    <a:pt x="1257" y="668"/>
                    <a:pt x="1132" y="668"/>
                  </a:cubicBezTo>
                  <a:cubicBezTo>
                    <a:pt x="1007" y="668"/>
                    <a:pt x="882" y="715"/>
                    <a:pt x="786" y="811"/>
                  </a:cubicBezTo>
                  <a:cubicBezTo>
                    <a:pt x="596" y="1001"/>
                    <a:pt x="596" y="1287"/>
                    <a:pt x="786" y="1477"/>
                  </a:cubicBezTo>
                  <a:lnTo>
                    <a:pt x="977" y="1668"/>
                  </a:lnTo>
                  <a:cubicBezTo>
                    <a:pt x="858" y="1859"/>
                    <a:pt x="786" y="2049"/>
                    <a:pt x="739" y="2263"/>
                  </a:cubicBezTo>
                  <a:lnTo>
                    <a:pt x="477" y="2263"/>
                  </a:lnTo>
                  <a:cubicBezTo>
                    <a:pt x="215" y="2263"/>
                    <a:pt x="0" y="2478"/>
                    <a:pt x="0" y="2740"/>
                  </a:cubicBezTo>
                  <a:cubicBezTo>
                    <a:pt x="0" y="2883"/>
                    <a:pt x="48" y="3002"/>
                    <a:pt x="143" y="3097"/>
                  </a:cubicBezTo>
                  <a:cubicBezTo>
                    <a:pt x="215" y="3168"/>
                    <a:pt x="358" y="3240"/>
                    <a:pt x="477" y="3240"/>
                  </a:cubicBezTo>
                  <a:lnTo>
                    <a:pt x="739" y="3240"/>
                  </a:lnTo>
                  <a:cubicBezTo>
                    <a:pt x="786" y="3430"/>
                    <a:pt x="858" y="3645"/>
                    <a:pt x="977" y="3835"/>
                  </a:cubicBezTo>
                  <a:lnTo>
                    <a:pt x="810" y="4002"/>
                  </a:lnTo>
                  <a:cubicBezTo>
                    <a:pt x="620" y="4192"/>
                    <a:pt x="620" y="4478"/>
                    <a:pt x="810" y="4669"/>
                  </a:cubicBezTo>
                  <a:cubicBezTo>
                    <a:pt x="905" y="4764"/>
                    <a:pt x="1024" y="4811"/>
                    <a:pt x="1167" y="4811"/>
                  </a:cubicBezTo>
                  <a:cubicBezTo>
                    <a:pt x="1286" y="4811"/>
                    <a:pt x="1405" y="4764"/>
                    <a:pt x="1501" y="4669"/>
                  </a:cubicBezTo>
                  <a:lnTo>
                    <a:pt x="1667" y="4502"/>
                  </a:lnTo>
                  <a:cubicBezTo>
                    <a:pt x="1858" y="4621"/>
                    <a:pt x="2048" y="4692"/>
                    <a:pt x="2263" y="4740"/>
                  </a:cubicBezTo>
                  <a:lnTo>
                    <a:pt x="2263" y="5002"/>
                  </a:lnTo>
                  <a:cubicBezTo>
                    <a:pt x="2263" y="5264"/>
                    <a:pt x="2477" y="5478"/>
                    <a:pt x="2763" y="5478"/>
                  </a:cubicBezTo>
                  <a:cubicBezTo>
                    <a:pt x="3025" y="5478"/>
                    <a:pt x="3239" y="5264"/>
                    <a:pt x="3239" y="5002"/>
                  </a:cubicBezTo>
                  <a:lnTo>
                    <a:pt x="3239" y="4740"/>
                  </a:lnTo>
                  <a:cubicBezTo>
                    <a:pt x="3454" y="4692"/>
                    <a:pt x="3644" y="4597"/>
                    <a:pt x="3835" y="4502"/>
                  </a:cubicBezTo>
                  <a:lnTo>
                    <a:pt x="4001" y="4669"/>
                  </a:lnTo>
                  <a:cubicBezTo>
                    <a:pt x="4097" y="4764"/>
                    <a:pt x="4222" y="4811"/>
                    <a:pt x="4347" y="4811"/>
                  </a:cubicBezTo>
                  <a:cubicBezTo>
                    <a:pt x="4472" y="4811"/>
                    <a:pt x="4597" y="4764"/>
                    <a:pt x="4692" y="4669"/>
                  </a:cubicBezTo>
                  <a:cubicBezTo>
                    <a:pt x="4882" y="4478"/>
                    <a:pt x="4882" y="4168"/>
                    <a:pt x="4692" y="3978"/>
                  </a:cubicBezTo>
                  <a:lnTo>
                    <a:pt x="4525" y="3811"/>
                  </a:lnTo>
                  <a:cubicBezTo>
                    <a:pt x="4620" y="3621"/>
                    <a:pt x="4716" y="3430"/>
                    <a:pt x="4763" y="3216"/>
                  </a:cubicBezTo>
                  <a:lnTo>
                    <a:pt x="5001" y="3216"/>
                  </a:lnTo>
                  <a:cubicBezTo>
                    <a:pt x="5668" y="3216"/>
                    <a:pt x="5668" y="2240"/>
                    <a:pt x="5001" y="2240"/>
                  </a:cubicBezTo>
                  <a:lnTo>
                    <a:pt x="5001" y="2263"/>
                  </a:lnTo>
                  <a:lnTo>
                    <a:pt x="4763" y="2263"/>
                  </a:lnTo>
                  <a:cubicBezTo>
                    <a:pt x="4692" y="2049"/>
                    <a:pt x="4620" y="1835"/>
                    <a:pt x="4501" y="1668"/>
                  </a:cubicBezTo>
                  <a:lnTo>
                    <a:pt x="4692" y="1477"/>
                  </a:lnTo>
                  <a:cubicBezTo>
                    <a:pt x="5090" y="1133"/>
                    <a:pt x="4745" y="610"/>
                    <a:pt x="4357" y="610"/>
                  </a:cubicBezTo>
                  <a:cubicBezTo>
                    <a:pt x="4235" y="610"/>
                    <a:pt x="4110" y="662"/>
                    <a:pt x="4001" y="787"/>
                  </a:cubicBezTo>
                  <a:lnTo>
                    <a:pt x="3811" y="977"/>
                  </a:lnTo>
                  <a:cubicBezTo>
                    <a:pt x="3644" y="858"/>
                    <a:pt x="3430" y="787"/>
                    <a:pt x="3215" y="739"/>
                  </a:cubicBezTo>
                  <a:lnTo>
                    <a:pt x="3215" y="477"/>
                  </a:lnTo>
                  <a:cubicBezTo>
                    <a:pt x="3215" y="215"/>
                    <a:pt x="3001" y="1"/>
                    <a:pt x="273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27"/>
            <p:cNvSpPr/>
            <p:nvPr/>
          </p:nvSpPr>
          <p:spPr>
            <a:xfrm>
              <a:off x="3343744" y="4054012"/>
              <a:ext cx="114987" cy="278036"/>
            </a:xfrm>
            <a:custGeom>
              <a:rect b="b" l="l" r="r" t="t"/>
              <a:pathLst>
                <a:path extrusionOk="0" h="8122" w="3359">
                  <a:moveTo>
                    <a:pt x="1096" y="1948"/>
                  </a:moveTo>
                  <a:cubicBezTo>
                    <a:pt x="1363" y="1948"/>
                    <a:pt x="1625" y="2075"/>
                    <a:pt x="1787" y="2311"/>
                  </a:cubicBezTo>
                  <a:cubicBezTo>
                    <a:pt x="1948" y="2494"/>
                    <a:pt x="1799" y="2788"/>
                    <a:pt x="1553" y="2788"/>
                  </a:cubicBezTo>
                  <a:cubicBezTo>
                    <a:pt x="1544" y="2788"/>
                    <a:pt x="1535" y="2788"/>
                    <a:pt x="1525" y="2787"/>
                  </a:cubicBezTo>
                  <a:cubicBezTo>
                    <a:pt x="1430" y="2787"/>
                    <a:pt x="1335" y="2739"/>
                    <a:pt x="1287" y="2668"/>
                  </a:cubicBezTo>
                  <a:cubicBezTo>
                    <a:pt x="1239" y="2620"/>
                    <a:pt x="1192" y="2572"/>
                    <a:pt x="1144" y="2572"/>
                  </a:cubicBezTo>
                  <a:cubicBezTo>
                    <a:pt x="1123" y="2566"/>
                    <a:pt x="1104" y="2563"/>
                    <a:pt x="1087" y="2563"/>
                  </a:cubicBezTo>
                  <a:cubicBezTo>
                    <a:pt x="1045" y="2563"/>
                    <a:pt x="1011" y="2579"/>
                    <a:pt x="977" y="2596"/>
                  </a:cubicBezTo>
                  <a:cubicBezTo>
                    <a:pt x="916" y="2640"/>
                    <a:pt x="854" y="2659"/>
                    <a:pt x="795" y="2659"/>
                  </a:cubicBezTo>
                  <a:cubicBezTo>
                    <a:pt x="536" y="2659"/>
                    <a:pt x="348" y="2290"/>
                    <a:pt x="620" y="2096"/>
                  </a:cubicBezTo>
                  <a:cubicBezTo>
                    <a:pt x="765" y="1996"/>
                    <a:pt x="931" y="1948"/>
                    <a:pt x="1096" y="1948"/>
                  </a:cubicBezTo>
                  <a:close/>
                  <a:moveTo>
                    <a:pt x="1721" y="3570"/>
                  </a:moveTo>
                  <a:cubicBezTo>
                    <a:pt x="1735" y="3570"/>
                    <a:pt x="1749" y="3571"/>
                    <a:pt x="1763" y="3573"/>
                  </a:cubicBezTo>
                  <a:cubicBezTo>
                    <a:pt x="1930" y="3573"/>
                    <a:pt x="2073" y="3739"/>
                    <a:pt x="2049" y="3906"/>
                  </a:cubicBezTo>
                  <a:cubicBezTo>
                    <a:pt x="1978" y="4454"/>
                    <a:pt x="1525" y="4882"/>
                    <a:pt x="954" y="4882"/>
                  </a:cubicBezTo>
                  <a:lnTo>
                    <a:pt x="858" y="4882"/>
                  </a:lnTo>
                  <a:cubicBezTo>
                    <a:pt x="692" y="4882"/>
                    <a:pt x="549" y="4716"/>
                    <a:pt x="573" y="4549"/>
                  </a:cubicBezTo>
                  <a:cubicBezTo>
                    <a:pt x="573" y="4395"/>
                    <a:pt x="716" y="4261"/>
                    <a:pt x="869" y="4261"/>
                  </a:cubicBezTo>
                  <a:cubicBezTo>
                    <a:pt x="881" y="4261"/>
                    <a:pt x="894" y="4262"/>
                    <a:pt x="906" y="4263"/>
                  </a:cubicBezTo>
                  <a:cubicBezTo>
                    <a:pt x="921" y="4265"/>
                    <a:pt x="936" y="4265"/>
                    <a:pt x="950" y="4265"/>
                  </a:cubicBezTo>
                  <a:cubicBezTo>
                    <a:pt x="1194" y="4265"/>
                    <a:pt x="1407" y="4083"/>
                    <a:pt x="1430" y="3858"/>
                  </a:cubicBezTo>
                  <a:cubicBezTo>
                    <a:pt x="1430" y="3684"/>
                    <a:pt x="1569" y="3570"/>
                    <a:pt x="1721" y="3570"/>
                  </a:cubicBezTo>
                  <a:close/>
                  <a:moveTo>
                    <a:pt x="1192" y="6621"/>
                  </a:moveTo>
                  <a:lnTo>
                    <a:pt x="1192" y="6621"/>
                  </a:lnTo>
                  <a:cubicBezTo>
                    <a:pt x="1182" y="6625"/>
                    <a:pt x="1172" y="6628"/>
                    <a:pt x="1163" y="6632"/>
                  </a:cubicBezTo>
                  <a:lnTo>
                    <a:pt x="1163" y="6632"/>
                  </a:lnTo>
                  <a:cubicBezTo>
                    <a:pt x="1164" y="6636"/>
                    <a:pt x="1166" y="6641"/>
                    <a:pt x="1168" y="6645"/>
                  </a:cubicBezTo>
                  <a:lnTo>
                    <a:pt x="1192" y="6621"/>
                  </a:lnTo>
                  <a:close/>
                  <a:moveTo>
                    <a:pt x="596" y="1"/>
                  </a:moveTo>
                  <a:cubicBezTo>
                    <a:pt x="382" y="1"/>
                    <a:pt x="191" y="48"/>
                    <a:pt x="1" y="143"/>
                  </a:cubicBezTo>
                  <a:lnTo>
                    <a:pt x="1" y="7883"/>
                  </a:lnTo>
                  <a:cubicBezTo>
                    <a:pt x="168" y="8002"/>
                    <a:pt x="358" y="8074"/>
                    <a:pt x="549" y="8121"/>
                  </a:cubicBezTo>
                  <a:cubicBezTo>
                    <a:pt x="477" y="7978"/>
                    <a:pt x="453" y="7812"/>
                    <a:pt x="453" y="7645"/>
                  </a:cubicBezTo>
                  <a:cubicBezTo>
                    <a:pt x="453" y="7202"/>
                    <a:pt x="727" y="6805"/>
                    <a:pt x="1163" y="6632"/>
                  </a:cubicBezTo>
                  <a:lnTo>
                    <a:pt x="1163" y="6632"/>
                  </a:lnTo>
                  <a:cubicBezTo>
                    <a:pt x="1094" y="6470"/>
                    <a:pt x="1049" y="6307"/>
                    <a:pt x="1049" y="6145"/>
                  </a:cubicBezTo>
                  <a:cubicBezTo>
                    <a:pt x="1049" y="5859"/>
                    <a:pt x="1168" y="5573"/>
                    <a:pt x="1358" y="5383"/>
                  </a:cubicBezTo>
                  <a:cubicBezTo>
                    <a:pt x="1565" y="5176"/>
                    <a:pt x="1844" y="5070"/>
                    <a:pt x="2123" y="5070"/>
                  </a:cubicBezTo>
                  <a:cubicBezTo>
                    <a:pt x="2295" y="5070"/>
                    <a:pt x="2466" y="5110"/>
                    <a:pt x="2621" y="5192"/>
                  </a:cubicBezTo>
                  <a:cubicBezTo>
                    <a:pt x="2716" y="4859"/>
                    <a:pt x="2978" y="4597"/>
                    <a:pt x="3287" y="4501"/>
                  </a:cubicBezTo>
                  <a:cubicBezTo>
                    <a:pt x="3335" y="4359"/>
                    <a:pt x="3359" y="4192"/>
                    <a:pt x="3359" y="4049"/>
                  </a:cubicBezTo>
                  <a:cubicBezTo>
                    <a:pt x="3359" y="3716"/>
                    <a:pt x="3240" y="3406"/>
                    <a:pt x="3002" y="3192"/>
                  </a:cubicBezTo>
                  <a:cubicBezTo>
                    <a:pt x="3025" y="3073"/>
                    <a:pt x="3049" y="2954"/>
                    <a:pt x="3049" y="2834"/>
                  </a:cubicBezTo>
                  <a:cubicBezTo>
                    <a:pt x="3049" y="2382"/>
                    <a:pt x="2811" y="1977"/>
                    <a:pt x="2430" y="1739"/>
                  </a:cubicBezTo>
                  <a:cubicBezTo>
                    <a:pt x="2430" y="1429"/>
                    <a:pt x="2311" y="1167"/>
                    <a:pt x="2120" y="953"/>
                  </a:cubicBezTo>
                  <a:cubicBezTo>
                    <a:pt x="1978" y="834"/>
                    <a:pt x="1835" y="739"/>
                    <a:pt x="1668" y="691"/>
                  </a:cubicBezTo>
                  <a:cubicBezTo>
                    <a:pt x="1477" y="286"/>
                    <a:pt x="1049" y="1"/>
                    <a:pt x="59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00" name="Google Shape;300;p27"/>
          <p:cNvPicPr preferRelativeResize="0"/>
          <p:nvPr/>
        </p:nvPicPr>
        <p:blipFill rotWithShape="1">
          <a:blip r:embed="rId4">
            <a:alphaModFix/>
          </a:blip>
          <a:srcRect b="4543" l="0" r="0" t="0"/>
          <a:stretch/>
        </p:blipFill>
        <p:spPr>
          <a:xfrm>
            <a:off x="299400" y="1546225"/>
            <a:ext cx="4614925" cy="3303975"/>
          </a:xfrm>
          <a:prstGeom prst="rect">
            <a:avLst/>
          </a:prstGeom>
          <a:noFill/>
          <a:ln>
            <a:noFill/>
          </a:ln>
        </p:spPr>
      </p:pic>
      <p:sp>
        <p:nvSpPr>
          <p:cNvPr id="301" name="Google Shape;301;p27"/>
          <p:cNvSpPr txBox="1"/>
          <p:nvPr>
            <p:ph type="title"/>
          </p:nvPr>
        </p:nvSpPr>
        <p:spPr>
          <a:xfrm>
            <a:off x="190525" y="927850"/>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b="0" lang="en-GB" sz="4200">
                <a:solidFill>
                  <a:srgbClr val="A64D79"/>
                </a:solidFill>
              </a:rPr>
              <a:t>What is Brain Tumor</a:t>
            </a:r>
            <a:endParaRPr b="0" sz="4200">
              <a:solidFill>
                <a:srgbClr val="A64D7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8"/>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3800"/>
              <a:t>Motivation</a:t>
            </a:r>
            <a:endParaRPr sz="3800"/>
          </a:p>
        </p:txBody>
      </p:sp>
      <p:graphicFrame>
        <p:nvGraphicFramePr>
          <p:cNvPr id="307" name="Google Shape;307;p28"/>
          <p:cNvGraphicFramePr/>
          <p:nvPr/>
        </p:nvGraphicFramePr>
        <p:xfrm>
          <a:off x="357400" y="1275088"/>
          <a:ext cx="3000000" cy="3000000"/>
        </p:xfrm>
        <a:graphic>
          <a:graphicData uri="http://schemas.openxmlformats.org/drawingml/2006/table">
            <a:tbl>
              <a:tblPr>
                <a:noFill/>
                <a:tableStyleId>{D7BC59FB-D700-43A9-8341-89466EE3F4AC}</a:tableStyleId>
              </a:tblPr>
              <a:tblGrid>
                <a:gridCol w="420025"/>
                <a:gridCol w="3865225"/>
              </a:tblGrid>
              <a:tr h="389350">
                <a:tc>
                  <a:txBody>
                    <a:bodyPr/>
                    <a:lstStyle/>
                    <a:p>
                      <a:pPr indent="0" lvl="0" marL="0" marR="0" rtl="0" algn="l">
                        <a:lnSpc>
                          <a:spcPct val="100000"/>
                        </a:lnSpc>
                        <a:spcBef>
                          <a:spcPts val="0"/>
                        </a:spcBef>
                        <a:spcAft>
                          <a:spcPts val="0"/>
                        </a:spcAft>
                        <a:buClr>
                          <a:srgbClr val="000000"/>
                        </a:buClr>
                        <a:buSzPts val="1400"/>
                        <a:buFont typeface="Arial"/>
                        <a:buNone/>
                      </a:pPr>
                      <a:r>
                        <a:rPr b="1" lang="en-GB" sz="1400" u="none" cap="none" strike="noStrike">
                          <a:solidFill>
                            <a:schemeClr val="accent5"/>
                          </a:solidFill>
                          <a:latin typeface="Fira Sans Extra Condensed"/>
                          <a:ea typeface="Fira Sans Extra Condensed"/>
                          <a:cs typeface="Fira Sans Extra Condensed"/>
                          <a:sym typeface="Fira Sans Extra Condensed"/>
                        </a:rPr>
                        <a:t>01</a:t>
                      </a:r>
                      <a:endParaRPr b="1" sz="1400" u="none" cap="none" strike="noStrike">
                        <a:solidFill>
                          <a:schemeClr val="accent5"/>
                        </a:solidFill>
                        <a:latin typeface="Fira Sans Extra Condensed"/>
                        <a:ea typeface="Fira Sans Extra Condensed"/>
                        <a:cs typeface="Fira Sans Extra Condensed"/>
                        <a:sym typeface="Fira Sans Extra Condense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GB" sz="1200">
                          <a:solidFill>
                            <a:srgbClr val="0D0D0D"/>
                          </a:solidFill>
                          <a:highlight>
                            <a:srgbClr val="FFFFFF"/>
                          </a:highlight>
                          <a:latin typeface="Roboto"/>
                          <a:ea typeface="Roboto"/>
                          <a:cs typeface="Roboto"/>
                          <a:sym typeface="Roboto"/>
                        </a:rPr>
                        <a:t>Advancing Healthcare</a:t>
                      </a:r>
                      <a:endParaRPr b="1" sz="1400" u="none" cap="none" strike="noStrike">
                        <a:solidFill>
                          <a:schemeClr val="dk1"/>
                        </a:solidFill>
                        <a:latin typeface="Fira Sans Extra Condensed"/>
                        <a:ea typeface="Fira Sans Extra Condensed"/>
                        <a:cs typeface="Fira Sans Extra Condensed"/>
                        <a:sym typeface="Fira Sans Extra Condense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r>
              <a:tr h="661950">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298450" lvl="0" marL="457200" marR="0" rtl="0" algn="just">
                        <a:lnSpc>
                          <a:spcPct val="100000"/>
                        </a:lnSpc>
                        <a:spcBef>
                          <a:spcPts val="0"/>
                        </a:spcBef>
                        <a:spcAft>
                          <a:spcPts val="0"/>
                        </a:spcAft>
                        <a:buClr>
                          <a:srgbClr val="374151"/>
                        </a:buClr>
                        <a:buSzPts val="1100"/>
                        <a:buFont typeface="Roboto"/>
                        <a:buChar char="●"/>
                      </a:pPr>
                      <a:r>
                        <a:rPr lang="en-GB" sz="1100">
                          <a:solidFill>
                            <a:srgbClr val="3C4043"/>
                          </a:solidFill>
                          <a:highlight>
                            <a:srgbClr val="FFFFFF"/>
                          </a:highlight>
                          <a:latin typeface="Roboto"/>
                          <a:ea typeface="Roboto"/>
                          <a:cs typeface="Roboto"/>
                          <a:sym typeface="Roboto"/>
                        </a:rPr>
                        <a:t>Brain tumors account for 85 to 90 percent of all primary Central Nervous System(CNS) tumors. </a:t>
                      </a:r>
                      <a:endParaRPr sz="1100">
                        <a:solidFill>
                          <a:srgbClr val="3C4043"/>
                        </a:solidFill>
                        <a:highlight>
                          <a:srgbClr val="FFFFFF"/>
                        </a:highlight>
                        <a:latin typeface="Roboto"/>
                        <a:ea typeface="Roboto"/>
                        <a:cs typeface="Roboto"/>
                        <a:sym typeface="Roboto"/>
                      </a:endParaRPr>
                    </a:p>
                    <a:p>
                      <a:pPr indent="-298450" lvl="0" marL="457200" marR="0" rtl="0" algn="just">
                        <a:lnSpc>
                          <a:spcPct val="100000"/>
                        </a:lnSpc>
                        <a:spcBef>
                          <a:spcPts val="0"/>
                        </a:spcBef>
                        <a:spcAft>
                          <a:spcPts val="0"/>
                        </a:spcAft>
                        <a:buClr>
                          <a:srgbClr val="374151"/>
                        </a:buClr>
                        <a:buSzPts val="1100"/>
                        <a:buFont typeface="Roboto"/>
                        <a:buChar char="●"/>
                      </a:pPr>
                      <a:r>
                        <a:rPr lang="en-GB" sz="1100">
                          <a:solidFill>
                            <a:srgbClr val="3C4043"/>
                          </a:solidFill>
                          <a:highlight>
                            <a:srgbClr val="FFFFFF"/>
                          </a:highlight>
                          <a:latin typeface="Roboto"/>
                          <a:ea typeface="Roboto"/>
                          <a:cs typeface="Roboto"/>
                          <a:sym typeface="Roboto"/>
                        </a:rPr>
                        <a:t>Every year, around 11,700 people are diagnosed with a brain tumor. The 5-year survival rate for people with a cancerous brain or CNS tumor is approximately 34 percent for men and 36 percent for women.</a:t>
                      </a:r>
                      <a:endParaRPr sz="1100">
                        <a:solidFill>
                          <a:srgbClr val="374151"/>
                        </a:solidFill>
                        <a:latin typeface="Roboto"/>
                        <a:ea typeface="Roboto"/>
                        <a:cs typeface="Roboto"/>
                        <a:sym typeface="Roboto"/>
                      </a:endParaRPr>
                    </a:p>
                    <a:p>
                      <a:pPr indent="-298450" lvl="0" marL="457200" marR="0" rtl="0" algn="just">
                        <a:lnSpc>
                          <a:spcPct val="100000"/>
                        </a:lnSpc>
                        <a:spcBef>
                          <a:spcPts val="0"/>
                        </a:spcBef>
                        <a:spcAft>
                          <a:spcPts val="0"/>
                        </a:spcAft>
                        <a:buClr>
                          <a:srgbClr val="374151"/>
                        </a:buClr>
                        <a:buSzPts val="1100"/>
                        <a:buFont typeface="Roboto"/>
                        <a:buChar char="●"/>
                      </a:pPr>
                      <a:r>
                        <a:rPr lang="en-GB" sz="1100">
                          <a:solidFill>
                            <a:srgbClr val="374151"/>
                          </a:solidFill>
                          <a:latin typeface="Roboto"/>
                          <a:ea typeface="Roboto"/>
                          <a:cs typeface="Roboto"/>
                          <a:sym typeface="Roboto"/>
                        </a:rPr>
                        <a:t>By leveraging advanced technologies like deep learning and medical imaging, such a project aims to enhance the accuracy and efficiency of tumor identification, leading to timely medical intervention and improved patient outcomes. </a:t>
                      </a:r>
                      <a:endParaRPr sz="1100">
                        <a:solidFill>
                          <a:srgbClr val="374151"/>
                        </a:solidFill>
                        <a:latin typeface="Roboto"/>
                        <a:ea typeface="Roboto"/>
                        <a:cs typeface="Roboto"/>
                        <a:sym typeface="Roboto"/>
                      </a:endParaRPr>
                    </a:p>
                    <a:p>
                      <a:pPr indent="-298450" lvl="0" marL="457200" marR="0" rtl="0" algn="just">
                        <a:lnSpc>
                          <a:spcPct val="100000"/>
                        </a:lnSpc>
                        <a:spcBef>
                          <a:spcPts val="0"/>
                        </a:spcBef>
                        <a:spcAft>
                          <a:spcPts val="0"/>
                        </a:spcAft>
                        <a:buClr>
                          <a:srgbClr val="374151"/>
                        </a:buClr>
                        <a:buSzPts val="1100"/>
                        <a:buFont typeface="Roboto"/>
                        <a:buChar char="●"/>
                      </a:pPr>
                      <a:r>
                        <a:rPr lang="en-GB" sz="1100">
                          <a:solidFill>
                            <a:srgbClr val="374151"/>
                          </a:solidFill>
                          <a:latin typeface="Roboto"/>
                          <a:ea typeface="Roboto"/>
                          <a:cs typeface="Roboto"/>
                          <a:sym typeface="Roboto"/>
                        </a:rPr>
                        <a:t>Moreover, it addresses the pressing need for innovative solutions in healthcare, fostering advancements in medical research and technology with the ultimate goal of improving public health.</a:t>
                      </a:r>
                      <a:endParaRPr sz="110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grpSp>
        <p:nvGrpSpPr>
          <p:cNvPr id="308" name="Google Shape;308;p28"/>
          <p:cNvGrpSpPr/>
          <p:nvPr/>
        </p:nvGrpSpPr>
        <p:grpSpPr>
          <a:xfrm>
            <a:off x="4572000" y="997018"/>
            <a:ext cx="4114785" cy="3734966"/>
            <a:chOff x="457200" y="997005"/>
            <a:chExt cx="4114785" cy="3734966"/>
          </a:xfrm>
        </p:grpSpPr>
        <p:sp>
          <p:nvSpPr>
            <p:cNvPr id="309" name="Google Shape;309;p28"/>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8"/>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8"/>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8"/>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8"/>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28"/>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28"/>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8"/>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8"/>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28"/>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8"/>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8"/>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8"/>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8"/>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8"/>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8"/>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8"/>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8"/>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8"/>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8"/>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8"/>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8"/>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8"/>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8"/>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8"/>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8"/>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8"/>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8"/>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8"/>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8"/>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8"/>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8"/>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8"/>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8"/>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8"/>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8"/>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8"/>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8"/>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8"/>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8"/>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8"/>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8"/>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8"/>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8"/>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8"/>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8"/>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8"/>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8"/>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8"/>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8"/>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8"/>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8"/>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8"/>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8"/>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8"/>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8"/>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8"/>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8"/>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8"/>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8"/>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8"/>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8"/>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8"/>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8"/>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8"/>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8"/>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8"/>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8"/>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8"/>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8"/>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8"/>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80" name="Google Shape;380;p28"/>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4200"/>
              <a:t>Related Works</a:t>
            </a:r>
            <a:endParaRPr sz="4200"/>
          </a:p>
        </p:txBody>
      </p:sp>
      <p:pic>
        <p:nvPicPr>
          <p:cNvPr id="386" name="Google Shape;386;p29"/>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sp>
        <p:nvSpPr>
          <p:cNvPr id="387" name="Google Shape;387;p29"/>
          <p:cNvSpPr txBox="1"/>
          <p:nvPr/>
        </p:nvSpPr>
        <p:spPr>
          <a:xfrm>
            <a:off x="150775" y="1131575"/>
            <a:ext cx="5732100" cy="3740400"/>
          </a:xfrm>
          <a:prstGeom prst="rect">
            <a:avLst/>
          </a:prstGeom>
          <a:noFill/>
          <a:ln>
            <a:noFill/>
          </a:ln>
        </p:spPr>
        <p:txBody>
          <a:bodyPr anchorCtr="0" anchor="t" bIns="91425" lIns="91425" spcFirstLastPara="1" rIns="91425" wrap="square" tIns="91425">
            <a:spAutoFit/>
          </a:bodyPr>
          <a:lstStyle/>
          <a:p>
            <a:pPr indent="-295275" lvl="0" marL="457200" rtl="0" algn="just">
              <a:lnSpc>
                <a:spcPct val="150000"/>
              </a:lnSpc>
              <a:spcBef>
                <a:spcPts val="0"/>
              </a:spcBef>
              <a:spcAft>
                <a:spcPts val="0"/>
              </a:spcAft>
              <a:buClr>
                <a:schemeClr val="dk1"/>
              </a:buClr>
              <a:buSzPts val="1050"/>
              <a:buFont typeface="Roboto"/>
              <a:buChar char="●"/>
            </a:pPr>
            <a:r>
              <a:rPr lang="en-GB" sz="1050">
                <a:solidFill>
                  <a:schemeClr val="dk1"/>
                </a:solidFill>
                <a:highlight>
                  <a:srgbClr val="FFFFFF"/>
                </a:highlight>
                <a:latin typeface="Roboto"/>
                <a:ea typeface="Roboto"/>
                <a:cs typeface="Roboto"/>
                <a:sym typeface="Roboto"/>
              </a:rPr>
              <a:t>Utilized transfer learning techniques with models such as AlexNet, GoogLeNet, ResNet50, </a:t>
            </a:r>
            <a:r>
              <a:rPr lang="en-GB" sz="1050">
                <a:solidFill>
                  <a:schemeClr val="dk1"/>
                </a:solidFill>
                <a:highlight>
                  <a:srgbClr val="FFFFFF"/>
                </a:highlight>
                <a:latin typeface="Roboto"/>
                <a:ea typeface="Roboto"/>
                <a:cs typeface="Roboto"/>
                <a:sym typeface="Roboto"/>
              </a:rPr>
              <a:t>ResNet 101</a:t>
            </a:r>
            <a:r>
              <a:rPr lang="en-GB" sz="1050">
                <a:solidFill>
                  <a:schemeClr val="dk1"/>
                </a:solidFill>
                <a:highlight>
                  <a:srgbClr val="FFFFFF"/>
                </a:highlight>
                <a:latin typeface="Roboto"/>
                <a:ea typeface="Roboto"/>
                <a:cs typeface="Roboto"/>
                <a:sym typeface="Roboto"/>
              </a:rPr>
              <a:t>, and SqueezeNet for classifying brain tumors into benign or malignant. AlexNet achieved the highest accuracy at 99.04%. Experimented with Adam, RMSProp, and SGDM optimizers, noting their impact on accuracy and training time. Implemented data augmentation due to limited dataset size. [1]</a:t>
            </a:r>
            <a:endParaRPr sz="1050">
              <a:solidFill>
                <a:schemeClr val="dk1"/>
              </a:solidFill>
              <a:highlight>
                <a:srgbClr val="FFFFFF"/>
              </a:highlight>
              <a:latin typeface="Roboto"/>
              <a:ea typeface="Roboto"/>
              <a:cs typeface="Roboto"/>
              <a:sym typeface="Roboto"/>
            </a:endParaRPr>
          </a:p>
          <a:p>
            <a:pPr indent="-295275" lvl="0" marL="457200" rtl="0" algn="just">
              <a:lnSpc>
                <a:spcPct val="150000"/>
              </a:lnSpc>
              <a:spcBef>
                <a:spcPts val="0"/>
              </a:spcBef>
              <a:spcAft>
                <a:spcPts val="0"/>
              </a:spcAft>
              <a:buClr>
                <a:schemeClr val="dk1"/>
              </a:buClr>
              <a:buSzPts val="1050"/>
              <a:buFont typeface="Roboto"/>
              <a:buChar char="●"/>
            </a:pPr>
            <a:r>
              <a:rPr lang="en-GB" sz="1050">
                <a:solidFill>
                  <a:schemeClr val="dk1"/>
                </a:solidFill>
                <a:highlight>
                  <a:srgbClr val="FFFFFF"/>
                </a:highlight>
                <a:latin typeface="Roboto"/>
                <a:ea typeface="Roboto"/>
                <a:cs typeface="Roboto"/>
                <a:sym typeface="Roboto"/>
              </a:rPr>
              <a:t>Employed ResNet50 achieving an F1-score of 92.34%. Introduced a novel data augmentation method using Principal Component Analysis (PCA) and compared it with traditional CNN. Evaluated 12 augmentation techniques including PCA, cropping, flipping, rotation, resizing, etc., with PCA showing superior results. [2]</a:t>
            </a:r>
            <a:endParaRPr sz="1050">
              <a:solidFill>
                <a:schemeClr val="dk1"/>
              </a:solidFill>
              <a:highlight>
                <a:srgbClr val="FFFFFF"/>
              </a:highlight>
              <a:latin typeface="Roboto"/>
              <a:ea typeface="Roboto"/>
              <a:cs typeface="Roboto"/>
              <a:sym typeface="Roboto"/>
            </a:endParaRPr>
          </a:p>
          <a:p>
            <a:pPr indent="-295275" lvl="0" marL="457200" rtl="0" algn="just">
              <a:lnSpc>
                <a:spcPct val="150000"/>
              </a:lnSpc>
              <a:spcBef>
                <a:spcPts val="0"/>
              </a:spcBef>
              <a:spcAft>
                <a:spcPts val="0"/>
              </a:spcAft>
              <a:buClr>
                <a:schemeClr val="dk1"/>
              </a:buClr>
              <a:buSzPts val="1050"/>
              <a:buFont typeface="Roboto"/>
              <a:buChar char="●"/>
            </a:pPr>
            <a:r>
              <a:rPr lang="en-GB" sz="1050">
                <a:solidFill>
                  <a:schemeClr val="dk1"/>
                </a:solidFill>
                <a:highlight>
                  <a:srgbClr val="FFFFFF"/>
                </a:highlight>
                <a:latin typeface="Roboto"/>
                <a:ea typeface="Roboto"/>
                <a:cs typeface="Roboto"/>
                <a:sym typeface="Roboto"/>
              </a:rPr>
              <a:t>Utilized pretrained models including Xception, NasNet Large, DenseNet121, and </a:t>
            </a:r>
            <a:r>
              <a:rPr lang="en-GB" sz="1050">
                <a:solidFill>
                  <a:schemeClr val="dk1"/>
                </a:solidFill>
                <a:highlight>
                  <a:srgbClr val="FFFFFF"/>
                </a:highlight>
                <a:latin typeface="Roboto"/>
                <a:ea typeface="Roboto"/>
                <a:cs typeface="Roboto"/>
                <a:sym typeface="Roboto"/>
              </a:rPr>
              <a:t>Inception ResNet V2</a:t>
            </a:r>
            <a:r>
              <a:rPr lang="en-GB" sz="1050">
                <a:solidFill>
                  <a:schemeClr val="dk1"/>
                </a:solidFill>
                <a:highlight>
                  <a:srgbClr val="FFFFFF"/>
                </a:highlight>
                <a:latin typeface="Roboto"/>
                <a:ea typeface="Roboto"/>
                <a:cs typeface="Roboto"/>
                <a:sym typeface="Roboto"/>
              </a:rPr>
              <a:t>. Xception achieved the highest accuracy at 99.67%. Explored different optimizers such as Adam, SGD, and RMSProp, with Adam yielding the best results. Mitigated overfitting with dropout and data augmentation. Set hyperparameters: epochs - 50, batch size - 64, image size - 224x224, activation - softmax, dropout rate - 0.2, regularization - L2. [3]</a:t>
            </a:r>
            <a:endParaRPr sz="1050">
              <a:solidFill>
                <a:schemeClr val="dk1"/>
              </a:solidFill>
              <a:highlight>
                <a:srgbClr val="FFFFFF"/>
              </a:highlight>
              <a:latin typeface="Roboto"/>
              <a:ea typeface="Roboto"/>
              <a:cs typeface="Roboto"/>
              <a:sym typeface="Roboto"/>
            </a:endParaRPr>
          </a:p>
        </p:txBody>
      </p:sp>
      <p:grpSp>
        <p:nvGrpSpPr>
          <p:cNvPr id="388" name="Google Shape;388;p29"/>
          <p:cNvGrpSpPr/>
          <p:nvPr/>
        </p:nvGrpSpPr>
        <p:grpSpPr>
          <a:xfrm flipH="1">
            <a:off x="6225514" y="1551899"/>
            <a:ext cx="2385080" cy="2493774"/>
            <a:chOff x="-2362222" y="2639837"/>
            <a:chExt cx="2038181" cy="2091917"/>
          </a:xfrm>
        </p:grpSpPr>
        <p:sp>
          <p:nvSpPr>
            <p:cNvPr id="389" name="Google Shape;389;p29"/>
            <p:cNvSpPr/>
            <p:nvPr/>
          </p:nvSpPr>
          <p:spPr>
            <a:xfrm>
              <a:off x="-2362222" y="4609077"/>
              <a:ext cx="2038181" cy="122677"/>
            </a:xfrm>
            <a:custGeom>
              <a:rect b="b" l="l" r="r" t="t"/>
              <a:pathLst>
                <a:path extrusionOk="0" h="4363" w="72488">
                  <a:moveTo>
                    <a:pt x="36244" y="1"/>
                  </a:moveTo>
                  <a:lnTo>
                    <a:pt x="32538" y="16"/>
                  </a:lnTo>
                  <a:lnTo>
                    <a:pt x="28938" y="45"/>
                  </a:lnTo>
                  <a:lnTo>
                    <a:pt x="25472" y="105"/>
                  </a:lnTo>
                  <a:lnTo>
                    <a:pt x="22141" y="180"/>
                  </a:lnTo>
                  <a:lnTo>
                    <a:pt x="18973" y="270"/>
                  </a:lnTo>
                  <a:lnTo>
                    <a:pt x="15985" y="374"/>
                  </a:lnTo>
                  <a:lnTo>
                    <a:pt x="13192" y="509"/>
                  </a:lnTo>
                  <a:lnTo>
                    <a:pt x="10622" y="643"/>
                  </a:lnTo>
                  <a:lnTo>
                    <a:pt x="8277" y="792"/>
                  </a:lnTo>
                  <a:lnTo>
                    <a:pt x="6185" y="972"/>
                  </a:lnTo>
                  <a:lnTo>
                    <a:pt x="5244" y="1061"/>
                  </a:lnTo>
                  <a:lnTo>
                    <a:pt x="4377" y="1151"/>
                  </a:lnTo>
                  <a:lnTo>
                    <a:pt x="3571" y="1241"/>
                  </a:lnTo>
                  <a:lnTo>
                    <a:pt x="2853" y="1330"/>
                  </a:lnTo>
                  <a:lnTo>
                    <a:pt x="2196" y="1435"/>
                  </a:lnTo>
                  <a:lnTo>
                    <a:pt x="1628" y="1539"/>
                  </a:lnTo>
                  <a:lnTo>
                    <a:pt x="1150" y="1644"/>
                  </a:lnTo>
                  <a:lnTo>
                    <a:pt x="732" y="1749"/>
                  </a:lnTo>
                  <a:lnTo>
                    <a:pt x="418" y="1853"/>
                  </a:lnTo>
                  <a:lnTo>
                    <a:pt x="299" y="1913"/>
                  </a:lnTo>
                  <a:lnTo>
                    <a:pt x="194" y="1958"/>
                  </a:lnTo>
                  <a:lnTo>
                    <a:pt x="105" y="2018"/>
                  </a:lnTo>
                  <a:lnTo>
                    <a:pt x="45" y="2077"/>
                  </a:lnTo>
                  <a:lnTo>
                    <a:pt x="15" y="2122"/>
                  </a:lnTo>
                  <a:lnTo>
                    <a:pt x="0" y="2182"/>
                  </a:lnTo>
                  <a:lnTo>
                    <a:pt x="15" y="2242"/>
                  </a:lnTo>
                  <a:lnTo>
                    <a:pt x="45" y="2301"/>
                  </a:lnTo>
                  <a:lnTo>
                    <a:pt x="105" y="2346"/>
                  </a:lnTo>
                  <a:lnTo>
                    <a:pt x="194" y="2406"/>
                  </a:lnTo>
                  <a:lnTo>
                    <a:pt x="299" y="2466"/>
                  </a:lnTo>
                  <a:lnTo>
                    <a:pt x="418" y="2511"/>
                  </a:lnTo>
                  <a:lnTo>
                    <a:pt x="732" y="2630"/>
                  </a:lnTo>
                  <a:lnTo>
                    <a:pt x="1150" y="2735"/>
                  </a:lnTo>
                  <a:lnTo>
                    <a:pt x="1628" y="2839"/>
                  </a:lnTo>
                  <a:lnTo>
                    <a:pt x="2196" y="2929"/>
                  </a:lnTo>
                  <a:lnTo>
                    <a:pt x="2853" y="3033"/>
                  </a:lnTo>
                  <a:lnTo>
                    <a:pt x="3571" y="3123"/>
                  </a:lnTo>
                  <a:lnTo>
                    <a:pt x="4377" y="3228"/>
                  </a:lnTo>
                  <a:lnTo>
                    <a:pt x="5244" y="3317"/>
                  </a:lnTo>
                  <a:lnTo>
                    <a:pt x="6185" y="3407"/>
                  </a:lnTo>
                  <a:lnTo>
                    <a:pt x="8277" y="3571"/>
                  </a:lnTo>
                  <a:lnTo>
                    <a:pt x="10622" y="3721"/>
                  </a:lnTo>
                  <a:lnTo>
                    <a:pt x="13192" y="3870"/>
                  </a:lnTo>
                  <a:lnTo>
                    <a:pt x="15985" y="3990"/>
                  </a:lnTo>
                  <a:lnTo>
                    <a:pt x="18973" y="4094"/>
                  </a:lnTo>
                  <a:lnTo>
                    <a:pt x="22141" y="4184"/>
                  </a:lnTo>
                  <a:lnTo>
                    <a:pt x="25472" y="4258"/>
                  </a:lnTo>
                  <a:lnTo>
                    <a:pt x="28938" y="4318"/>
                  </a:lnTo>
                  <a:lnTo>
                    <a:pt x="32538" y="4348"/>
                  </a:lnTo>
                  <a:lnTo>
                    <a:pt x="36244" y="4363"/>
                  </a:lnTo>
                  <a:lnTo>
                    <a:pt x="39949" y="4348"/>
                  </a:lnTo>
                  <a:lnTo>
                    <a:pt x="43549" y="4318"/>
                  </a:lnTo>
                  <a:lnTo>
                    <a:pt x="47015" y="4258"/>
                  </a:lnTo>
                  <a:lnTo>
                    <a:pt x="50347" y="4184"/>
                  </a:lnTo>
                  <a:lnTo>
                    <a:pt x="53514" y="4094"/>
                  </a:lnTo>
                  <a:lnTo>
                    <a:pt x="56502" y="3990"/>
                  </a:lnTo>
                  <a:lnTo>
                    <a:pt x="59295" y="3870"/>
                  </a:lnTo>
                  <a:lnTo>
                    <a:pt x="61865" y="3721"/>
                  </a:lnTo>
                  <a:lnTo>
                    <a:pt x="64210" y="3571"/>
                  </a:lnTo>
                  <a:lnTo>
                    <a:pt x="66302" y="3407"/>
                  </a:lnTo>
                  <a:lnTo>
                    <a:pt x="67243" y="3317"/>
                  </a:lnTo>
                  <a:lnTo>
                    <a:pt x="68110" y="3228"/>
                  </a:lnTo>
                  <a:lnTo>
                    <a:pt x="68916" y="3123"/>
                  </a:lnTo>
                  <a:lnTo>
                    <a:pt x="69634" y="3033"/>
                  </a:lnTo>
                  <a:lnTo>
                    <a:pt x="70291" y="2929"/>
                  </a:lnTo>
                  <a:lnTo>
                    <a:pt x="70859" y="2839"/>
                  </a:lnTo>
                  <a:lnTo>
                    <a:pt x="71352" y="2735"/>
                  </a:lnTo>
                  <a:lnTo>
                    <a:pt x="71755" y="2630"/>
                  </a:lnTo>
                  <a:lnTo>
                    <a:pt x="72069" y="2511"/>
                  </a:lnTo>
                  <a:lnTo>
                    <a:pt x="72188" y="2466"/>
                  </a:lnTo>
                  <a:lnTo>
                    <a:pt x="72293" y="2406"/>
                  </a:lnTo>
                  <a:lnTo>
                    <a:pt x="72382" y="2346"/>
                  </a:lnTo>
                  <a:lnTo>
                    <a:pt x="72442" y="2301"/>
                  </a:lnTo>
                  <a:lnTo>
                    <a:pt x="72472" y="2242"/>
                  </a:lnTo>
                  <a:lnTo>
                    <a:pt x="72487" y="2182"/>
                  </a:lnTo>
                  <a:lnTo>
                    <a:pt x="72472" y="2122"/>
                  </a:lnTo>
                  <a:lnTo>
                    <a:pt x="72442" y="2077"/>
                  </a:lnTo>
                  <a:lnTo>
                    <a:pt x="72382" y="2018"/>
                  </a:lnTo>
                  <a:lnTo>
                    <a:pt x="72293" y="1958"/>
                  </a:lnTo>
                  <a:lnTo>
                    <a:pt x="72188" y="1913"/>
                  </a:lnTo>
                  <a:lnTo>
                    <a:pt x="72069" y="1853"/>
                  </a:lnTo>
                  <a:lnTo>
                    <a:pt x="71755" y="1749"/>
                  </a:lnTo>
                  <a:lnTo>
                    <a:pt x="71352" y="1644"/>
                  </a:lnTo>
                  <a:lnTo>
                    <a:pt x="70859" y="1539"/>
                  </a:lnTo>
                  <a:lnTo>
                    <a:pt x="70291" y="1435"/>
                  </a:lnTo>
                  <a:lnTo>
                    <a:pt x="69634" y="1330"/>
                  </a:lnTo>
                  <a:lnTo>
                    <a:pt x="68916" y="1241"/>
                  </a:lnTo>
                  <a:lnTo>
                    <a:pt x="68110" y="1151"/>
                  </a:lnTo>
                  <a:lnTo>
                    <a:pt x="67243" y="1061"/>
                  </a:lnTo>
                  <a:lnTo>
                    <a:pt x="66302" y="972"/>
                  </a:lnTo>
                  <a:lnTo>
                    <a:pt x="64210" y="792"/>
                  </a:lnTo>
                  <a:lnTo>
                    <a:pt x="61865" y="643"/>
                  </a:lnTo>
                  <a:lnTo>
                    <a:pt x="59295" y="509"/>
                  </a:lnTo>
                  <a:lnTo>
                    <a:pt x="56502" y="374"/>
                  </a:lnTo>
                  <a:lnTo>
                    <a:pt x="53514" y="270"/>
                  </a:lnTo>
                  <a:lnTo>
                    <a:pt x="50347" y="180"/>
                  </a:lnTo>
                  <a:lnTo>
                    <a:pt x="47015" y="105"/>
                  </a:lnTo>
                  <a:lnTo>
                    <a:pt x="43549" y="45"/>
                  </a:lnTo>
                  <a:lnTo>
                    <a:pt x="39949" y="16"/>
                  </a:lnTo>
                  <a:lnTo>
                    <a:pt x="36244" y="1"/>
                  </a:lnTo>
                  <a:close/>
                </a:path>
              </a:pathLst>
            </a:custGeom>
            <a:solidFill>
              <a:srgbClr val="666666">
                <a:alpha val="1215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9"/>
            <p:cNvSpPr/>
            <p:nvPr/>
          </p:nvSpPr>
          <p:spPr>
            <a:xfrm>
              <a:off x="-1460771" y="3049397"/>
              <a:ext cx="729255" cy="492759"/>
            </a:xfrm>
            <a:custGeom>
              <a:rect b="b" l="l" r="r" t="t"/>
              <a:pathLst>
                <a:path extrusionOk="0" h="17525" w="25936">
                  <a:moveTo>
                    <a:pt x="3735" y="0"/>
                  </a:moveTo>
                  <a:lnTo>
                    <a:pt x="3377" y="30"/>
                  </a:lnTo>
                  <a:lnTo>
                    <a:pt x="3018" y="75"/>
                  </a:lnTo>
                  <a:lnTo>
                    <a:pt x="2660" y="165"/>
                  </a:lnTo>
                  <a:lnTo>
                    <a:pt x="2480" y="224"/>
                  </a:lnTo>
                  <a:lnTo>
                    <a:pt x="2316" y="299"/>
                  </a:lnTo>
                  <a:lnTo>
                    <a:pt x="2152" y="374"/>
                  </a:lnTo>
                  <a:lnTo>
                    <a:pt x="1972" y="448"/>
                  </a:lnTo>
                  <a:lnTo>
                    <a:pt x="1808" y="538"/>
                  </a:lnTo>
                  <a:lnTo>
                    <a:pt x="1659" y="643"/>
                  </a:lnTo>
                  <a:lnTo>
                    <a:pt x="1494" y="762"/>
                  </a:lnTo>
                  <a:lnTo>
                    <a:pt x="1345" y="882"/>
                  </a:lnTo>
                  <a:lnTo>
                    <a:pt x="1196" y="1001"/>
                  </a:lnTo>
                  <a:lnTo>
                    <a:pt x="1061" y="1136"/>
                  </a:lnTo>
                  <a:lnTo>
                    <a:pt x="942" y="1285"/>
                  </a:lnTo>
                  <a:lnTo>
                    <a:pt x="807" y="1419"/>
                  </a:lnTo>
                  <a:lnTo>
                    <a:pt x="703" y="1569"/>
                  </a:lnTo>
                  <a:lnTo>
                    <a:pt x="598" y="1733"/>
                  </a:lnTo>
                  <a:lnTo>
                    <a:pt x="493" y="1883"/>
                  </a:lnTo>
                  <a:lnTo>
                    <a:pt x="404" y="2047"/>
                  </a:lnTo>
                  <a:lnTo>
                    <a:pt x="254" y="2376"/>
                  </a:lnTo>
                  <a:lnTo>
                    <a:pt x="135" y="2719"/>
                  </a:lnTo>
                  <a:lnTo>
                    <a:pt x="60" y="3078"/>
                  </a:lnTo>
                  <a:lnTo>
                    <a:pt x="15" y="3436"/>
                  </a:lnTo>
                  <a:lnTo>
                    <a:pt x="0" y="3795"/>
                  </a:lnTo>
                  <a:lnTo>
                    <a:pt x="15" y="4153"/>
                  </a:lnTo>
                  <a:lnTo>
                    <a:pt x="60" y="4512"/>
                  </a:lnTo>
                  <a:lnTo>
                    <a:pt x="150" y="4870"/>
                  </a:lnTo>
                  <a:lnTo>
                    <a:pt x="210" y="5035"/>
                  </a:lnTo>
                  <a:lnTo>
                    <a:pt x="284" y="5214"/>
                  </a:lnTo>
                  <a:lnTo>
                    <a:pt x="359" y="5378"/>
                  </a:lnTo>
                  <a:lnTo>
                    <a:pt x="434" y="5558"/>
                  </a:lnTo>
                  <a:lnTo>
                    <a:pt x="538" y="5707"/>
                  </a:lnTo>
                  <a:lnTo>
                    <a:pt x="628" y="5871"/>
                  </a:lnTo>
                  <a:lnTo>
                    <a:pt x="747" y="6036"/>
                  </a:lnTo>
                  <a:lnTo>
                    <a:pt x="867" y="6185"/>
                  </a:lnTo>
                  <a:lnTo>
                    <a:pt x="9323" y="16314"/>
                  </a:lnTo>
                  <a:lnTo>
                    <a:pt x="9547" y="16583"/>
                  </a:lnTo>
                  <a:lnTo>
                    <a:pt x="9651" y="16718"/>
                  </a:lnTo>
                  <a:lnTo>
                    <a:pt x="9771" y="16837"/>
                  </a:lnTo>
                  <a:lnTo>
                    <a:pt x="9905" y="16942"/>
                  </a:lnTo>
                  <a:lnTo>
                    <a:pt x="10040" y="17046"/>
                  </a:lnTo>
                  <a:lnTo>
                    <a:pt x="10189" y="17136"/>
                  </a:lnTo>
                  <a:lnTo>
                    <a:pt x="10339" y="17225"/>
                  </a:lnTo>
                  <a:lnTo>
                    <a:pt x="10488" y="17300"/>
                  </a:lnTo>
                  <a:lnTo>
                    <a:pt x="10652" y="17360"/>
                  </a:lnTo>
                  <a:lnTo>
                    <a:pt x="10802" y="17420"/>
                  </a:lnTo>
                  <a:lnTo>
                    <a:pt x="10981" y="17465"/>
                  </a:lnTo>
                  <a:lnTo>
                    <a:pt x="11145" y="17494"/>
                  </a:lnTo>
                  <a:lnTo>
                    <a:pt x="11325" y="17524"/>
                  </a:lnTo>
                  <a:lnTo>
                    <a:pt x="11668" y="17524"/>
                  </a:lnTo>
                  <a:lnTo>
                    <a:pt x="11848" y="17509"/>
                  </a:lnTo>
                  <a:lnTo>
                    <a:pt x="12027" y="17494"/>
                  </a:lnTo>
                  <a:lnTo>
                    <a:pt x="12908" y="17315"/>
                  </a:lnTo>
                  <a:lnTo>
                    <a:pt x="13790" y="17121"/>
                  </a:lnTo>
                  <a:lnTo>
                    <a:pt x="14656" y="16912"/>
                  </a:lnTo>
                  <a:lnTo>
                    <a:pt x="15523" y="16658"/>
                  </a:lnTo>
                  <a:lnTo>
                    <a:pt x="16374" y="16404"/>
                  </a:lnTo>
                  <a:lnTo>
                    <a:pt x="17211" y="16105"/>
                  </a:lnTo>
                  <a:lnTo>
                    <a:pt x="18047" y="15791"/>
                  </a:lnTo>
                  <a:lnTo>
                    <a:pt x="18869" y="15463"/>
                  </a:lnTo>
                  <a:lnTo>
                    <a:pt x="19676" y="15104"/>
                  </a:lnTo>
                  <a:lnTo>
                    <a:pt x="20468" y="14731"/>
                  </a:lnTo>
                  <a:lnTo>
                    <a:pt x="21259" y="14342"/>
                  </a:lnTo>
                  <a:lnTo>
                    <a:pt x="22021" y="13924"/>
                  </a:lnTo>
                  <a:lnTo>
                    <a:pt x="22783" y="13506"/>
                  </a:lnTo>
                  <a:lnTo>
                    <a:pt x="23530" y="13057"/>
                  </a:lnTo>
                  <a:lnTo>
                    <a:pt x="24262" y="12594"/>
                  </a:lnTo>
                  <a:lnTo>
                    <a:pt x="24979" y="12131"/>
                  </a:lnTo>
                  <a:lnTo>
                    <a:pt x="25144" y="12012"/>
                  </a:lnTo>
                  <a:lnTo>
                    <a:pt x="25293" y="11877"/>
                  </a:lnTo>
                  <a:lnTo>
                    <a:pt x="25428" y="11728"/>
                  </a:lnTo>
                  <a:lnTo>
                    <a:pt x="25547" y="11578"/>
                  </a:lnTo>
                  <a:lnTo>
                    <a:pt x="25652" y="11414"/>
                  </a:lnTo>
                  <a:lnTo>
                    <a:pt x="25741" y="11250"/>
                  </a:lnTo>
                  <a:lnTo>
                    <a:pt x="25816" y="11070"/>
                  </a:lnTo>
                  <a:lnTo>
                    <a:pt x="25861" y="10876"/>
                  </a:lnTo>
                  <a:lnTo>
                    <a:pt x="25906" y="10697"/>
                  </a:lnTo>
                  <a:lnTo>
                    <a:pt x="25936" y="10503"/>
                  </a:lnTo>
                  <a:lnTo>
                    <a:pt x="25936" y="10308"/>
                  </a:lnTo>
                  <a:lnTo>
                    <a:pt x="25921" y="10114"/>
                  </a:lnTo>
                  <a:lnTo>
                    <a:pt x="25906" y="9920"/>
                  </a:lnTo>
                  <a:lnTo>
                    <a:pt x="25846" y="9726"/>
                  </a:lnTo>
                  <a:lnTo>
                    <a:pt x="25786" y="9532"/>
                  </a:lnTo>
                  <a:lnTo>
                    <a:pt x="25697" y="9352"/>
                  </a:lnTo>
                  <a:lnTo>
                    <a:pt x="25592" y="9158"/>
                  </a:lnTo>
                  <a:lnTo>
                    <a:pt x="25458" y="8979"/>
                  </a:lnTo>
                  <a:lnTo>
                    <a:pt x="25323" y="8815"/>
                  </a:lnTo>
                  <a:lnTo>
                    <a:pt x="25159" y="8680"/>
                  </a:lnTo>
                  <a:lnTo>
                    <a:pt x="24994" y="8546"/>
                  </a:lnTo>
                  <a:lnTo>
                    <a:pt x="24815" y="8441"/>
                  </a:lnTo>
                  <a:lnTo>
                    <a:pt x="24636" y="8351"/>
                  </a:lnTo>
                  <a:lnTo>
                    <a:pt x="24442" y="8277"/>
                  </a:lnTo>
                  <a:lnTo>
                    <a:pt x="24247" y="8232"/>
                  </a:lnTo>
                  <a:lnTo>
                    <a:pt x="24038" y="8187"/>
                  </a:lnTo>
                  <a:lnTo>
                    <a:pt x="23829" y="8172"/>
                  </a:lnTo>
                  <a:lnTo>
                    <a:pt x="23620" y="8187"/>
                  </a:lnTo>
                  <a:lnTo>
                    <a:pt x="23411" y="8202"/>
                  </a:lnTo>
                  <a:lnTo>
                    <a:pt x="23202" y="8247"/>
                  </a:lnTo>
                  <a:lnTo>
                    <a:pt x="22992" y="8322"/>
                  </a:lnTo>
                  <a:lnTo>
                    <a:pt x="22798" y="8411"/>
                  </a:lnTo>
                  <a:lnTo>
                    <a:pt x="22783" y="8411"/>
                  </a:lnTo>
                  <a:lnTo>
                    <a:pt x="22096" y="8770"/>
                  </a:lnTo>
                  <a:lnTo>
                    <a:pt x="21394" y="9098"/>
                  </a:lnTo>
                  <a:lnTo>
                    <a:pt x="20692" y="9412"/>
                  </a:lnTo>
                  <a:lnTo>
                    <a:pt x="19990" y="9696"/>
                  </a:lnTo>
                  <a:lnTo>
                    <a:pt x="19287" y="9980"/>
                  </a:lnTo>
                  <a:lnTo>
                    <a:pt x="18570" y="10234"/>
                  </a:lnTo>
                  <a:lnTo>
                    <a:pt x="17868" y="10473"/>
                  </a:lnTo>
                  <a:lnTo>
                    <a:pt x="17151" y="10682"/>
                  </a:lnTo>
                  <a:lnTo>
                    <a:pt x="16658" y="10831"/>
                  </a:lnTo>
                  <a:lnTo>
                    <a:pt x="16165" y="10951"/>
                  </a:lnTo>
                  <a:lnTo>
                    <a:pt x="15657" y="11070"/>
                  </a:lnTo>
                  <a:lnTo>
                    <a:pt x="15164" y="11175"/>
                  </a:lnTo>
                  <a:lnTo>
                    <a:pt x="14671" y="11280"/>
                  </a:lnTo>
                  <a:lnTo>
                    <a:pt x="14178" y="11369"/>
                  </a:lnTo>
                  <a:lnTo>
                    <a:pt x="13670" y="11444"/>
                  </a:lnTo>
                  <a:lnTo>
                    <a:pt x="13177" y="11519"/>
                  </a:lnTo>
                  <a:lnTo>
                    <a:pt x="6932" y="1748"/>
                  </a:lnTo>
                  <a:lnTo>
                    <a:pt x="6798" y="1554"/>
                  </a:lnTo>
                  <a:lnTo>
                    <a:pt x="6649" y="1360"/>
                  </a:lnTo>
                  <a:lnTo>
                    <a:pt x="6529" y="1210"/>
                  </a:lnTo>
                  <a:lnTo>
                    <a:pt x="6395" y="1076"/>
                  </a:lnTo>
                  <a:lnTo>
                    <a:pt x="6245" y="941"/>
                  </a:lnTo>
                  <a:lnTo>
                    <a:pt x="6111" y="822"/>
                  </a:lnTo>
                  <a:lnTo>
                    <a:pt x="5961" y="717"/>
                  </a:lnTo>
                  <a:lnTo>
                    <a:pt x="5797" y="613"/>
                  </a:lnTo>
                  <a:lnTo>
                    <a:pt x="5648" y="508"/>
                  </a:lnTo>
                  <a:lnTo>
                    <a:pt x="5483" y="419"/>
                  </a:lnTo>
                  <a:lnTo>
                    <a:pt x="5155" y="269"/>
                  </a:lnTo>
                  <a:lnTo>
                    <a:pt x="4811" y="150"/>
                  </a:lnTo>
                  <a:lnTo>
                    <a:pt x="4452" y="75"/>
                  </a:lnTo>
                  <a:lnTo>
                    <a:pt x="4094" y="15"/>
                  </a:lnTo>
                  <a:lnTo>
                    <a:pt x="3735" y="0"/>
                  </a:lnTo>
                  <a:close/>
                </a:path>
              </a:pathLst>
            </a:custGeom>
            <a:solidFill>
              <a:srgbClr val="0A58C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9"/>
            <p:cNvSpPr/>
            <p:nvPr/>
          </p:nvSpPr>
          <p:spPr>
            <a:xfrm>
              <a:off x="-1796411" y="2946065"/>
              <a:ext cx="561647" cy="1207703"/>
            </a:xfrm>
            <a:custGeom>
              <a:rect b="b" l="l" r="r" t="t"/>
              <a:pathLst>
                <a:path extrusionOk="0" h="42952" w="19975">
                  <a:moveTo>
                    <a:pt x="10160" y="0"/>
                  </a:moveTo>
                  <a:lnTo>
                    <a:pt x="9801" y="164"/>
                  </a:lnTo>
                  <a:lnTo>
                    <a:pt x="9383" y="344"/>
                  </a:lnTo>
                  <a:lnTo>
                    <a:pt x="8860" y="598"/>
                  </a:lnTo>
                  <a:lnTo>
                    <a:pt x="8217" y="896"/>
                  </a:lnTo>
                  <a:lnTo>
                    <a:pt x="7515" y="1255"/>
                  </a:lnTo>
                  <a:lnTo>
                    <a:pt x="6753" y="1673"/>
                  </a:lnTo>
                  <a:lnTo>
                    <a:pt x="5962" y="2136"/>
                  </a:lnTo>
                  <a:lnTo>
                    <a:pt x="5155" y="2629"/>
                  </a:lnTo>
                  <a:lnTo>
                    <a:pt x="4766" y="2883"/>
                  </a:lnTo>
                  <a:lnTo>
                    <a:pt x="4378" y="3152"/>
                  </a:lnTo>
                  <a:lnTo>
                    <a:pt x="4004" y="3436"/>
                  </a:lnTo>
                  <a:lnTo>
                    <a:pt x="3631" y="3720"/>
                  </a:lnTo>
                  <a:lnTo>
                    <a:pt x="3287" y="4019"/>
                  </a:lnTo>
                  <a:lnTo>
                    <a:pt x="2959" y="4303"/>
                  </a:lnTo>
                  <a:lnTo>
                    <a:pt x="2645" y="4616"/>
                  </a:lnTo>
                  <a:lnTo>
                    <a:pt x="2361" y="4915"/>
                  </a:lnTo>
                  <a:lnTo>
                    <a:pt x="2107" y="5229"/>
                  </a:lnTo>
                  <a:lnTo>
                    <a:pt x="1883" y="5543"/>
                  </a:lnTo>
                  <a:lnTo>
                    <a:pt x="1689" y="5856"/>
                  </a:lnTo>
                  <a:lnTo>
                    <a:pt x="1525" y="6170"/>
                  </a:lnTo>
                  <a:lnTo>
                    <a:pt x="1465" y="6334"/>
                  </a:lnTo>
                  <a:lnTo>
                    <a:pt x="1405" y="6499"/>
                  </a:lnTo>
                  <a:lnTo>
                    <a:pt x="1360" y="6648"/>
                  </a:lnTo>
                  <a:lnTo>
                    <a:pt x="1330" y="6812"/>
                  </a:lnTo>
                  <a:lnTo>
                    <a:pt x="1256" y="7320"/>
                  </a:lnTo>
                  <a:lnTo>
                    <a:pt x="1166" y="8052"/>
                  </a:lnTo>
                  <a:lnTo>
                    <a:pt x="1076" y="8994"/>
                  </a:lnTo>
                  <a:lnTo>
                    <a:pt x="972" y="10099"/>
                  </a:lnTo>
                  <a:lnTo>
                    <a:pt x="867" y="11384"/>
                  </a:lnTo>
                  <a:lnTo>
                    <a:pt x="763" y="12818"/>
                  </a:lnTo>
                  <a:lnTo>
                    <a:pt x="643" y="14372"/>
                  </a:lnTo>
                  <a:lnTo>
                    <a:pt x="538" y="16030"/>
                  </a:lnTo>
                  <a:lnTo>
                    <a:pt x="524" y="16299"/>
                  </a:lnTo>
                  <a:lnTo>
                    <a:pt x="479" y="17091"/>
                  </a:lnTo>
                  <a:lnTo>
                    <a:pt x="449" y="17405"/>
                  </a:lnTo>
                  <a:lnTo>
                    <a:pt x="434" y="17748"/>
                  </a:lnTo>
                  <a:lnTo>
                    <a:pt x="404" y="18181"/>
                  </a:lnTo>
                  <a:lnTo>
                    <a:pt x="389" y="18525"/>
                  </a:lnTo>
                  <a:lnTo>
                    <a:pt x="374" y="18839"/>
                  </a:lnTo>
                  <a:lnTo>
                    <a:pt x="344" y="19571"/>
                  </a:lnTo>
                  <a:lnTo>
                    <a:pt x="329" y="19840"/>
                  </a:lnTo>
                  <a:lnTo>
                    <a:pt x="180" y="22962"/>
                  </a:lnTo>
                  <a:lnTo>
                    <a:pt x="165" y="23575"/>
                  </a:lnTo>
                  <a:lnTo>
                    <a:pt x="75" y="26040"/>
                  </a:lnTo>
                  <a:lnTo>
                    <a:pt x="45" y="27399"/>
                  </a:lnTo>
                  <a:lnTo>
                    <a:pt x="45" y="27489"/>
                  </a:lnTo>
                  <a:lnTo>
                    <a:pt x="45" y="27713"/>
                  </a:lnTo>
                  <a:lnTo>
                    <a:pt x="16" y="28908"/>
                  </a:lnTo>
                  <a:lnTo>
                    <a:pt x="16" y="29864"/>
                  </a:lnTo>
                  <a:lnTo>
                    <a:pt x="1" y="31015"/>
                  </a:lnTo>
                  <a:lnTo>
                    <a:pt x="1" y="31283"/>
                  </a:lnTo>
                  <a:lnTo>
                    <a:pt x="16" y="32553"/>
                  </a:lnTo>
                  <a:lnTo>
                    <a:pt x="31" y="33793"/>
                  </a:lnTo>
                  <a:lnTo>
                    <a:pt x="45" y="34391"/>
                  </a:lnTo>
                  <a:lnTo>
                    <a:pt x="105" y="35974"/>
                  </a:lnTo>
                  <a:lnTo>
                    <a:pt x="150" y="36736"/>
                  </a:lnTo>
                  <a:lnTo>
                    <a:pt x="195" y="37453"/>
                  </a:lnTo>
                  <a:lnTo>
                    <a:pt x="255" y="38126"/>
                  </a:lnTo>
                  <a:lnTo>
                    <a:pt x="314" y="38768"/>
                  </a:lnTo>
                  <a:lnTo>
                    <a:pt x="389" y="39381"/>
                  </a:lnTo>
                  <a:lnTo>
                    <a:pt x="479" y="39933"/>
                  </a:lnTo>
                  <a:lnTo>
                    <a:pt x="568" y="40441"/>
                  </a:lnTo>
                  <a:lnTo>
                    <a:pt x="658" y="40905"/>
                  </a:lnTo>
                  <a:lnTo>
                    <a:pt x="778" y="41323"/>
                  </a:lnTo>
                  <a:lnTo>
                    <a:pt x="897" y="41696"/>
                  </a:lnTo>
                  <a:lnTo>
                    <a:pt x="1017" y="41995"/>
                  </a:lnTo>
                  <a:lnTo>
                    <a:pt x="1091" y="42130"/>
                  </a:lnTo>
                  <a:lnTo>
                    <a:pt x="1166" y="42249"/>
                  </a:lnTo>
                  <a:lnTo>
                    <a:pt x="1241" y="42354"/>
                  </a:lnTo>
                  <a:lnTo>
                    <a:pt x="1315" y="42443"/>
                  </a:lnTo>
                  <a:lnTo>
                    <a:pt x="1390" y="42503"/>
                  </a:lnTo>
                  <a:lnTo>
                    <a:pt x="1480" y="42563"/>
                  </a:lnTo>
                  <a:lnTo>
                    <a:pt x="1614" y="42637"/>
                  </a:lnTo>
                  <a:lnTo>
                    <a:pt x="1764" y="42697"/>
                  </a:lnTo>
                  <a:lnTo>
                    <a:pt x="1943" y="42757"/>
                  </a:lnTo>
                  <a:lnTo>
                    <a:pt x="2122" y="42802"/>
                  </a:lnTo>
                  <a:lnTo>
                    <a:pt x="2316" y="42847"/>
                  </a:lnTo>
                  <a:lnTo>
                    <a:pt x="2525" y="42877"/>
                  </a:lnTo>
                  <a:lnTo>
                    <a:pt x="2989" y="42921"/>
                  </a:lnTo>
                  <a:lnTo>
                    <a:pt x="3482" y="42951"/>
                  </a:lnTo>
                  <a:lnTo>
                    <a:pt x="4019" y="42936"/>
                  </a:lnTo>
                  <a:lnTo>
                    <a:pt x="4587" y="42906"/>
                  </a:lnTo>
                  <a:lnTo>
                    <a:pt x="5185" y="42862"/>
                  </a:lnTo>
                  <a:lnTo>
                    <a:pt x="5827" y="42787"/>
                  </a:lnTo>
                  <a:lnTo>
                    <a:pt x="6484" y="42682"/>
                  </a:lnTo>
                  <a:lnTo>
                    <a:pt x="7157" y="42578"/>
                  </a:lnTo>
                  <a:lnTo>
                    <a:pt x="7844" y="42443"/>
                  </a:lnTo>
                  <a:lnTo>
                    <a:pt x="8561" y="42309"/>
                  </a:lnTo>
                  <a:lnTo>
                    <a:pt x="9263" y="42159"/>
                  </a:lnTo>
                  <a:lnTo>
                    <a:pt x="9995" y="41995"/>
                  </a:lnTo>
                  <a:lnTo>
                    <a:pt x="10712" y="41816"/>
                  </a:lnTo>
                  <a:lnTo>
                    <a:pt x="12147" y="41442"/>
                  </a:lnTo>
                  <a:lnTo>
                    <a:pt x="13536" y="41054"/>
                  </a:lnTo>
                  <a:lnTo>
                    <a:pt x="14851" y="40665"/>
                  </a:lnTo>
                  <a:lnTo>
                    <a:pt x="16061" y="40277"/>
                  </a:lnTo>
                  <a:lnTo>
                    <a:pt x="17136" y="39918"/>
                  </a:lnTo>
                  <a:lnTo>
                    <a:pt x="18048" y="39575"/>
                  </a:lnTo>
                  <a:lnTo>
                    <a:pt x="18765" y="39291"/>
                  </a:lnTo>
                  <a:lnTo>
                    <a:pt x="19034" y="39172"/>
                  </a:lnTo>
                  <a:lnTo>
                    <a:pt x="19258" y="39067"/>
                  </a:lnTo>
                  <a:lnTo>
                    <a:pt x="19452" y="38947"/>
                  </a:lnTo>
                  <a:lnTo>
                    <a:pt x="19631" y="38828"/>
                  </a:lnTo>
                  <a:lnTo>
                    <a:pt x="19751" y="38693"/>
                  </a:lnTo>
                  <a:lnTo>
                    <a:pt x="19811" y="38619"/>
                  </a:lnTo>
                  <a:lnTo>
                    <a:pt x="19855" y="38544"/>
                  </a:lnTo>
                  <a:lnTo>
                    <a:pt x="19885" y="38454"/>
                  </a:lnTo>
                  <a:lnTo>
                    <a:pt x="19915" y="38365"/>
                  </a:lnTo>
                  <a:lnTo>
                    <a:pt x="19960" y="38156"/>
                  </a:lnTo>
                  <a:lnTo>
                    <a:pt x="19975" y="37902"/>
                  </a:lnTo>
                  <a:lnTo>
                    <a:pt x="19960" y="37618"/>
                  </a:lnTo>
                  <a:lnTo>
                    <a:pt x="19930" y="37274"/>
                  </a:lnTo>
                  <a:lnTo>
                    <a:pt x="19885" y="36871"/>
                  </a:lnTo>
                  <a:lnTo>
                    <a:pt x="19766" y="35855"/>
                  </a:lnTo>
                  <a:lnTo>
                    <a:pt x="19601" y="34540"/>
                  </a:lnTo>
                  <a:lnTo>
                    <a:pt x="19512" y="33748"/>
                  </a:lnTo>
                  <a:lnTo>
                    <a:pt x="19407" y="32852"/>
                  </a:lnTo>
                  <a:lnTo>
                    <a:pt x="19318" y="31776"/>
                  </a:lnTo>
                  <a:lnTo>
                    <a:pt x="19273" y="31388"/>
                  </a:lnTo>
                  <a:lnTo>
                    <a:pt x="19258" y="31239"/>
                  </a:lnTo>
                  <a:lnTo>
                    <a:pt x="19198" y="30581"/>
                  </a:lnTo>
                  <a:lnTo>
                    <a:pt x="19183" y="30312"/>
                  </a:lnTo>
                  <a:lnTo>
                    <a:pt x="19123" y="29700"/>
                  </a:lnTo>
                  <a:lnTo>
                    <a:pt x="19093" y="29371"/>
                  </a:lnTo>
                  <a:lnTo>
                    <a:pt x="19004" y="28101"/>
                  </a:lnTo>
                  <a:lnTo>
                    <a:pt x="18974" y="27773"/>
                  </a:lnTo>
                  <a:lnTo>
                    <a:pt x="18959" y="27459"/>
                  </a:lnTo>
                  <a:lnTo>
                    <a:pt x="18944" y="27130"/>
                  </a:lnTo>
                  <a:lnTo>
                    <a:pt x="18929" y="27100"/>
                  </a:lnTo>
                  <a:lnTo>
                    <a:pt x="18914" y="26548"/>
                  </a:lnTo>
                  <a:lnTo>
                    <a:pt x="18884" y="25636"/>
                  </a:lnTo>
                  <a:lnTo>
                    <a:pt x="18869" y="24785"/>
                  </a:lnTo>
                  <a:lnTo>
                    <a:pt x="18884" y="24262"/>
                  </a:lnTo>
                  <a:lnTo>
                    <a:pt x="18884" y="24098"/>
                  </a:lnTo>
                  <a:lnTo>
                    <a:pt x="18899" y="23231"/>
                  </a:lnTo>
                  <a:lnTo>
                    <a:pt x="18884" y="22275"/>
                  </a:lnTo>
                  <a:lnTo>
                    <a:pt x="18869" y="21886"/>
                  </a:lnTo>
                  <a:lnTo>
                    <a:pt x="18854" y="21513"/>
                  </a:lnTo>
                  <a:lnTo>
                    <a:pt x="18854" y="21095"/>
                  </a:lnTo>
                  <a:lnTo>
                    <a:pt x="18795" y="19646"/>
                  </a:lnTo>
                  <a:lnTo>
                    <a:pt x="18780" y="19317"/>
                  </a:lnTo>
                  <a:lnTo>
                    <a:pt x="18750" y="18450"/>
                  </a:lnTo>
                  <a:lnTo>
                    <a:pt x="18735" y="18137"/>
                  </a:lnTo>
                  <a:lnTo>
                    <a:pt x="18690" y="17061"/>
                  </a:lnTo>
                  <a:lnTo>
                    <a:pt x="18675" y="16717"/>
                  </a:lnTo>
                  <a:lnTo>
                    <a:pt x="18660" y="16404"/>
                  </a:lnTo>
                  <a:lnTo>
                    <a:pt x="18660" y="16060"/>
                  </a:lnTo>
                  <a:lnTo>
                    <a:pt x="18645" y="16030"/>
                  </a:lnTo>
                  <a:lnTo>
                    <a:pt x="18630" y="15343"/>
                  </a:lnTo>
                  <a:lnTo>
                    <a:pt x="18615" y="14357"/>
                  </a:lnTo>
                  <a:lnTo>
                    <a:pt x="18600" y="13356"/>
                  </a:lnTo>
                  <a:lnTo>
                    <a:pt x="18600" y="12669"/>
                  </a:lnTo>
                  <a:lnTo>
                    <a:pt x="18615" y="11653"/>
                  </a:lnTo>
                  <a:lnTo>
                    <a:pt x="18645" y="10652"/>
                  </a:lnTo>
                  <a:lnTo>
                    <a:pt x="18705" y="9681"/>
                  </a:lnTo>
                  <a:lnTo>
                    <a:pt x="18780" y="8755"/>
                  </a:lnTo>
                  <a:lnTo>
                    <a:pt x="18810" y="8441"/>
                  </a:lnTo>
                  <a:lnTo>
                    <a:pt x="18825" y="8127"/>
                  </a:lnTo>
                  <a:lnTo>
                    <a:pt x="18825" y="7813"/>
                  </a:lnTo>
                  <a:lnTo>
                    <a:pt x="18810" y="7515"/>
                  </a:lnTo>
                  <a:lnTo>
                    <a:pt x="18780" y="7201"/>
                  </a:lnTo>
                  <a:lnTo>
                    <a:pt x="18735" y="6902"/>
                  </a:lnTo>
                  <a:lnTo>
                    <a:pt x="18690" y="6603"/>
                  </a:lnTo>
                  <a:lnTo>
                    <a:pt x="18615" y="6305"/>
                  </a:lnTo>
                  <a:lnTo>
                    <a:pt x="18541" y="6021"/>
                  </a:lnTo>
                  <a:lnTo>
                    <a:pt x="18451" y="5722"/>
                  </a:lnTo>
                  <a:lnTo>
                    <a:pt x="18347" y="5453"/>
                  </a:lnTo>
                  <a:lnTo>
                    <a:pt x="18242" y="5169"/>
                  </a:lnTo>
                  <a:lnTo>
                    <a:pt x="18107" y="4900"/>
                  </a:lnTo>
                  <a:lnTo>
                    <a:pt x="17973" y="4631"/>
                  </a:lnTo>
                  <a:lnTo>
                    <a:pt x="17824" y="4377"/>
                  </a:lnTo>
                  <a:lnTo>
                    <a:pt x="17674" y="4123"/>
                  </a:lnTo>
                  <a:lnTo>
                    <a:pt x="17510" y="3869"/>
                  </a:lnTo>
                  <a:lnTo>
                    <a:pt x="17331" y="3630"/>
                  </a:lnTo>
                  <a:lnTo>
                    <a:pt x="17136" y="3406"/>
                  </a:lnTo>
                  <a:lnTo>
                    <a:pt x="16942" y="3167"/>
                  </a:lnTo>
                  <a:lnTo>
                    <a:pt x="16733" y="2958"/>
                  </a:lnTo>
                  <a:lnTo>
                    <a:pt x="16509" y="2749"/>
                  </a:lnTo>
                  <a:lnTo>
                    <a:pt x="16285" y="2555"/>
                  </a:lnTo>
                  <a:lnTo>
                    <a:pt x="16061" y="2361"/>
                  </a:lnTo>
                  <a:lnTo>
                    <a:pt x="15807" y="2181"/>
                  </a:lnTo>
                  <a:lnTo>
                    <a:pt x="15553" y="2017"/>
                  </a:lnTo>
                  <a:lnTo>
                    <a:pt x="15299" y="1853"/>
                  </a:lnTo>
                  <a:lnTo>
                    <a:pt x="15030" y="1703"/>
                  </a:lnTo>
                  <a:lnTo>
                    <a:pt x="14761" y="1569"/>
                  </a:lnTo>
                  <a:lnTo>
                    <a:pt x="14477" y="1434"/>
                  </a:lnTo>
                  <a:lnTo>
                    <a:pt x="14178" y="1315"/>
                  </a:lnTo>
                  <a:lnTo>
                    <a:pt x="13880" y="1210"/>
                  </a:lnTo>
                  <a:lnTo>
                    <a:pt x="10160" y="0"/>
                  </a:lnTo>
                  <a:close/>
                </a:path>
              </a:pathLst>
            </a:custGeom>
            <a:solidFill>
              <a:srgbClr val="FFF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9"/>
            <p:cNvSpPr/>
            <p:nvPr/>
          </p:nvSpPr>
          <p:spPr>
            <a:xfrm>
              <a:off x="-1507812" y="2639837"/>
              <a:ext cx="362547" cy="154168"/>
            </a:xfrm>
            <a:custGeom>
              <a:rect b="b" l="l" r="r" t="t"/>
              <a:pathLst>
                <a:path extrusionOk="0" h="5483" w="12894">
                  <a:moveTo>
                    <a:pt x="4766" y="0"/>
                  </a:moveTo>
                  <a:lnTo>
                    <a:pt x="4258" y="15"/>
                  </a:lnTo>
                  <a:lnTo>
                    <a:pt x="3765" y="60"/>
                  </a:lnTo>
                  <a:lnTo>
                    <a:pt x="3287" y="135"/>
                  </a:lnTo>
                  <a:lnTo>
                    <a:pt x="3063" y="194"/>
                  </a:lnTo>
                  <a:lnTo>
                    <a:pt x="2839" y="254"/>
                  </a:lnTo>
                  <a:lnTo>
                    <a:pt x="2615" y="314"/>
                  </a:lnTo>
                  <a:lnTo>
                    <a:pt x="2405" y="404"/>
                  </a:lnTo>
                  <a:lnTo>
                    <a:pt x="2196" y="478"/>
                  </a:lnTo>
                  <a:lnTo>
                    <a:pt x="1987" y="583"/>
                  </a:lnTo>
                  <a:lnTo>
                    <a:pt x="1808" y="687"/>
                  </a:lnTo>
                  <a:lnTo>
                    <a:pt x="1614" y="807"/>
                  </a:lnTo>
                  <a:lnTo>
                    <a:pt x="1449" y="941"/>
                  </a:lnTo>
                  <a:lnTo>
                    <a:pt x="1285" y="1076"/>
                  </a:lnTo>
                  <a:lnTo>
                    <a:pt x="1136" y="1225"/>
                  </a:lnTo>
                  <a:lnTo>
                    <a:pt x="1001" y="1390"/>
                  </a:lnTo>
                  <a:lnTo>
                    <a:pt x="867" y="1569"/>
                  </a:lnTo>
                  <a:lnTo>
                    <a:pt x="747" y="1733"/>
                  </a:lnTo>
                  <a:lnTo>
                    <a:pt x="643" y="1912"/>
                  </a:lnTo>
                  <a:lnTo>
                    <a:pt x="538" y="2092"/>
                  </a:lnTo>
                  <a:lnTo>
                    <a:pt x="374" y="2435"/>
                  </a:lnTo>
                  <a:lnTo>
                    <a:pt x="254" y="2794"/>
                  </a:lnTo>
                  <a:lnTo>
                    <a:pt x="150" y="3137"/>
                  </a:lnTo>
                  <a:lnTo>
                    <a:pt x="75" y="3481"/>
                  </a:lnTo>
                  <a:lnTo>
                    <a:pt x="30" y="3810"/>
                  </a:lnTo>
                  <a:lnTo>
                    <a:pt x="0" y="4109"/>
                  </a:lnTo>
                  <a:lnTo>
                    <a:pt x="0" y="4407"/>
                  </a:lnTo>
                  <a:lnTo>
                    <a:pt x="0" y="4661"/>
                  </a:lnTo>
                  <a:lnTo>
                    <a:pt x="15" y="4900"/>
                  </a:lnTo>
                  <a:lnTo>
                    <a:pt x="30" y="5095"/>
                  </a:lnTo>
                  <a:lnTo>
                    <a:pt x="75" y="5378"/>
                  </a:lnTo>
                  <a:lnTo>
                    <a:pt x="90" y="5483"/>
                  </a:lnTo>
                  <a:lnTo>
                    <a:pt x="10323" y="4168"/>
                  </a:lnTo>
                  <a:lnTo>
                    <a:pt x="10383" y="4168"/>
                  </a:lnTo>
                  <a:lnTo>
                    <a:pt x="10548" y="4138"/>
                  </a:lnTo>
                  <a:lnTo>
                    <a:pt x="10667" y="4109"/>
                  </a:lnTo>
                  <a:lnTo>
                    <a:pt x="10802" y="4079"/>
                  </a:lnTo>
                  <a:lnTo>
                    <a:pt x="10951" y="4004"/>
                  </a:lnTo>
                  <a:lnTo>
                    <a:pt x="11115" y="3929"/>
                  </a:lnTo>
                  <a:lnTo>
                    <a:pt x="11295" y="3810"/>
                  </a:lnTo>
                  <a:lnTo>
                    <a:pt x="11474" y="3675"/>
                  </a:lnTo>
                  <a:lnTo>
                    <a:pt x="11668" y="3496"/>
                  </a:lnTo>
                  <a:lnTo>
                    <a:pt x="11862" y="3287"/>
                  </a:lnTo>
                  <a:lnTo>
                    <a:pt x="12071" y="3033"/>
                  </a:lnTo>
                  <a:lnTo>
                    <a:pt x="12266" y="2734"/>
                  </a:lnTo>
                  <a:lnTo>
                    <a:pt x="12460" y="2376"/>
                  </a:lnTo>
                  <a:lnTo>
                    <a:pt x="12654" y="1987"/>
                  </a:lnTo>
                  <a:lnTo>
                    <a:pt x="12744" y="1748"/>
                  </a:lnTo>
                  <a:lnTo>
                    <a:pt x="12818" y="1524"/>
                  </a:lnTo>
                  <a:lnTo>
                    <a:pt x="12863" y="1330"/>
                  </a:lnTo>
                  <a:lnTo>
                    <a:pt x="12893" y="1165"/>
                  </a:lnTo>
                  <a:lnTo>
                    <a:pt x="12893" y="1016"/>
                  </a:lnTo>
                  <a:lnTo>
                    <a:pt x="12878" y="897"/>
                  </a:lnTo>
                  <a:lnTo>
                    <a:pt x="12833" y="777"/>
                  </a:lnTo>
                  <a:lnTo>
                    <a:pt x="12774" y="687"/>
                  </a:lnTo>
                  <a:lnTo>
                    <a:pt x="12699" y="613"/>
                  </a:lnTo>
                  <a:lnTo>
                    <a:pt x="12594" y="553"/>
                  </a:lnTo>
                  <a:lnTo>
                    <a:pt x="12490" y="493"/>
                  </a:lnTo>
                  <a:lnTo>
                    <a:pt x="12355" y="463"/>
                  </a:lnTo>
                  <a:lnTo>
                    <a:pt x="12221" y="433"/>
                  </a:lnTo>
                  <a:lnTo>
                    <a:pt x="12056" y="418"/>
                  </a:lnTo>
                  <a:lnTo>
                    <a:pt x="11713" y="418"/>
                  </a:lnTo>
                  <a:lnTo>
                    <a:pt x="11324" y="433"/>
                  </a:lnTo>
                  <a:lnTo>
                    <a:pt x="10906" y="463"/>
                  </a:lnTo>
                  <a:lnTo>
                    <a:pt x="10473" y="508"/>
                  </a:lnTo>
                  <a:lnTo>
                    <a:pt x="10010" y="538"/>
                  </a:lnTo>
                  <a:lnTo>
                    <a:pt x="9547" y="553"/>
                  </a:lnTo>
                  <a:lnTo>
                    <a:pt x="9069" y="553"/>
                  </a:lnTo>
                  <a:lnTo>
                    <a:pt x="8844" y="538"/>
                  </a:lnTo>
                  <a:lnTo>
                    <a:pt x="8620" y="508"/>
                  </a:lnTo>
                  <a:lnTo>
                    <a:pt x="8396" y="478"/>
                  </a:lnTo>
                  <a:lnTo>
                    <a:pt x="8172" y="433"/>
                  </a:lnTo>
                  <a:lnTo>
                    <a:pt x="7739" y="329"/>
                  </a:lnTo>
                  <a:lnTo>
                    <a:pt x="7261" y="224"/>
                  </a:lnTo>
                  <a:lnTo>
                    <a:pt x="6783" y="150"/>
                  </a:lnTo>
                  <a:lnTo>
                    <a:pt x="6290" y="75"/>
                  </a:lnTo>
                  <a:lnTo>
                    <a:pt x="5782" y="30"/>
                  </a:lnTo>
                  <a:lnTo>
                    <a:pt x="52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29"/>
            <p:cNvSpPr/>
            <p:nvPr/>
          </p:nvSpPr>
          <p:spPr>
            <a:xfrm>
              <a:off x="-1527157" y="2833060"/>
              <a:ext cx="200843" cy="225587"/>
            </a:xfrm>
            <a:custGeom>
              <a:rect b="b" l="l" r="r" t="t"/>
              <a:pathLst>
                <a:path extrusionOk="0" h="8023" w="7143">
                  <a:moveTo>
                    <a:pt x="2810" y="0"/>
                  </a:moveTo>
                  <a:lnTo>
                    <a:pt x="2720" y="359"/>
                  </a:lnTo>
                  <a:lnTo>
                    <a:pt x="2600" y="702"/>
                  </a:lnTo>
                  <a:lnTo>
                    <a:pt x="2466" y="1046"/>
                  </a:lnTo>
                  <a:lnTo>
                    <a:pt x="2302" y="1375"/>
                  </a:lnTo>
                  <a:lnTo>
                    <a:pt x="2137" y="1703"/>
                  </a:lnTo>
                  <a:lnTo>
                    <a:pt x="1943" y="2017"/>
                  </a:lnTo>
                  <a:lnTo>
                    <a:pt x="1749" y="2316"/>
                  </a:lnTo>
                  <a:lnTo>
                    <a:pt x="1555" y="2615"/>
                  </a:lnTo>
                  <a:lnTo>
                    <a:pt x="1346" y="2899"/>
                  </a:lnTo>
                  <a:lnTo>
                    <a:pt x="1136" y="3168"/>
                  </a:lnTo>
                  <a:lnTo>
                    <a:pt x="718" y="3646"/>
                  </a:lnTo>
                  <a:lnTo>
                    <a:pt x="330" y="4049"/>
                  </a:lnTo>
                  <a:lnTo>
                    <a:pt x="1" y="4393"/>
                  </a:lnTo>
                  <a:lnTo>
                    <a:pt x="240" y="4691"/>
                  </a:lnTo>
                  <a:lnTo>
                    <a:pt x="494" y="5020"/>
                  </a:lnTo>
                  <a:lnTo>
                    <a:pt x="808" y="5394"/>
                  </a:lnTo>
                  <a:lnTo>
                    <a:pt x="1106" y="5722"/>
                  </a:lnTo>
                  <a:lnTo>
                    <a:pt x="1450" y="6066"/>
                  </a:lnTo>
                  <a:lnTo>
                    <a:pt x="1853" y="6469"/>
                  </a:lnTo>
                  <a:lnTo>
                    <a:pt x="2317" y="6917"/>
                  </a:lnTo>
                  <a:lnTo>
                    <a:pt x="2810" y="7351"/>
                  </a:lnTo>
                  <a:lnTo>
                    <a:pt x="3273" y="7724"/>
                  </a:lnTo>
                  <a:lnTo>
                    <a:pt x="3482" y="7888"/>
                  </a:lnTo>
                  <a:lnTo>
                    <a:pt x="3676" y="8023"/>
                  </a:lnTo>
                  <a:lnTo>
                    <a:pt x="4124" y="7620"/>
                  </a:lnTo>
                  <a:lnTo>
                    <a:pt x="4543" y="7201"/>
                  </a:lnTo>
                  <a:lnTo>
                    <a:pt x="4961" y="6783"/>
                  </a:lnTo>
                  <a:lnTo>
                    <a:pt x="5349" y="6350"/>
                  </a:lnTo>
                  <a:lnTo>
                    <a:pt x="5648" y="6006"/>
                  </a:lnTo>
                  <a:lnTo>
                    <a:pt x="5962" y="5647"/>
                  </a:lnTo>
                  <a:lnTo>
                    <a:pt x="6350" y="5184"/>
                  </a:lnTo>
                  <a:lnTo>
                    <a:pt x="6664" y="4781"/>
                  </a:lnTo>
                  <a:lnTo>
                    <a:pt x="6679" y="4766"/>
                  </a:lnTo>
                  <a:lnTo>
                    <a:pt x="6724" y="4706"/>
                  </a:lnTo>
                  <a:lnTo>
                    <a:pt x="7142" y="4154"/>
                  </a:lnTo>
                  <a:lnTo>
                    <a:pt x="2810" y="0"/>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29"/>
            <p:cNvSpPr/>
            <p:nvPr/>
          </p:nvSpPr>
          <p:spPr>
            <a:xfrm>
              <a:off x="-1383054" y="2933018"/>
              <a:ext cx="44960" cy="78588"/>
            </a:xfrm>
            <a:custGeom>
              <a:rect b="b" l="l" r="r" t="t"/>
              <a:pathLst>
                <a:path extrusionOk="0" h="2795" w="1599">
                  <a:moveTo>
                    <a:pt x="30" y="1"/>
                  </a:moveTo>
                  <a:lnTo>
                    <a:pt x="15" y="300"/>
                  </a:lnTo>
                  <a:lnTo>
                    <a:pt x="0" y="613"/>
                  </a:lnTo>
                  <a:lnTo>
                    <a:pt x="0" y="1002"/>
                  </a:lnTo>
                  <a:lnTo>
                    <a:pt x="15" y="1435"/>
                  </a:lnTo>
                  <a:lnTo>
                    <a:pt x="45" y="1898"/>
                  </a:lnTo>
                  <a:lnTo>
                    <a:pt x="75" y="2122"/>
                  </a:lnTo>
                  <a:lnTo>
                    <a:pt x="120" y="2361"/>
                  </a:lnTo>
                  <a:lnTo>
                    <a:pt x="165" y="2585"/>
                  </a:lnTo>
                  <a:lnTo>
                    <a:pt x="224" y="2795"/>
                  </a:lnTo>
                  <a:lnTo>
                    <a:pt x="523" y="2451"/>
                  </a:lnTo>
                  <a:lnTo>
                    <a:pt x="837" y="2092"/>
                  </a:lnTo>
                  <a:lnTo>
                    <a:pt x="1225" y="1629"/>
                  </a:lnTo>
                  <a:lnTo>
                    <a:pt x="1539" y="1226"/>
                  </a:lnTo>
                  <a:lnTo>
                    <a:pt x="1554" y="1211"/>
                  </a:lnTo>
                  <a:lnTo>
                    <a:pt x="1599" y="1151"/>
                  </a:lnTo>
                  <a:lnTo>
                    <a:pt x="30"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29"/>
            <p:cNvSpPr/>
            <p:nvPr/>
          </p:nvSpPr>
          <p:spPr>
            <a:xfrm>
              <a:off x="-1506575" y="2672172"/>
              <a:ext cx="314663" cy="342387"/>
            </a:xfrm>
            <a:custGeom>
              <a:rect b="b" l="l" r="r" t="t"/>
              <a:pathLst>
                <a:path extrusionOk="0" h="12177" w="11191">
                  <a:moveTo>
                    <a:pt x="3437" y="1"/>
                  </a:moveTo>
                  <a:lnTo>
                    <a:pt x="3228" y="15"/>
                  </a:lnTo>
                  <a:lnTo>
                    <a:pt x="3004" y="45"/>
                  </a:lnTo>
                  <a:lnTo>
                    <a:pt x="2780" y="105"/>
                  </a:lnTo>
                  <a:lnTo>
                    <a:pt x="2571" y="165"/>
                  </a:lnTo>
                  <a:lnTo>
                    <a:pt x="2361" y="240"/>
                  </a:lnTo>
                  <a:lnTo>
                    <a:pt x="2167" y="329"/>
                  </a:lnTo>
                  <a:lnTo>
                    <a:pt x="1958" y="434"/>
                  </a:lnTo>
                  <a:lnTo>
                    <a:pt x="1764" y="553"/>
                  </a:lnTo>
                  <a:lnTo>
                    <a:pt x="1585" y="688"/>
                  </a:lnTo>
                  <a:lnTo>
                    <a:pt x="1405" y="837"/>
                  </a:lnTo>
                  <a:lnTo>
                    <a:pt x="1226" y="987"/>
                  </a:lnTo>
                  <a:lnTo>
                    <a:pt x="1062" y="1151"/>
                  </a:lnTo>
                  <a:lnTo>
                    <a:pt x="912" y="1330"/>
                  </a:lnTo>
                  <a:lnTo>
                    <a:pt x="763" y="1509"/>
                  </a:lnTo>
                  <a:lnTo>
                    <a:pt x="628" y="1704"/>
                  </a:lnTo>
                  <a:lnTo>
                    <a:pt x="509" y="1898"/>
                  </a:lnTo>
                  <a:lnTo>
                    <a:pt x="404" y="2107"/>
                  </a:lnTo>
                  <a:lnTo>
                    <a:pt x="300" y="2316"/>
                  </a:lnTo>
                  <a:lnTo>
                    <a:pt x="210" y="2540"/>
                  </a:lnTo>
                  <a:lnTo>
                    <a:pt x="135" y="2764"/>
                  </a:lnTo>
                  <a:lnTo>
                    <a:pt x="76" y="2988"/>
                  </a:lnTo>
                  <a:lnTo>
                    <a:pt x="31" y="3213"/>
                  </a:lnTo>
                  <a:lnTo>
                    <a:pt x="16" y="3452"/>
                  </a:lnTo>
                  <a:lnTo>
                    <a:pt x="1" y="3691"/>
                  </a:lnTo>
                  <a:lnTo>
                    <a:pt x="1" y="3915"/>
                  </a:lnTo>
                  <a:lnTo>
                    <a:pt x="16" y="4154"/>
                  </a:lnTo>
                  <a:lnTo>
                    <a:pt x="61" y="4393"/>
                  </a:lnTo>
                  <a:lnTo>
                    <a:pt x="121" y="4632"/>
                  </a:lnTo>
                  <a:lnTo>
                    <a:pt x="195" y="4856"/>
                  </a:lnTo>
                  <a:lnTo>
                    <a:pt x="300" y="5095"/>
                  </a:lnTo>
                  <a:lnTo>
                    <a:pt x="404" y="5319"/>
                  </a:lnTo>
                  <a:lnTo>
                    <a:pt x="554" y="5543"/>
                  </a:lnTo>
                  <a:lnTo>
                    <a:pt x="867" y="5991"/>
                  </a:lnTo>
                  <a:lnTo>
                    <a:pt x="1256" y="6469"/>
                  </a:lnTo>
                  <a:lnTo>
                    <a:pt x="1689" y="6962"/>
                  </a:lnTo>
                  <a:lnTo>
                    <a:pt x="2167" y="7470"/>
                  </a:lnTo>
                  <a:lnTo>
                    <a:pt x="2556" y="7874"/>
                  </a:lnTo>
                  <a:lnTo>
                    <a:pt x="2959" y="8262"/>
                  </a:lnTo>
                  <a:lnTo>
                    <a:pt x="3362" y="8665"/>
                  </a:lnTo>
                  <a:lnTo>
                    <a:pt x="3796" y="9054"/>
                  </a:lnTo>
                  <a:lnTo>
                    <a:pt x="4632" y="9801"/>
                  </a:lnTo>
                  <a:lnTo>
                    <a:pt x="5469" y="10488"/>
                  </a:lnTo>
                  <a:lnTo>
                    <a:pt x="6231" y="11086"/>
                  </a:lnTo>
                  <a:lnTo>
                    <a:pt x="6589" y="11340"/>
                  </a:lnTo>
                  <a:lnTo>
                    <a:pt x="6918" y="11579"/>
                  </a:lnTo>
                  <a:lnTo>
                    <a:pt x="7217" y="11773"/>
                  </a:lnTo>
                  <a:lnTo>
                    <a:pt x="7486" y="11922"/>
                  </a:lnTo>
                  <a:lnTo>
                    <a:pt x="7710" y="12042"/>
                  </a:lnTo>
                  <a:lnTo>
                    <a:pt x="7904" y="12116"/>
                  </a:lnTo>
                  <a:lnTo>
                    <a:pt x="8024" y="12146"/>
                  </a:lnTo>
                  <a:lnTo>
                    <a:pt x="8143" y="12176"/>
                  </a:lnTo>
                  <a:lnTo>
                    <a:pt x="8367" y="12176"/>
                  </a:lnTo>
                  <a:lnTo>
                    <a:pt x="8472" y="12146"/>
                  </a:lnTo>
                  <a:lnTo>
                    <a:pt x="8576" y="12116"/>
                  </a:lnTo>
                  <a:lnTo>
                    <a:pt x="8681" y="12072"/>
                  </a:lnTo>
                  <a:lnTo>
                    <a:pt x="8785" y="11997"/>
                  </a:lnTo>
                  <a:lnTo>
                    <a:pt x="8890" y="11922"/>
                  </a:lnTo>
                  <a:lnTo>
                    <a:pt x="8980" y="11833"/>
                  </a:lnTo>
                  <a:lnTo>
                    <a:pt x="9084" y="11713"/>
                  </a:lnTo>
                  <a:lnTo>
                    <a:pt x="9174" y="11594"/>
                  </a:lnTo>
                  <a:lnTo>
                    <a:pt x="9264" y="11444"/>
                  </a:lnTo>
                  <a:lnTo>
                    <a:pt x="9353" y="11280"/>
                  </a:lnTo>
                  <a:lnTo>
                    <a:pt x="9443" y="11101"/>
                  </a:lnTo>
                  <a:lnTo>
                    <a:pt x="9532" y="10906"/>
                  </a:lnTo>
                  <a:lnTo>
                    <a:pt x="9727" y="10369"/>
                  </a:lnTo>
                  <a:lnTo>
                    <a:pt x="10100" y="9218"/>
                  </a:lnTo>
                  <a:lnTo>
                    <a:pt x="10205" y="8800"/>
                  </a:lnTo>
                  <a:lnTo>
                    <a:pt x="10518" y="8800"/>
                  </a:lnTo>
                  <a:lnTo>
                    <a:pt x="10683" y="8785"/>
                  </a:lnTo>
                  <a:lnTo>
                    <a:pt x="10847" y="8755"/>
                  </a:lnTo>
                  <a:lnTo>
                    <a:pt x="10997" y="8725"/>
                  </a:lnTo>
                  <a:lnTo>
                    <a:pt x="11116" y="8680"/>
                  </a:lnTo>
                  <a:lnTo>
                    <a:pt x="11161" y="8665"/>
                  </a:lnTo>
                  <a:lnTo>
                    <a:pt x="11176" y="8636"/>
                  </a:lnTo>
                  <a:lnTo>
                    <a:pt x="11191" y="8591"/>
                  </a:lnTo>
                  <a:lnTo>
                    <a:pt x="11191" y="8561"/>
                  </a:lnTo>
                  <a:lnTo>
                    <a:pt x="10608" y="6888"/>
                  </a:lnTo>
                  <a:lnTo>
                    <a:pt x="10698" y="6215"/>
                  </a:lnTo>
                  <a:lnTo>
                    <a:pt x="10743" y="5558"/>
                  </a:lnTo>
                  <a:lnTo>
                    <a:pt x="10758" y="5229"/>
                  </a:lnTo>
                  <a:lnTo>
                    <a:pt x="10772" y="4916"/>
                  </a:lnTo>
                  <a:lnTo>
                    <a:pt x="10772" y="4617"/>
                  </a:lnTo>
                  <a:lnTo>
                    <a:pt x="10758" y="4318"/>
                  </a:lnTo>
                  <a:lnTo>
                    <a:pt x="10743" y="4124"/>
                  </a:lnTo>
                  <a:lnTo>
                    <a:pt x="10698" y="3915"/>
                  </a:lnTo>
                  <a:lnTo>
                    <a:pt x="10653" y="3735"/>
                  </a:lnTo>
                  <a:lnTo>
                    <a:pt x="10578" y="3541"/>
                  </a:lnTo>
                  <a:lnTo>
                    <a:pt x="10489" y="3362"/>
                  </a:lnTo>
                  <a:lnTo>
                    <a:pt x="10384" y="3168"/>
                  </a:lnTo>
                  <a:lnTo>
                    <a:pt x="10279" y="3003"/>
                  </a:lnTo>
                  <a:lnTo>
                    <a:pt x="10145" y="2839"/>
                  </a:lnTo>
                  <a:lnTo>
                    <a:pt x="9996" y="2690"/>
                  </a:lnTo>
                  <a:lnTo>
                    <a:pt x="9846" y="2555"/>
                  </a:lnTo>
                  <a:lnTo>
                    <a:pt x="9667" y="2421"/>
                  </a:lnTo>
                  <a:lnTo>
                    <a:pt x="9488" y="2316"/>
                  </a:lnTo>
                  <a:lnTo>
                    <a:pt x="8860" y="1958"/>
                  </a:lnTo>
                  <a:lnTo>
                    <a:pt x="8143" y="1584"/>
                  </a:lnTo>
                  <a:lnTo>
                    <a:pt x="7351" y="1196"/>
                  </a:lnTo>
                  <a:lnTo>
                    <a:pt x="6948" y="1001"/>
                  </a:lnTo>
                  <a:lnTo>
                    <a:pt x="6530" y="822"/>
                  </a:lnTo>
                  <a:lnTo>
                    <a:pt x="6111" y="658"/>
                  </a:lnTo>
                  <a:lnTo>
                    <a:pt x="5693" y="494"/>
                  </a:lnTo>
                  <a:lnTo>
                    <a:pt x="5290" y="359"/>
                  </a:lnTo>
                  <a:lnTo>
                    <a:pt x="4886" y="240"/>
                  </a:lnTo>
                  <a:lnTo>
                    <a:pt x="4498" y="135"/>
                  </a:lnTo>
                  <a:lnTo>
                    <a:pt x="4124" y="60"/>
                  </a:lnTo>
                  <a:lnTo>
                    <a:pt x="3766" y="15"/>
                  </a:lnTo>
                  <a:lnTo>
                    <a:pt x="3437"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9"/>
            <p:cNvSpPr/>
            <p:nvPr/>
          </p:nvSpPr>
          <p:spPr>
            <a:xfrm>
              <a:off x="-1271737" y="2927142"/>
              <a:ext cx="31098" cy="27752"/>
            </a:xfrm>
            <a:custGeom>
              <a:rect b="b" l="l" r="r" t="t"/>
              <a:pathLst>
                <a:path extrusionOk="0" h="987" w="1106">
                  <a:moveTo>
                    <a:pt x="90" y="1"/>
                  </a:moveTo>
                  <a:lnTo>
                    <a:pt x="45" y="31"/>
                  </a:lnTo>
                  <a:lnTo>
                    <a:pt x="15" y="61"/>
                  </a:lnTo>
                  <a:lnTo>
                    <a:pt x="0" y="105"/>
                  </a:lnTo>
                  <a:lnTo>
                    <a:pt x="0" y="165"/>
                  </a:lnTo>
                  <a:lnTo>
                    <a:pt x="60" y="285"/>
                  </a:lnTo>
                  <a:lnTo>
                    <a:pt x="120" y="404"/>
                  </a:lnTo>
                  <a:lnTo>
                    <a:pt x="209" y="539"/>
                  </a:lnTo>
                  <a:lnTo>
                    <a:pt x="329" y="673"/>
                  </a:lnTo>
                  <a:lnTo>
                    <a:pt x="404" y="733"/>
                  </a:lnTo>
                  <a:lnTo>
                    <a:pt x="478" y="793"/>
                  </a:lnTo>
                  <a:lnTo>
                    <a:pt x="568" y="852"/>
                  </a:lnTo>
                  <a:lnTo>
                    <a:pt x="673" y="912"/>
                  </a:lnTo>
                  <a:lnTo>
                    <a:pt x="777" y="942"/>
                  </a:lnTo>
                  <a:lnTo>
                    <a:pt x="897" y="972"/>
                  </a:lnTo>
                  <a:lnTo>
                    <a:pt x="971" y="987"/>
                  </a:lnTo>
                  <a:lnTo>
                    <a:pt x="1016" y="987"/>
                  </a:lnTo>
                  <a:lnTo>
                    <a:pt x="1061" y="957"/>
                  </a:lnTo>
                  <a:lnTo>
                    <a:pt x="1091" y="927"/>
                  </a:lnTo>
                  <a:lnTo>
                    <a:pt x="1106" y="867"/>
                  </a:lnTo>
                  <a:lnTo>
                    <a:pt x="1106" y="822"/>
                  </a:lnTo>
                  <a:lnTo>
                    <a:pt x="1091" y="778"/>
                  </a:lnTo>
                  <a:lnTo>
                    <a:pt x="1046" y="748"/>
                  </a:lnTo>
                  <a:lnTo>
                    <a:pt x="1001" y="733"/>
                  </a:lnTo>
                  <a:lnTo>
                    <a:pt x="897" y="718"/>
                  </a:lnTo>
                  <a:lnTo>
                    <a:pt x="807" y="688"/>
                  </a:lnTo>
                  <a:lnTo>
                    <a:pt x="717" y="658"/>
                  </a:lnTo>
                  <a:lnTo>
                    <a:pt x="643" y="613"/>
                  </a:lnTo>
                  <a:lnTo>
                    <a:pt x="508" y="494"/>
                  </a:lnTo>
                  <a:lnTo>
                    <a:pt x="419" y="389"/>
                  </a:lnTo>
                  <a:lnTo>
                    <a:pt x="344" y="270"/>
                  </a:lnTo>
                  <a:lnTo>
                    <a:pt x="284" y="180"/>
                  </a:lnTo>
                  <a:lnTo>
                    <a:pt x="254" y="75"/>
                  </a:lnTo>
                  <a:lnTo>
                    <a:pt x="224" y="31"/>
                  </a:lnTo>
                  <a:lnTo>
                    <a:pt x="180"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9"/>
            <p:cNvSpPr/>
            <p:nvPr/>
          </p:nvSpPr>
          <p:spPr>
            <a:xfrm>
              <a:off x="-1314166" y="2856567"/>
              <a:ext cx="53789" cy="35316"/>
            </a:xfrm>
            <a:custGeom>
              <a:rect b="b" l="l" r="r" t="t"/>
              <a:pathLst>
                <a:path extrusionOk="0" h="1256" w="1913">
                  <a:moveTo>
                    <a:pt x="434" y="1"/>
                  </a:moveTo>
                  <a:lnTo>
                    <a:pt x="299" y="31"/>
                  </a:lnTo>
                  <a:lnTo>
                    <a:pt x="165" y="76"/>
                  </a:lnTo>
                  <a:lnTo>
                    <a:pt x="120" y="106"/>
                  </a:lnTo>
                  <a:lnTo>
                    <a:pt x="75" y="135"/>
                  </a:lnTo>
                  <a:lnTo>
                    <a:pt x="45" y="180"/>
                  </a:lnTo>
                  <a:lnTo>
                    <a:pt x="15" y="225"/>
                  </a:lnTo>
                  <a:lnTo>
                    <a:pt x="0" y="270"/>
                  </a:lnTo>
                  <a:lnTo>
                    <a:pt x="0" y="330"/>
                  </a:lnTo>
                  <a:lnTo>
                    <a:pt x="0" y="389"/>
                  </a:lnTo>
                  <a:lnTo>
                    <a:pt x="15" y="449"/>
                  </a:lnTo>
                  <a:lnTo>
                    <a:pt x="60" y="569"/>
                  </a:lnTo>
                  <a:lnTo>
                    <a:pt x="150" y="688"/>
                  </a:lnTo>
                  <a:lnTo>
                    <a:pt x="254" y="808"/>
                  </a:lnTo>
                  <a:lnTo>
                    <a:pt x="404" y="912"/>
                  </a:lnTo>
                  <a:lnTo>
                    <a:pt x="568" y="1017"/>
                  </a:lnTo>
                  <a:lnTo>
                    <a:pt x="747" y="1106"/>
                  </a:lnTo>
                  <a:lnTo>
                    <a:pt x="942" y="1181"/>
                  </a:lnTo>
                  <a:lnTo>
                    <a:pt x="1136" y="1226"/>
                  </a:lnTo>
                  <a:lnTo>
                    <a:pt x="1315" y="1256"/>
                  </a:lnTo>
                  <a:lnTo>
                    <a:pt x="1479" y="1256"/>
                  </a:lnTo>
                  <a:lnTo>
                    <a:pt x="1614" y="1226"/>
                  </a:lnTo>
                  <a:lnTo>
                    <a:pt x="1733" y="1181"/>
                  </a:lnTo>
                  <a:lnTo>
                    <a:pt x="1793" y="1151"/>
                  </a:lnTo>
                  <a:lnTo>
                    <a:pt x="1838" y="1121"/>
                  </a:lnTo>
                  <a:lnTo>
                    <a:pt x="1868" y="1077"/>
                  </a:lnTo>
                  <a:lnTo>
                    <a:pt x="1898" y="1032"/>
                  </a:lnTo>
                  <a:lnTo>
                    <a:pt x="1913" y="987"/>
                  </a:lnTo>
                  <a:lnTo>
                    <a:pt x="1913" y="927"/>
                  </a:lnTo>
                  <a:lnTo>
                    <a:pt x="1913" y="867"/>
                  </a:lnTo>
                  <a:lnTo>
                    <a:pt x="1898" y="808"/>
                  </a:lnTo>
                  <a:lnTo>
                    <a:pt x="1853" y="703"/>
                  </a:lnTo>
                  <a:lnTo>
                    <a:pt x="1763" y="569"/>
                  </a:lnTo>
                  <a:lnTo>
                    <a:pt x="1659" y="464"/>
                  </a:lnTo>
                  <a:lnTo>
                    <a:pt x="1509" y="345"/>
                  </a:lnTo>
                  <a:lnTo>
                    <a:pt x="1345" y="240"/>
                  </a:lnTo>
                  <a:lnTo>
                    <a:pt x="1166" y="150"/>
                  </a:lnTo>
                  <a:lnTo>
                    <a:pt x="971" y="76"/>
                  </a:lnTo>
                  <a:lnTo>
                    <a:pt x="777" y="31"/>
                  </a:lnTo>
                  <a:lnTo>
                    <a:pt x="598"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9"/>
            <p:cNvSpPr/>
            <p:nvPr/>
          </p:nvSpPr>
          <p:spPr>
            <a:xfrm>
              <a:off x="-1239401" y="2838937"/>
              <a:ext cx="13047" cy="23562"/>
            </a:xfrm>
            <a:custGeom>
              <a:rect b="b" l="l" r="r" t="t"/>
              <a:pathLst>
                <a:path extrusionOk="0" h="838" w="464">
                  <a:moveTo>
                    <a:pt x="210" y="0"/>
                  </a:moveTo>
                  <a:lnTo>
                    <a:pt x="165" y="15"/>
                  </a:lnTo>
                  <a:lnTo>
                    <a:pt x="120" y="60"/>
                  </a:lnTo>
                  <a:lnTo>
                    <a:pt x="90" y="105"/>
                  </a:lnTo>
                  <a:lnTo>
                    <a:pt x="45" y="165"/>
                  </a:lnTo>
                  <a:lnTo>
                    <a:pt x="30" y="240"/>
                  </a:lnTo>
                  <a:lnTo>
                    <a:pt x="1" y="314"/>
                  </a:lnTo>
                  <a:lnTo>
                    <a:pt x="1" y="404"/>
                  </a:lnTo>
                  <a:lnTo>
                    <a:pt x="1" y="479"/>
                  </a:lnTo>
                  <a:lnTo>
                    <a:pt x="1" y="568"/>
                  </a:lnTo>
                  <a:lnTo>
                    <a:pt x="16" y="643"/>
                  </a:lnTo>
                  <a:lnTo>
                    <a:pt x="45" y="703"/>
                  </a:lnTo>
                  <a:lnTo>
                    <a:pt x="75" y="747"/>
                  </a:lnTo>
                  <a:lnTo>
                    <a:pt x="105" y="792"/>
                  </a:lnTo>
                  <a:lnTo>
                    <a:pt x="150" y="822"/>
                  </a:lnTo>
                  <a:lnTo>
                    <a:pt x="195" y="837"/>
                  </a:lnTo>
                  <a:lnTo>
                    <a:pt x="255" y="837"/>
                  </a:lnTo>
                  <a:lnTo>
                    <a:pt x="299" y="807"/>
                  </a:lnTo>
                  <a:lnTo>
                    <a:pt x="329" y="777"/>
                  </a:lnTo>
                  <a:lnTo>
                    <a:pt x="374" y="718"/>
                  </a:lnTo>
                  <a:lnTo>
                    <a:pt x="404" y="658"/>
                  </a:lnTo>
                  <a:lnTo>
                    <a:pt x="434" y="598"/>
                  </a:lnTo>
                  <a:lnTo>
                    <a:pt x="449" y="508"/>
                  </a:lnTo>
                  <a:lnTo>
                    <a:pt x="464" y="434"/>
                  </a:lnTo>
                  <a:lnTo>
                    <a:pt x="464" y="344"/>
                  </a:lnTo>
                  <a:lnTo>
                    <a:pt x="449" y="269"/>
                  </a:lnTo>
                  <a:lnTo>
                    <a:pt x="434" y="195"/>
                  </a:lnTo>
                  <a:lnTo>
                    <a:pt x="419" y="135"/>
                  </a:lnTo>
                  <a:lnTo>
                    <a:pt x="389" y="75"/>
                  </a:lnTo>
                  <a:lnTo>
                    <a:pt x="344" y="30"/>
                  </a:lnTo>
                  <a:lnTo>
                    <a:pt x="299" y="0"/>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9"/>
            <p:cNvSpPr/>
            <p:nvPr/>
          </p:nvSpPr>
          <p:spPr>
            <a:xfrm>
              <a:off x="-1264595" y="2809104"/>
              <a:ext cx="51680" cy="24828"/>
            </a:xfrm>
            <a:custGeom>
              <a:rect b="b" l="l" r="r" t="t"/>
              <a:pathLst>
                <a:path extrusionOk="0" h="883" w="1838">
                  <a:moveTo>
                    <a:pt x="1046" y="1"/>
                  </a:moveTo>
                  <a:lnTo>
                    <a:pt x="912" y="31"/>
                  </a:lnTo>
                  <a:lnTo>
                    <a:pt x="792" y="46"/>
                  </a:lnTo>
                  <a:lnTo>
                    <a:pt x="687" y="90"/>
                  </a:lnTo>
                  <a:lnTo>
                    <a:pt x="583" y="135"/>
                  </a:lnTo>
                  <a:lnTo>
                    <a:pt x="478" y="195"/>
                  </a:lnTo>
                  <a:lnTo>
                    <a:pt x="299" y="300"/>
                  </a:lnTo>
                  <a:lnTo>
                    <a:pt x="150" y="434"/>
                  </a:lnTo>
                  <a:lnTo>
                    <a:pt x="45" y="554"/>
                  </a:lnTo>
                  <a:lnTo>
                    <a:pt x="0" y="628"/>
                  </a:lnTo>
                  <a:lnTo>
                    <a:pt x="0" y="703"/>
                  </a:lnTo>
                  <a:lnTo>
                    <a:pt x="30" y="778"/>
                  </a:lnTo>
                  <a:lnTo>
                    <a:pt x="75" y="837"/>
                  </a:lnTo>
                  <a:lnTo>
                    <a:pt x="120" y="852"/>
                  </a:lnTo>
                  <a:lnTo>
                    <a:pt x="165" y="867"/>
                  </a:lnTo>
                  <a:lnTo>
                    <a:pt x="209" y="882"/>
                  </a:lnTo>
                  <a:lnTo>
                    <a:pt x="269" y="867"/>
                  </a:lnTo>
                  <a:lnTo>
                    <a:pt x="314" y="837"/>
                  </a:lnTo>
                  <a:lnTo>
                    <a:pt x="359" y="808"/>
                  </a:lnTo>
                  <a:lnTo>
                    <a:pt x="463" y="703"/>
                  </a:lnTo>
                  <a:lnTo>
                    <a:pt x="568" y="613"/>
                  </a:lnTo>
                  <a:lnTo>
                    <a:pt x="702" y="524"/>
                  </a:lnTo>
                  <a:lnTo>
                    <a:pt x="792" y="479"/>
                  </a:lnTo>
                  <a:lnTo>
                    <a:pt x="882" y="449"/>
                  </a:lnTo>
                  <a:lnTo>
                    <a:pt x="971" y="419"/>
                  </a:lnTo>
                  <a:lnTo>
                    <a:pt x="1076" y="404"/>
                  </a:lnTo>
                  <a:lnTo>
                    <a:pt x="1195" y="404"/>
                  </a:lnTo>
                  <a:lnTo>
                    <a:pt x="1300" y="419"/>
                  </a:lnTo>
                  <a:lnTo>
                    <a:pt x="1419" y="449"/>
                  </a:lnTo>
                  <a:lnTo>
                    <a:pt x="1554" y="494"/>
                  </a:lnTo>
                  <a:lnTo>
                    <a:pt x="1629" y="524"/>
                  </a:lnTo>
                  <a:lnTo>
                    <a:pt x="1703" y="509"/>
                  </a:lnTo>
                  <a:lnTo>
                    <a:pt x="1778" y="464"/>
                  </a:lnTo>
                  <a:lnTo>
                    <a:pt x="1823" y="404"/>
                  </a:lnTo>
                  <a:lnTo>
                    <a:pt x="1838" y="329"/>
                  </a:lnTo>
                  <a:lnTo>
                    <a:pt x="1823" y="255"/>
                  </a:lnTo>
                  <a:lnTo>
                    <a:pt x="1793" y="180"/>
                  </a:lnTo>
                  <a:lnTo>
                    <a:pt x="1718" y="135"/>
                  </a:lnTo>
                  <a:lnTo>
                    <a:pt x="1584" y="75"/>
                  </a:lnTo>
                  <a:lnTo>
                    <a:pt x="1434" y="31"/>
                  </a:lnTo>
                  <a:lnTo>
                    <a:pt x="1300" y="16"/>
                  </a:lnTo>
                  <a:lnTo>
                    <a:pt x="1166" y="1"/>
                  </a:lnTo>
                  <a:close/>
                </a:path>
              </a:pathLst>
            </a:custGeom>
            <a:solidFill>
              <a:srgbClr val="0020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9"/>
            <p:cNvSpPr/>
            <p:nvPr/>
          </p:nvSpPr>
          <p:spPr>
            <a:xfrm>
              <a:off x="-1374647" y="2801119"/>
              <a:ext cx="25221" cy="55082"/>
            </a:xfrm>
            <a:custGeom>
              <a:rect b="b" l="l" r="r" t="t"/>
              <a:pathLst>
                <a:path extrusionOk="0" h="1959" w="897">
                  <a:moveTo>
                    <a:pt x="149" y="1"/>
                  </a:moveTo>
                  <a:lnTo>
                    <a:pt x="90" y="16"/>
                  </a:lnTo>
                  <a:lnTo>
                    <a:pt x="45" y="46"/>
                  </a:lnTo>
                  <a:lnTo>
                    <a:pt x="15" y="91"/>
                  </a:lnTo>
                  <a:lnTo>
                    <a:pt x="0" y="135"/>
                  </a:lnTo>
                  <a:lnTo>
                    <a:pt x="15" y="195"/>
                  </a:lnTo>
                  <a:lnTo>
                    <a:pt x="45" y="240"/>
                  </a:lnTo>
                  <a:lnTo>
                    <a:pt x="134" y="359"/>
                  </a:lnTo>
                  <a:lnTo>
                    <a:pt x="239" y="494"/>
                  </a:lnTo>
                  <a:lnTo>
                    <a:pt x="344" y="673"/>
                  </a:lnTo>
                  <a:lnTo>
                    <a:pt x="448" y="897"/>
                  </a:lnTo>
                  <a:lnTo>
                    <a:pt x="493" y="1032"/>
                  </a:lnTo>
                  <a:lnTo>
                    <a:pt x="538" y="1166"/>
                  </a:lnTo>
                  <a:lnTo>
                    <a:pt x="568" y="1316"/>
                  </a:lnTo>
                  <a:lnTo>
                    <a:pt x="598" y="1480"/>
                  </a:lnTo>
                  <a:lnTo>
                    <a:pt x="613" y="1644"/>
                  </a:lnTo>
                  <a:lnTo>
                    <a:pt x="613" y="1824"/>
                  </a:lnTo>
                  <a:lnTo>
                    <a:pt x="627" y="1868"/>
                  </a:lnTo>
                  <a:lnTo>
                    <a:pt x="642" y="1913"/>
                  </a:lnTo>
                  <a:lnTo>
                    <a:pt x="672" y="1943"/>
                  </a:lnTo>
                  <a:lnTo>
                    <a:pt x="717" y="1958"/>
                  </a:lnTo>
                  <a:lnTo>
                    <a:pt x="807" y="1958"/>
                  </a:lnTo>
                  <a:lnTo>
                    <a:pt x="852" y="1928"/>
                  </a:lnTo>
                  <a:lnTo>
                    <a:pt x="881" y="1883"/>
                  </a:lnTo>
                  <a:lnTo>
                    <a:pt x="896" y="1824"/>
                  </a:lnTo>
                  <a:lnTo>
                    <a:pt x="896" y="1629"/>
                  </a:lnTo>
                  <a:lnTo>
                    <a:pt x="881" y="1435"/>
                  </a:lnTo>
                  <a:lnTo>
                    <a:pt x="852" y="1271"/>
                  </a:lnTo>
                  <a:lnTo>
                    <a:pt x="807" y="1106"/>
                  </a:lnTo>
                  <a:lnTo>
                    <a:pt x="762" y="942"/>
                  </a:lnTo>
                  <a:lnTo>
                    <a:pt x="717" y="793"/>
                  </a:lnTo>
                  <a:lnTo>
                    <a:pt x="598" y="539"/>
                  </a:lnTo>
                  <a:lnTo>
                    <a:pt x="463" y="330"/>
                  </a:lnTo>
                  <a:lnTo>
                    <a:pt x="359" y="180"/>
                  </a:lnTo>
                  <a:lnTo>
                    <a:pt x="239" y="46"/>
                  </a:lnTo>
                  <a:lnTo>
                    <a:pt x="194" y="16"/>
                  </a:lnTo>
                  <a:lnTo>
                    <a:pt x="149"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9"/>
            <p:cNvSpPr/>
            <p:nvPr/>
          </p:nvSpPr>
          <p:spPr>
            <a:xfrm>
              <a:off x="-1383054" y="2821701"/>
              <a:ext cx="29439" cy="9701"/>
            </a:xfrm>
            <a:custGeom>
              <a:rect b="b" l="l" r="r" t="t"/>
              <a:pathLst>
                <a:path extrusionOk="0" h="345" w="1047">
                  <a:moveTo>
                    <a:pt x="538" y="1"/>
                  </a:moveTo>
                  <a:lnTo>
                    <a:pt x="404" y="16"/>
                  </a:lnTo>
                  <a:lnTo>
                    <a:pt x="194" y="46"/>
                  </a:lnTo>
                  <a:lnTo>
                    <a:pt x="105" y="61"/>
                  </a:lnTo>
                  <a:lnTo>
                    <a:pt x="45" y="91"/>
                  </a:lnTo>
                  <a:lnTo>
                    <a:pt x="15" y="135"/>
                  </a:lnTo>
                  <a:lnTo>
                    <a:pt x="0" y="180"/>
                  </a:lnTo>
                  <a:lnTo>
                    <a:pt x="0" y="240"/>
                  </a:lnTo>
                  <a:lnTo>
                    <a:pt x="15" y="270"/>
                  </a:lnTo>
                  <a:lnTo>
                    <a:pt x="45" y="300"/>
                  </a:lnTo>
                  <a:lnTo>
                    <a:pt x="75" y="330"/>
                  </a:lnTo>
                  <a:lnTo>
                    <a:pt x="105" y="330"/>
                  </a:lnTo>
                  <a:lnTo>
                    <a:pt x="135" y="345"/>
                  </a:lnTo>
                  <a:lnTo>
                    <a:pt x="180" y="330"/>
                  </a:lnTo>
                  <a:lnTo>
                    <a:pt x="299" y="300"/>
                  </a:lnTo>
                  <a:lnTo>
                    <a:pt x="478" y="285"/>
                  </a:lnTo>
                  <a:lnTo>
                    <a:pt x="673" y="285"/>
                  </a:lnTo>
                  <a:lnTo>
                    <a:pt x="762" y="300"/>
                  </a:lnTo>
                  <a:lnTo>
                    <a:pt x="852" y="330"/>
                  </a:lnTo>
                  <a:lnTo>
                    <a:pt x="956" y="330"/>
                  </a:lnTo>
                  <a:lnTo>
                    <a:pt x="1001" y="300"/>
                  </a:lnTo>
                  <a:lnTo>
                    <a:pt x="1031" y="255"/>
                  </a:lnTo>
                  <a:lnTo>
                    <a:pt x="1046" y="195"/>
                  </a:lnTo>
                  <a:lnTo>
                    <a:pt x="1031" y="135"/>
                  </a:lnTo>
                  <a:lnTo>
                    <a:pt x="1001" y="91"/>
                  </a:lnTo>
                  <a:lnTo>
                    <a:pt x="956" y="61"/>
                  </a:lnTo>
                  <a:lnTo>
                    <a:pt x="822" y="16"/>
                  </a:lnTo>
                  <a:lnTo>
                    <a:pt x="687" y="1"/>
                  </a:lnTo>
                  <a:close/>
                </a:path>
              </a:pathLst>
            </a:custGeom>
            <a:solidFill>
              <a:srgbClr val="FB9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9"/>
            <p:cNvSpPr/>
            <p:nvPr/>
          </p:nvSpPr>
          <p:spPr>
            <a:xfrm>
              <a:off x="-1506575" y="2672172"/>
              <a:ext cx="289048" cy="210488"/>
            </a:xfrm>
            <a:custGeom>
              <a:rect b="b" l="l" r="r" t="t"/>
              <a:pathLst>
                <a:path extrusionOk="0" h="7486" w="10280">
                  <a:moveTo>
                    <a:pt x="3437" y="1"/>
                  </a:moveTo>
                  <a:lnTo>
                    <a:pt x="3228" y="15"/>
                  </a:lnTo>
                  <a:lnTo>
                    <a:pt x="3004" y="45"/>
                  </a:lnTo>
                  <a:lnTo>
                    <a:pt x="2780" y="105"/>
                  </a:lnTo>
                  <a:lnTo>
                    <a:pt x="2571" y="165"/>
                  </a:lnTo>
                  <a:lnTo>
                    <a:pt x="2361" y="240"/>
                  </a:lnTo>
                  <a:lnTo>
                    <a:pt x="2167" y="329"/>
                  </a:lnTo>
                  <a:lnTo>
                    <a:pt x="1958" y="434"/>
                  </a:lnTo>
                  <a:lnTo>
                    <a:pt x="1764" y="553"/>
                  </a:lnTo>
                  <a:lnTo>
                    <a:pt x="1585" y="688"/>
                  </a:lnTo>
                  <a:lnTo>
                    <a:pt x="1405" y="837"/>
                  </a:lnTo>
                  <a:lnTo>
                    <a:pt x="1226" y="987"/>
                  </a:lnTo>
                  <a:lnTo>
                    <a:pt x="1062" y="1151"/>
                  </a:lnTo>
                  <a:lnTo>
                    <a:pt x="912" y="1330"/>
                  </a:lnTo>
                  <a:lnTo>
                    <a:pt x="763" y="1509"/>
                  </a:lnTo>
                  <a:lnTo>
                    <a:pt x="628" y="1704"/>
                  </a:lnTo>
                  <a:lnTo>
                    <a:pt x="509" y="1898"/>
                  </a:lnTo>
                  <a:lnTo>
                    <a:pt x="404" y="2107"/>
                  </a:lnTo>
                  <a:lnTo>
                    <a:pt x="300" y="2316"/>
                  </a:lnTo>
                  <a:lnTo>
                    <a:pt x="210" y="2540"/>
                  </a:lnTo>
                  <a:lnTo>
                    <a:pt x="135" y="2764"/>
                  </a:lnTo>
                  <a:lnTo>
                    <a:pt x="76" y="2988"/>
                  </a:lnTo>
                  <a:lnTo>
                    <a:pt x="31" y="3213"/>
                  </a:lnTo>
                  <a:lnTo>
                    <a:pt x="16" y="3452"/>
                  </a:lnTo>
                  <a:lnTo>
                    <a:pt x="1" y="3691"/>
                  </a:lnTo>
                  <a:lnTo>
                    <a:pt x="1" y="3915"/>
                  </a:lnTo>
                  <a:lnTo>
                    <a:pt x="16" y="4154"/>
                  </a:lnTo>
                  <a:lnTo>
                    <a:pt x="61" y="4393"/>
                  </a:lnTo>
                  <a:lnTo>
                    <a:pt x="121" y="4632"/>
                  </a:lnTo>
                  <a:lnTo>
                    <a:pt x="195" y="4856"/>
                  </a:lnTo>
                  <a:lnTo>
                    <a:pt x="300" y="5095"/>
                  </a:lnTo>
                  <a:lnTo>
                    <a:pt x="404" y="5319"/>
                  </a:lnTo>
                  <a:lnTo>
                    <a:pt x="554" y="5543"/>
                  </a:lnTo>
                  <a:lnTo>
                    <a:pt x="867" y="5991"/>
                  </a:lnTo>
                  <a:lnTo>
                    <a:pt x="1256" y="6469"/>
                  </a:lnTo>
                  <a:lnTo>
                    <a:pt x="1689" y="6962"/>
                  </a:lnTo>
                  <a:lnTo>
                    <a:pt x="2167" y="7470"/>
                  </a:lnTo>
                  <a:lnTo>
                    <a:pt x="2257" y="7485"/>
                  </a:lnTo>
                  <a:lnTo>
                    <a:pt x="2361" y="7485"/>
                  </a:lnTo>
                  <a:lnTo>
                    <a:pt x="2466" y="7470"/>
                  </a:lnTo>
                  <a:lnTo>
                    <a:pt x="2571" y="7455"/>
                  </a:lnTo>
                  <a:lnTo>
                    <a:pt x="2675" y="7425"/>
                  </a:lnTo>
                  <a:lnTo>
                    <a:pt x="2795" y="7381"/>
                  </a:lnTo>
                  <a:lnTo>
                    <a:pt x="2899" y="7321"/>
                  </a:lnTo>
                  <a:lnTo>
                    <a:pt x="3019" y="7261"/>
                  </a:lnTo>
                  <a:lnTo>
                    <a:pt x="3123" y="7186"/>
                  </a:lnTo>
                  <a:lnTo>
                    <a:pt x="3228" y="7097"/>
                  </a:lnTo>
                  <a:lnTo>
                    <a:pt x="3333" y="6992"/>
                  </a:lnTo>
                  <a:lnTo>
                    <a:pt x="3437" y="6888"/>
                  </a:lnTo>
                  <a:lnTo>
                    <a:pt x="3542" y="6768"/>
                  </a:lnTo>
                  <a:lnTo>
                    <a:pt x="3631" y="6634"/>
                  </a:lnTo>
                  <a:lnTo>
                    <a:pt x="3721" y="6499"/>
                  </a:lnTo>
                  <a:lnTo>
                    <a:pt x="3811" y="6350"/>
                  </a:lnTo>
                  <a:lnTo>
                    <a:pt x="3721" y="6185"/>
                  </a:lnTo>
                  <a:lnTo>
                    <a:pt x="3646" y="6006"/>
                  </a:lnTo>
                  <a:lnTo>
                    <a:pt x="3587" y="5827"/>
                  </a:lnTo>
                  <a:lnTo>
                    <a:pt x="3542" y="5663"/>
                  </a:lnTo>
                  <a:lnTo>
                    <a:pt x="3497" y="5483"/>
                  </a:lnTo>
                  <a:lnTo>
                    <a:pt x="3467" y="5304"/>
                  </a:lnTo>
                  <a:lnTo>
                    <a:pt x="3467" y="5125"/>
                  </a:lnTo>
                  <a:lnTo>
                    <a:pt x="3467" y="4960"/>
                  </a:lnTo>
                  <a:lnTo>
                    <a:pt x="3497" y="4796"/>
                  </a:lnTo>
                  <a:lnTo>
                    <a:pt x="3542" y="4632"/>
                  </a:lnTo>
                  <a:lnTo>
                    <a:pt x="3587" y="4482"/>
                  </a:lnTo>
                  <a:lnTo>
                    <a:pt x="3676" y="4333"/>
                  </a:lnTo>
                  <a:lnTo>
                    <a:pt x="3766" y="4199"/>
                  </a:lnTo>
                  <a:lnTo>
                    <a:pt x="3885" y="4079"/>
                  </a:lnTo>
                  <a:lnTo>
                    <a:pt x="4020" y="3974"/>
                  </a:lnTo>
                  <a:lnTo>
                    <a:pt x="4184" y="3870"/>
                  </a:lnTo>
                  <a:lnTo>
                    <a:pt x="4319" y="3795"/>
                  </a:lnTo>
                  <a:lnTo>
                    <a:pt x="4468" y="3750"/>
                  </a:lnTo>
                  <a:lnTo>
                    <a:pt x="4602" y="3706"/>
                  </a:lnTo>
                  <a:lnTo>
                    <a:pt x="4737" y="3676"/>
                  </a:lnTo>
                  <a:lnTo>
                    <a:pt x="4856" y="3661"/>
                  </a:lnTo>
                  <a:lnTo>
                    <a:pt x="4976" y="3661"/>
                  </a:lnTo>
                  <a:lnTo>
                    <a:pt x="5095" y="3676"/>
                  </a:lnTo>
                  <a:lnTo>
                    <a:pt x="5215" y="3691"/>
                  </a:lnTo>
                  <a:lnTo>
                    <a:pt x="5319" y="3720"/>
                  </a:lnTo>
                  <a:lnTo>
                    <a:pt x="5424" y="3750"/>
                  </a:lnTo>
                  <a:lnTo>
                    <a:pt x="5618" y="3855"/>
                  </a:lnTo>
                  <a:lnTo>
                    <a:pt x="5783" y="3959"/>
                  </a:lnTo>
                  <a:lnTo>
                    <a:pt x="5947" y="4094"/>
                  </a:lnTo>
                  <a:lnTo>
                    <a:pt x="6081" y="4243"/>
                  </a:lnTo>
                  <a:lnTo>
                    <a:pt x="6201" y="4393"/>
                  </a:lnTo>
                  <a:lnTo>
                    <a:pt x="6291" y="4527"/>
                  </a:lnTo>
                  <a:lnTo>
                    <a:pt x="6380" y="4662"/>
                  </a:lnTo>
                  <a:lnTo>
                    <a:pt x="6485" y="4871"/>
                  </a:lnTo>
                  <a:lnTo>
                    <a:pt x="6515" y="4945"/>
                  </a:lnTo>
                  <a:lnTo>
                    <a:pt x="6739" y="4975"/>
                  </a:lnTo>
                  <a:lnTo>
                    <a:pt x="6963" y="4990"/>
                  </a:lnTo>
                  <a:lnTo>
                    <a:pt x="7067" y="4527"/>
                  </a:lnTo>
                  <a:lnTo>
                    <a:pt x="7172" y="4079"/>
                  </a:lnTo>
                  <a:lnTo>
                    <a:pt x="7277" y="3646"/>
                  </a:lnTo>
                  <a:lnTo>
                    <a:pt x="7366" y="3198"/>
                  </a:lnTo>
                  <a:lnTo>
                    <a:pt x="7546" y="3198"/>
                  </a:lnTo>
                  <a:lnTo>
                    <a:pt x="7740" y="3168"/>
                  </a:lnTo>
                  <a:lnTo>
                    <a:pt x="7934" y="3108"/>
                  </a:lnTo>
                  <a:lnTo>
                    <a:pt x="8128" y="3018"/>
                  </a:lnTo>
                  <a:lnTo>
                    <a:pt x="8322" y="2899"/>
                  </a:lnTo>
                  <a:lnTo>
                    <a:pt x="8502" y="2764"/>
                  </a:lnTo>
                  <a:lnTo>
                    <a:pt x="8681" y="2615"/>
                  </a:lnTo>
                  <a:lnTo>
                    <a:pt x="8845" y="2451"/>
                  </a:lnTo>
                  <a:lnTo>
                    <a:pt x="9547" y="2764"/>
                  </a:lnTo>
                  <a:lnTo>
                    <a:pt x="9906" y="2914"/>
                  </a:lnTo>
                  <a:lnTo>
                    <a:pt x="10100" y="2973"/>
                  </a:lnTo>
                  <a:lnTo>
                    <a:pt x="10279" y="3018"/>
                  </a:lnTo>
                  <a:lnTo>
                    <a:pt x="10115" y="2809"/>
                  </a:lnTo>
                  <a:lnTo>
                    <a:pt x="9921" y="2615"/>
                  </a:lnTo>
                  <a:lnTo>
                    <a:pt x="9712" y="2451"/>
                  </a:lnTo>
                  <a:lnTo>
                    <a:pt x="9488" y="2316"/>
                  </a:lnTo>
                  <a:lnTo>
                    <a:pt x="8860" y="1958"/>
                  </a:lnTo>
                  <a:lnTo>
                    <a:pt x="8143" y="1584"/>
                  </a:lnTo>
                  <a:lnTo>
                    <a:pt x="7351" y="1196"/>
                  </a:lnTo>
                  <a:lnTo>
                    <a:pt x="6948" y="1001"/>
                  </a:lnTo>
                  <a:lnTo>
                    <a:pt x="6530" y="822"/>
                  </a:lnTo>
                  <a:lnTo>
                    <a:pt x="6111" y="658"/>
                  </a:lnTo>
                  <a:lnTo>
                    <a:pt x="5693" y="494"/>
                  </a:lnTo>
                  <a:lnTo>
                    <a:pt x="5290" y="359"/>
                  </a:lnTo>
                  <a:lnTo>
                    <a:pt x="4886" y="240"/>
                  </a:lnTo>
                  <a:lnTo>
                    <a:pt x="4498" y="135"/>
                  </a:lnTo>
                  <a:lnTo>
                    <a:pt x="4124" y="60"/>
                  </a:lnTo>
                  <a:lnTo>
                    <a:pt x="3766" y="15"/>
                  </a:lnTo>
                  <a:lnTo>
                    <a:pt x="34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9"/>
            <p:cNvSpPr/>
            <p:nvPr/>
          </p:nvSpPr>
          <p:spPr>
            <a:xfrm>
              <a:off x="-1254950" y="2797773"/>
              <a:ext cx="50865" cy="99592"/>
            </a:xfrm>
            <a:custGeom>
              <a:rect b="b" l="l" r="r" t="t"/>
              <a:pathLst>
                <a:path extrusionOk="0" h="3542" w="1809">
                  <a:moveTo>
                    <a:pt x="1301" y="180"/>
                  </a:moveTo>
                  <a:lnTo>
                    <a:pt x="1360" y="210"/>
                  </a:lnTo>
                  <a:lnTo>
                    <a:pt x="1405" y="239"/>
                  </a:lnTo>
                  <a:lnTo>
                    <a:pt x="1450" y="284"/>
                  </a:lnTo>
                  <a:lnTo>
                    <a:pt x="1495" y="344"/>
                  </a:lnTo>
                  <a:lnTo>
                    <a:pt x="1540" y="419"/>
                  </a:lnTo>
                  <a:lnTo>
                    <a:pt x="1569" y="508"/>
                  </a:lnTo>
                  <a:lnTo>
                    <a:pt x="1614" y="718"/>
                  </a:lnTo>
                  <a:lnTo>
                    <a:pt x="1644" y="957"/>
                  </a:lnTo>
                  <a:lnTo>
                    <a:pt x="1629" y="1240"/>
                  </a:lnTo>
                  <a:lnTo>
                    <a:pt x="1599" y="1554"/>
                  </a:lnTo>
                  <a:lnTo>
                    <a:pt x="1540" y="1883"/>
                  </a:lnTo>
                  <a:lnTo>
                    <a:pt x="1525" y="1928"/>
                  </a:lnTo>
                  <a:lnTo>
                    <a:pt x="1480" y="2092"/>
                  </a:lnTo>
                  <a:lnTo>
                    <a:pt x="1375" y="2391"/>
                  </a:lnTo>
                  <a:lnTo>
                    <a:pt x="1271" y="2660"/>
                  </a:lnTo>
                  <a:lnTo>
                    <a:pt x="1136" y="2884"/>
                  </a:lnTo>
                  <a:lnTo>
                    <a:pt x="1002" y="3078"/>
                  </a:lnTo>
                  <a:lnTo>
                    <a:pt x="882" y="3212"/>
                  </a:lnTo>
                  <a:lnTo>
                    <a:pt x="748" y="3317"/>
                  </a:lnTo>
                  <a:lnTo>
                    <a:pt x="688" y="3347"/>
                  </a:lnTo>
                  <a:lnTo>
                    <a:pt x="628" y="3362"/>
                  </a:lnTo>
                  <a:lnTo>
                    <a:pt x="569" y="3377"/>
                  </a:lnTo>
                  <a:lnTo>
                    <a:pt x="509" y="3362"/>
                  </a:lnTo>
                  <a:lnTo>
                    <a:pt x="464" y="3347"/>
                  </a:lnTo>
                  <a:lnTo>
                    <a:pt x="404" y="3302"/>
                  </a:lnTo>
                  <a:lnTo>
                    <a:pt x="359" y="3257"/>
                  </a:lnTo>
                  <a:lnTo>
                    <a:pt x="315" y="3197"/>
                  </a:lnTo>
                  <a:lnTo>
                    <a:pt x="285" y="3123"/>
                  </a:lnTo>
                  <a:lnTo>
                    <a:pt x="255" y="3033"/>
                  </a:lnTo>
                  <a:lnTo>
                    <a:pt x="195" y="2824"/>
                  </a:lnTo>
                  <a:lnTo>
                    <a:pt x="180" y="2570"/>
                  </a:lnTo>
                  <a:lnTo>
                    <a:pt x="180" y="2271"/>
                  </a:lnTo>
                  <a:lnTo>
                    <a:pt x="225" y="1957"/>
                  </a:lnTo>
                  <a:lnTo>
                    <a:pt x="285" y="1614"/>
                  </a:lnTo>
                  <a:lnTo>
                    <a:pt x="389" y="1285"/>
                  </a:lnTo>
                  <a:lnTo>
                    <a:pt x="509" y="986"/>
                  </a:lnTo>
                  <a:lnTo>
                    <a:pt x="628" y="732"/>
                  </a:lnTo>
                  <a:lnTo>
                    <a:pt x="778" y="523"/>
                  </a:lnTo>
                  <a:lnTo>
                    <a:pt x="912" y="359"/>
                  </a:lnTo>
                  <a:lnTo>
                    <a:pt x="987" y="299"/>
                  </a:lnTo>
                  <a:lnTo>
                    <a:pt x="1047" y="239"/>
                  </a:lnTo>
                  <a:lnTo>
                    <a:pt x="1121" y="210"/>
                  </a:lnTo>
                  <a:lnTo>
                    <a:pt x="1181" y="180"/>
                  </a:lnTo>
                  <a:close/>
                  <a:moveTo>
                    <a:pt x="1256" y="0"/>
                  </a:moveTo>
                  <a:lnTo>
                    <a:pt x="1181" y="15"/>
                  </a:lnTo>
                  <a:lnTo>
                    <a:pt x="1091" y="30"/>
                  </a:lnTo>
                  <a:lnTo>
                    <a:pt x="1002" y="75"/>
                  </a:lnTo>
                  <a:lnTo>
                    <a:pt x="912" y="135"/>
                  </a:lnTo>
                  <a:lnTo>
                    <a:pt x="823" y="195"/>
                  </a:lnTo>
                  <a:lnTo>
                    <a:pt x="748" y="284"/>
                  </a:lnTo>
                  <a:lnTo>
                    <a:pt x="658" y="389"/>
                  </a:lnTo>
                  <a:lnTo>
                    <a:pt x="583" y="493"/>
                  </a:lnTo>
                  <a:lnTo>
                    <a:pt x="494" y="628"/>
                  </a:lnTo>
                  <a:lnTo>
                    <a:pt x="359" y="897"/>
                  </a:lnTo>
                  <a:lnTo>
                    <a:pt x="225" y="1225"/>
                  </a:lnTo>
                  <a:lnTo>
                    <a:pt x="120" y="1584"/>
                  </a:lnTo>
                  <a:lnTo>
                    <a:pt x="46" y="1943"/>
                  </a:lnTo>
                  <a:lnTo>
                    <a:pt x="1" y="2286"/>
                  </a:lnTo>
                  <a:lnTo>
                    <a:pt x="1" y="2600"/>
                  </a:lnTo>
                  <a:lnTo>
                    <a:pt x="16" y="2749"/>
                  </a:lnTo>
                  <a:lnTo>
                    <a:pt x="31" y="2884"/>
                  </a:lnTo>
                  <a:lnTo>
                    <a:pt x="61" y="3018"/>
                  </a:lnTo>
                  <a:lnTo>
                    <a:pt x="105" y="3123"/>
                  </a:lnTo>
                  <a:lnTo>
                    <a:pt x="135" y="3227"/>
                  </a:lnTo>
                  <a:lnTo>
                    <a:pt x="195" y="3317"/>
                  </a:lnTo>
                  <a:lnTo>
                    <a:pt x="255" y="3392"/>
                  </a:lnTo>
                  <a:lnTo>
                    <a:pt x="315" y="3451"/>
                  </a:lnTo>
                  <a:lnTo>
                    <a:pt x="389" y="3511"/>
                  </a:lnTo>
                  <a:lnTo>
                    <a:pt x="464" y="3526"/>
                  </a:lnTo>
                  <a:lnTo>
                    <a:pt x="554" y="3541"/>
                  </a:lnTo>
                  <a:lnTo>
                    <a:pt x="628" y="3541"/>
                  </a:lnTo>
                  <a:lnTo>
                    <a:pt x="718" y="3511"/>
                  </a:lnTo>
                  <a:lnTo>
                    <a:pt x="808" y="3481"/>
                  </a:lnTo>
                  <a:lnTo>
                    <a:pt x="882" y="3422"/>
                  </a:lnTo>
                  <a:lnTo>
                    <a:pt x="972" y="3362"/>
                  </a:lnTo>
                  <a:lnTo>
                    <a:pt x="1047" y="3287"/>
                  </a:lnTo>
                  <a:lnTo>
                    <a:pt x="1136" y="3183"/>
                  </a:lnTo>
                  <a:lnTo>
                    <a:pt x="1286" y="2973"/>
                  </a:lnTo>
                  <a:lnTo>
                    <a:pt x="1435" y="2704"/>
                  </a:lnTo>
                  <a:lnTo>
                    <a:pt x="1569" y="2406"/>
                  </a:lnTo>
                  <a:lnTo>
                    <a:pt x="1674" y="2062"/>
                  </a:lnTo>
                  <a:lnTo>
                    <a:pt x="1689" y="1972"/>
                  </a:lnTo>
                  <a:lnTo>
                    <a:pt x="1719" y="1898"/>
                  </a:lnTo>
                  <a:lnTo>
                    <a:pt x="1779" y="1539"/>
                  </a:lnTo>
                  <a:lnTo>
                    <a:pt x="1809" y="1211"/>
                  </a:lnTo>
                  <a:lnTo>
                    <a:pt x="1809" y="912"/>
                  </a:lnTo>
                  <a:lnTo>
                    <a:pt x="1779" y="643"/>
                  </a:lnTo>
                  <a:lnTo>
                    <a:pt x="1749" y="508"/>
                  </a:lnTo>
                  <a:lnTo>
                    <a:pt x="1704" y="404"/>
                  </a:lnTo>
                  <a:lnTo>
                    <a:pt x="1659" y="299"/>
                  </a:lnTo>
                  <a:lnTo>
                    <a:pt x="1614" y="225"/>
                  </a:lnTo>
                  <a:lnTo>
                    <a:pt x="1555" y="150"/>
                  </a:lnTo>
                  <a:lnTo>
                    <a:pt x="1495" y="90"/>
                  </a:lnTo>
                  <a:lnTo>
                    <a:pt x="1420" y="45"/>
                  </a:lnTo>
                  <a:lnTo>
                    <a:pt x="1345" y="15"/>
                  </a:lnTo>
                  <a:lnTo>
                    <a:pt x="125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9"/>
            <p:cNvSpPr/>
            <p:nvPr/>
          </p:nvSpPr>
          <p:spPr>
            <a:xfrm>
              <a:off x="-1213364" y="2850268"/>
              <a:ext cx="11388" cy="8435"/>
            </a:xfrm>
            <a:custGeom>
              <a:rect b="b" l="l" r="r" t="t"/>
              <a:pathLst>
                <a:path extrusionOk="0" h="300" w="405">
                  <a:moveTo>
                    <a:pt x="120" y="1"/>
                  </a:moveTo>
                  <a:lnTo>
                    <a:pt x="61" y="16"/>
                  </a:lnTo>
                  <a:lnTo>
                    <a:pt x="46" y="61"/>
                  </a:lnTo>
                  <a:lnTo>
                    <a:pt x="1" y="225"/>
                  </a:lnTo>
                  <a:lnTo>
                    <a:pt x="31" y="225"/>
                  </a:lnTo>
                  <a:lnTo>
                    <a:pt x="61" y="210"/>
                  </a:lnTo>
                  <a:lnTo>
                    <a:pt x="90" y="195"/>
                  </a:lnTo>
                  <a:lnTo>
                    <a:pt x="135" y="180"/>
                  </a:lnTo>
                  <a:lnTo>
                    <a:pt x="165" y="180"/>
                  </a:lnTo>
                  <a:lnTo>
                    <a:pt x="195" y="195"/>
                  </a:lnTo>
                  <a:lnTo>
                    <a:pt x="210" y="225"/>
                  </a:lnTo>
                  <a:lnTo>
                    <a:pt x="240" y="255"/>
                  </a:lnTo>
                  <a:lnTo>
                    <a:pt x="255" y="285"/>
                  </a:lnTo>
                  <a:lnTo>
                    <a:pt x="285" y="300"/>
                  </a:lnTo>
                  <a:lnTo>
                    <a:pt x="359" y="300"/>
                  </a:lnTo>
                  <a:lnTo>
                    <a:pt x="389" y="270"/>
                  </a:lnTo>
                  <a:lnTo>
                    <a:pt x="404" y="240"/>
                  </a:lnTo>
                  <a:lnTo>
                    <a:pt x="404" y="210"/>
                  </a:lnTo>
                  <a:lnTo>
                    <a:pt x="389" y="180"/>
                  </a:lnTo>
                  <a:lnTo>
                    <a:pt x="359" y="120"/>
                  </a:lnTo>
                  <a:lnTo>
                    <a:pt x="315" y="76"/>
                  </a:lnTo>
                  <a:lnTo>
                    <a:pt x="270" y="46"/>
                  </a:lnTo>
                  <a:lnTo>
                    <a:pt x="240" y="31"/>
                  </a:lnTo>
                  <a:lnTo>
                    <a:pt x="210" y="16"/>
                  </a:lnTo>
                  <a:lnTo>
                    <a:pt x="12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9"/>
            <p:cNvSpPr/>
            <p:nvPr/>
          </p:nvSpPr>
          <p:spPr>
            <a:xfrm>
              <a:off x="-1310820" y="2817933"/>
              <a:ext cx="65148" cy="22297"/>
            </a:xfrm>
            <a:custGeom>
              <a:rect b="b" l="l" r="r" t="t"/>
              <a:pathLst>
                <a:path extrusionOk="0" h="793" w="2317">
                  <a:moveTo>
                    <a:pt x="1" y="1"/>
                  </a:moveTo>
                  <a:lnTo>
                    <a:pt x="1" y="180"/>
                  </a:lnTo>
                  <a:lnTo>
                    <a:pt x="2212" y="792"/>
                  </a:lnTo>
                  <a:lnTo>
                    <a:pt x="2257" y="792"/>
                  </a:lnTo>
                  <a:lnTo>
                    <a:pt x="2287" y="777"/>
                  </a:lnTo>
                  <a:lnTo>
                    <a:pt x="2302" y="762"/>
                  </a:lnTo>
                  <a:lnTo>
                    <a:pt x="2316" y="733"/>
                  </a:lnTo>
                  <a:lnTo>
                    <a:pt x="2316" y="703"/>
                  </a:lnTo>
                  <a:lnTo>
                    <a:pt x="2316" y="673"/>
                  </a:lnTo>
                  <a:lnTo>
                    <a:pt x="2287" y="643"/>
                  </a:lnTo>
                  <a:lnTo>
                    <a:pt x="2257" y="6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9"/>
            <p:cNvSpPr/>
            <p:nvPr/>
          </p:nvSpPr>
          <p:spPr>
            <a:xfrm>
              <a:off x="-1845561" y="4073494"/>
              <a:ext cx="930464" cy="580148"/>
            </a:xfrm>
            <a:custGeom>
              <a:rect b="b" l="l" r="r" t="t"/>
              <a:pathLst>
                <a:path extrusionOk="0" h="20633" w="33092">
                  <a:moveTo>
                    <a:pt x="18317" y="1"/>
                  </a:moveTo>
                  <a:lnTo>
                    <a:pt x="7441" y="4781"/>
                  </a:lnTo>
                  <a:lnTo>
                    <a:pt x="7560" y="5020"/>
                  </a:lnTo>
                  <a:lnTo>
                    <a:pt x="7725" y="5289"/>
                  </a:lnTo>
                  <a:lnTo>
                    <a:pt x="7964" y="5663"/>
                  </a:lnTo>
                  <a:lnTo>
                    <a:pt x="8277" y="6111"/>
                  </a:lnTo>
                  <a:lnTo>
                    <a:pt x="8471" y="6365"/>
                  </a:lnTo>
                  <a:lnTo>
                    <a:pt x="8696" y="6634"/>
                  </a:lnTo>
                  <a:lnTo>
                    <a:pt x="8935" y="6918"/>
                  </a:lnTo>
                  <a:lnTo>
                    <a:pt x="9189" y="7217"/>
                  </a:lnTo>
                  <a:lnTo>
                    <a:pt x="9487" y="7530"/>
                  </a:lnTo>
                  <a:lnTo>
                    <a:pt x="9801" y="7844"/>
                  </a:lnTo>
                  <a:lnTo>
                    <a:pt x="10160" y="8173"/>
                  </a:lnTo>
                  <a:lnTo>
                    <a:pt x="10533" y="8501"/>
                  </a:lnTo>
                  <a:lnTo>
                    <a:pt x="10937" y="8845"/>
                  </a:lnTo>
                  <a:lnTo>
                    <a:pt x="11370" y="9189"/>
                  </a:lnTo>
                  <a:lnTo>
                    <a:pt x="11848" y="9532"/>
                  </a:lnTo>
                  <a:lnTo>
                    <a:pt x="12341" y="9876"/>
                  </a:lnTo>
                  <a:lnTo>
                    <a:pt x="12879" y="10234"/>
                  </a:lnTo>
                  <a:lnTo>
                    <a:pt x="13446" y="10578"/>
                  </a:lnTo>
                  <a:lnTo>
                    <a:pt x="14059" y="10922"/>
                  </a:lnTo>
                  <a:lnTo>
                    <a:pt x="14686" y="11265"/>
                  </a:lnTo>
                  <a:lnTo>
                    <a:pt x="15374" y="11594"/>
                  </a:lnTo>
                  <a:lnTo>
                    <a:pt x="16091" y="11923"/>
                  </a:lnTo>
                  <a:lnTo>
                    <a:pt x="16838" y="12236"/>
                  </a:lnTo>
                  <a:lnTo>
                    <a:pt x="17629" y="12550"/>
                  </a:lnTo>
                  <a:lnTo>
                    <a:pt x="18466" y="12849"/>
                  </a:lnTo>
                  <a:lnTo>
                    <a:pt x="19333" y="13133"/>
                  </a:lnTo>
                  <a:lnTo>
                    <a:pt x="19228" y="13103"/>
                  </a:lnTo>
                  <a:lnTo>
                    <a:pt x="18899" y="12998"/>
                  </a:lnTo>
                  <a:lnTo>
                    <a:pt x="18660" y="12938"/>
                  </a:lnTo>
                  <a:lnTo>
                    <a:pt x="18362" y="12879"/>
                  </a:lnTo>
                  <a:lnTo>
                    <a:pt x="18003" y="12819"/>
                  </a:lnTo>
                  <a:lnTo>
                    <a:pt x="17585" y="12759"/>
                  </a:lnTo>
                  <a:lnTo>
                    <a:pt x="17122" y="12714"/>
                  </a:lnTo>
                  <a:lnTo>
                    <a:pt x="16599" y="12684"/>
                  </a:lnTo>
                  <a:lnTo>
                    <a:pt x="16016" y="12655"/>
                  </a:lnTo>
                  <a:lnTo>
                    <a:pt x="15374" y="12655"/>
                  </a:lnTo>
                  <a:lnTo>
                    <a:pt x="14671" y="12684"/>
                  </a:lnTo>
                  <a:lnTo>
                    <a:pt x="13924" y="12729"/>
                  </a:lnTo>
                  <a:lnTo>
                    <a:pt x="13103" y="12804"/>
                  </a:lnTo>
                  <a:lnTo>
                    <a:pt x="12236" y="12923"/>
                  </a:lnTo>
                  <a:lnTo>
                    <a:pt x="11310" y="13073"/>
                  </a:lnTo>
                  <a:lnTo>
                    <a:pt x="10339" y="13267"/>
                  </a:lnTo>
                  <a:lnTo>
                    <a:pt x="9323" y="13491"/>
                  </a:lnTo>
                  <a:lnTo>
                    <a:pt x="8307" y="13745"/>
                  </a:lnTo>
                  <a:lnTo>
                    <a:pt x="7276" y="14014"/>
                  </a:lnTo>
                  <a:lnTo>
                    <a:pt x="6260" y="14298"/>
                  </a:lnTo>
                  <a:lnTo>
                    <a:pt x="5274" y="14582"/>
                  </a:lnTo>
                  <a:lnTo>
                    <a:pt x="4318" y="14866"/>
                  </a:lnTo>
                  <a:lnTo>
                    <a:pt x="2600" y="15403"/>
                  </a:lnTo>
                  <a:lnTo>
                    <a:pt x="1241" y="15852"/>
                  </a:lnTo>
                  <a:lnTo>
                    <a:pt x="1" y="16285"/>
                  </a:lnTo>
                  <a:lnTo>
                    <a:pt x="105" y="19796"/>
                  </a:lnTo>
                  <a:lnTo>
                    <a:pt x="29880" y="20632"/>
                  </a:lnTo>
                  <a:lnTo>
                    <a:pt x="30104" y="20617"/>
                  </a:lnTo>
                  <a:lnTo>
                    <a:pt x="30313" y="20602"/>
                  </a:lnTo>
                  <a:lnTo>
                    <a:pt x="30522" y="20572"/>
                  </a:lnTo>
                  <a:lnTo>
                    <a:pt x="30717" y="20528"/>
                  </a:lnTo>
                  <a:lnTo>
                    <a:pt x="30926" y="20468"/>
                  </a:lnTo>
                  <a:lnTo>
                    <a:pt x="31105" y="20408"/>
                  </a:lnTo>
                  <a:lnTo>
                    <a:pt x="31299" y="20319"/>
                  </a:lnTo>
                  <a:lnTo>
                    <a:pt x="31478" y="20229"/>
                  </a:lnTo>
                  <a:lnTo>
                    <a:pt x="31643" y="20124"/>
                  </a:lnTo>
                  <a:lnTo>
                    <a:pt x="31807" y="20020"/>
                  </a:lnTo>
                  <a:lnTo>
                    <a:pt x="31957" y="19885"/>
                  </a:lnTo>
                  <a:lnTo>
                    <a:pt x="32106" y="19766"/>
                  </a:lnTo>
                  <a:lnTo>
                    <a:pt x="32240" y="19616"/>
                  </a:lnTo>
                  <a:lnTo>
                    <a:pt x="32375" y="19467"/>
                  </a:lnTo>
                  <a:lnTo>
                    <a:pt x="32479" y="19318"/>
                  </a:lnTo>
                  <a:lnTo>
                    <a:pt x="32599" y="19153"/>
                  </a:lnTo>
                  <a:lnTo>
                    <a:pt x="32689" y="18989"/>
                  </a:lnTo>
                  <a:lnTo>
                    <a:pt x="32778" y="18825"/>
                  </a:lnTo>
                  <a:lnTo>
                    <a:pt x="32868" y="18645"/>
                  </a:lnTo>
                  <a:lnTo>
                    <a:pt x="32928" y="18451"/>
                  </a:lnTo>
                  <a:lnTo>
                    <a:pt x="32987" y="18272"/>
                  </a:lnTo>
                  <a:lnTo>
                    <a:pt x="33032" y="18078"/>
                  </a:lnTo>
                  <a:lnTo>
                    <a:pt x="33062" y="17883"/>
                  </a:lnTo>
                  <a:lnTo>
                    <a:pt x="33092" y="17689"/>
                  </a:lnTo>
                  <a:lnTo>
                    <a:pt x="33092" y="17495"/>
                  </a:lnTo>
                  <a:lnTo>
                    <a:pt x="33092" y="17286"/>
                  </a:lnTo>
                  <a:lnTo>
                    <a:pt x="33077" y="17092"/>
                  </a:lnTo>
                  <a:lnTo>
                    <a:pt x="33047" y="16882"/>
                  </a:lnTo>
                  <a:lnTo>
                    <a:pt x="33002" y="16673"/>
                  </a:lnTo>
                  <a:lnTo>
                    <a:pt x="32943" y="16479"/>
                  </a:lnTo>
                  <a:lnTo>
                    <a:pt x="32868" y="16270"/>
                  </a:lnTo>
                  <a:lnTo>
                    <a:pt x="32778" y="16076"/>
                  </a:lnTo>
                  <a:lnTo>
                    <a:pt x="32524" y="15568"/>
                  </a:lnTo>
                  <a:lnTo>
                    <a:pt x="32225" y="15045"/>
                  </a:lnTo>
                  <a:lnTo>
                    <a:pt x="31912" y="14507"/>
                  </a:lnTo>
                  <a:lnTo>
                    <a:pt x="31553" y="13969"/>
                  </a:lnTo>
                  <a:lnTo>
                    <a:pt x="31180" y="13416"/>
                  </a:lnTo>
                  <a:lnTo>
                    <a:pt x="30791" y="12849"/>
                  </a:lnTo>
                  <a:lnTo>
                    <a:pt x="30373" y="12281"/>
                  </a:lnTo>
                  <a:lnTo>
                    <a:pt x="29925" y="11698"/>
                  </a:lnTo>
                  <a:lnTo>
                    <a:pt x="29462" y="11116"/>
                  </a:lnTo>
                  <a:lnTo>
                    <a:pt x="28984" y="10533"/>
                  </a:lnTo>
                  <a:lnTo>
                    <a:pt x="28506" y="9950"/>
                  </a:lnTo>
                  <a:lnTo>
                    <a:pt x="27998" y="9368"/>
                  </a:lnTo>
                  <a:lnTo>
                    <a:pt x="26967" y="8203"/>
                  </a:lnTo>
                  <a:lnTo>
                    <a:pt x="25891" y="7052"/>
                  </a:lnTo>
                  <a:lnTo>
                    <a:pt x="24830" y="5947"/>
                  </a:lnTo>
                  <a:lnTo>
                    <a:pt x="23755" y="4871"/>
                  </a:lnTo>
                  <a:lnTo>
                    <a:pt x="22709" y="3855"/>
                  </a:lnTo>
                  <a:lnTo>
                    <a:pt x="21693" y="2914"/>
                  </a:lnTo>
                  <a:lnTo>
                    <a:pt x="20737" y="2033"/>
                  </a:lnTo>
                  <a:lnTo>
                    <a:pt x="19841" y="1256"/>
                  </a:lnTo>
                  <a:lnTo>
                    <a:pt x="19034" y="583"/>
                  </a:lnTo>
                  <a:lnTo>
                    <a:pt x="18317" y="1"/>
                  </a:lnTo>
                  <a:close/>
                </a:path>
              </a:pathLst>
            </a:custGeom>
            <a:solidFill>
              <a:srgbClr val="6C1B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9"/>
            <p:cNvSpPr/>
            <p:nvPr/>
          </p:nvSpPr>
          <p:spPr>
            <a:xfrm>
              <a:off x="-1989636" y="4530938"/>
              <a:ext cx="144102" cy="100436"/>
            </a:xfrm>
            <a:custGeom>
              <a:rect b="b" l="l" r="r" t="t"/>
              <a:pathLst>
                <a:path extrusionOk="0" h="3572" w="5125">
                  <a:moveTo>
                    <a:pt x="5125" y="1"/>
                  </a:moveTo>
                  <a:lnTo>
                    <a:pt x="2480" y="464"/>
                  </a:lnTo>
                  <a:lnTo>
                    <a:pt x="2271" y="748"/>
                  </a:lnTo>
                  <a:lnTo>
                    <a:pt x="1718" y="1480"/>
                  </a:lnTo>
                  <a:lnTo>
                    <a:pt x="1345" y="1958"/>
                  </a:lnTo>
                  <a:lnTo>
                    <a:pt x="927" y="2481"/>
                  </a:lnTo>
                  <a:lnTo>
                    <a:pt x="479" y="3034"/>
                  </a:lnTo>
                  <a:lnTo>
                    <a:pt x="0" y="3571"/>
                  </a:lnTo>
                  <a:lnTo>
                    <a:pt x="4916" y="2989"/>
                  </a:lnTo>
                  <a:lnTo>
                    <a:pt x="5125"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9"/>
            <p:cNvSpPr/>
            <p:nvPr/>
          </p:nvSpPr>
          <p:spPr>
            <a:xfrm>
              <a:off x="-1876209" y="4511622"/>
              <a:ext cx="67229" cy="128581"/>
            </a:xfrm>
            <a:custGeom>
              <a:rect b="b" l="l" r="r" t="t"/>
              <a:pathLst>
                <a:path extrusionOk="0" h="4573" w="2391">
                  <a:moveTo>
                    <a:pt x="1330" y="1"/>
                  </a:moveTo>
                  <a:lnTo>
                    <a:pt x="1061" y="16"/>
                  </a:lnTo>
                  <a:lnTo>
                    <a:pt x="777" y="31"/>
                  </a:lnTo>
                  <a:lnTo>
                    <a:pt x="508" y="90"/>
                  </a:lnTo>
                  <a:lnTo>
                    <a:pt x="209" y="150"/>
                  </a:lnTo>
                  <a:lnTo>
                    <a:pt x="0" y="4393"/>
                  </a:lnTo>
                  <a:lnTo>
                    <a:pt x="269" y="4483"/>
                  </a:lnTo>
                  <a:lnTo>
                    <a:pt x="538" y="4542"/>
                  </a:lnTo>
                  <a:lnTo>
                    <a:pt x="792" y="4572"/>
                  </a:lnTo>
                  <a:lnTo>
                    <a:pt x="1061" y="4572"/>
                  </a:lnTo>
                  <a:lnTo>
                    <a:pt x="1315" y="4557"/>
                  </a:lnTo>
                  <a:lnTo>
                    <a:pt x="1584" y="4527"/>
                  </a:lnTo>
                  <a:lnTo>
                    <a:pt x="1868" y="4468"/>
                  </a:lnTo>
                  <a:lnTo>
                    <a:pt x="2151" y="4393"/>
                  </a:lnTo>
                  <a:lnTo>
                    <a:pt x="2390" y="105"/>
                  </a:lnTo>
                  <a:lnTo>
                    <a:pt x="2122" y="60"/>
                  </a:lnTo>
                  <a:lnTo>
                    <a:pt x="1853" y="31"/>
                  </a:lnTo>
                  <a:lnTo>
                    <a:pt x="1584" y="1"/>
                  </a:lnTo>
                  <a:close/>
                </a:path>
              </a:pathLst>
            </a:custGeom>
            <a:solidFill>
              <a:srgbClr val="4C0C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9"/>
            <p:cNvSpPr/>
            <p:nvPr/>
          </p:nvSpPr>
          <p:spPr>
            <a:xfrm>
              <a:off x="-2237465" y="4441890"/>
              <a:ext cx="346576" cy="242401"/>
            </a:xfrm>
            <a:custGeom>
              <a:rect b="b" l="l" r="r" t="t"/>
              <a:pathLst>
                <a:path extrusionOk="0" h="8621" w="12326">
                  <a:moveTo>
                    <a:pt x="9502" y="1"/>
                  </a:moveTo>
                  <a:lnTo>
                    <a:pt x="7993" y="1076"/>
                  </a:lnTo>
                  <a:lnTo>
                    <a:pt x="6454" y="2197"/>
                  </a:lnTo>
                  <a:lnTo>
                    <a:pt x="4691" y="3482"/>
                  </a:lnTo>
                  <a:lnTo>
                    <a:pt x="3810" y="4154"/>
                  </a:lnTo>
                  <a:lnTo>
                    <a:pt x="2943" y="4811"/>
                  </a:lnTo>
                  <a:lnTo>
                    <a:pt x="2136" y="5439"/>
                  </a:lnTo>
                  <a:lnTo>
                    <a:pt x="1419" y="6006"/>
                  </a:lnTo>
                  <a:lnTo>
                    <a:pt x="822" y="6514"/>
                  </a:lnTo>
                  <a:lnTo>
                    <a:pt x="374" y="6933"/>
                  </a:lnTo>
                  <a:lnTo>
                    <a:pt x="209" y="7112"/>
                  </a:lnTo>
                  <a:lnTo>
                    <a:pt x="90" y="7246"/>
                  </a:lnTo>
                  <a:lnTo>
                    <a:pt x="15" y="7351"/>
                  </a:lnTo>
                  <a:lnTo>
                    <a:pt x="0" y="7396"/>
                  </a:lnTo>
                  <a:lnTo>
                    <a:pt x="0" y="7426"/>
                  </a:lnTo>
                  <a:lnTo>
                    <a:pt x="75" y="7680"/>
                  </a:lnTo>
                  <a:lnTo>
                    <a:pt x="120" y="7814"/>
                  </a:lnTo>
                  <a:lnTo>
                    <a:pt x="179" y="7934"/>
                  </a:lnTo>
                  <a:lnTo>
                    <a:pt x="254" y="8068"/>
                  </a:lnTo>
                  <a:lnTo>
                    <a:pt x="329" y="8188"/>
                  </a:lnTo>
                  <a:lnTo>
                    <a:pt x="433" y="8307"/>
                  </a:lnTo>
                  <a:lnTo>
                    <a:pt x="538" y="8397"/>
                  </a:lnTo>
                  <a:lnTo>
                    <a:pt x="657" y="8486"/>
                  </a:lnTo>
                  <a:lnTo>
                    <a:pt x="792" y="8561"/>
                  </a:lnTo>
                  <a:lnTo>
                    <a:pt x="941" y="8591"/>
                  </a:lnTo>
                  <a:lnTo>
                    <a:pt x="1121" y="8621"/>
                  </a:lnTo>
                  <a:lnTo>
                    <a:pt x="1300" y="8606"/>
                  </a:lnTo>
                  <a:lnTo>
                    <a:pt x="1509" y="8561"/>
                  </a:lnTo>
                  <a:lnTo>
                    <a:pt x="1733" y="8486"/>
                  </a:lnTo>
                  <a:lnTo>
                    <a:pt x="1972" y="8367"/>
                  </a:lnTo>
                  <a:lnTo>
                    <a:pt x="2196" y="8277"/>
                  </a:lnTo>
                  <a:lnTo>
                    <a:pt x="2465" y="8188"/>
                  </a:lnTo>
                  <a:lnTo>
                    <a:pt x="2764" y="8098"/>
                  </a:lnTo>
                  <a:lnTo>
                    <a:pt x="3122" y="8023"/>
                  </a:lnTo>
                  <a:lnTo>
                    <a:pt x="3511" y="7964"/>
                  </a:lnTo>
                  <a:lnTo>
                    <a:pt x="3914" y="7889"/>
                  </a:lnTo>
                  <a:lnTo>
                    <a:pt x="4796" y="7784"/>
                  </a:lnTo>
                  <a:lnTo>
                    <a:pt x="5408" y="7724"/>
                  </a:lnTo>
                  <a:lnTo>
                    <a:pt x="5662" y="7695"/>
                  </a:lnTo>
                  <a:lnTo>
                    <a:pt x="6320" y="7635"/>
                  </a:lnTo>
                  <a:lnTo>
                    <a:pt x="6723" y="7605"/>
                  </a:lnTo>
                  <a:lnTo>
                    <a:pt x="7276" y="7560"/>
                  </a:lnTo>
                  <a:lnTo>
                    <a:pt x="8053" y="7485"/>
                  </a:lnTo>
                  <a:lnTo>
                    <a:pt x="8710" y="7411"/>
                  </a:lnTo>
                  <a:lnTo>
                    <a:pt x="8964" y="7381"/>
                  </a:lnTo>
                  <a:lnTo>
                    <a:pt x="9173" y="7336"/>
                  </a:lnTo>
                  <a:lnTo>
                    <a:pt x="9337" y="7306"/>
                  </a:lnTo>
                  <a:lnTo>
                    <a:pt x="9427" y="7261"/>
                  </a:lnTo>
                  <a:lnTo>
                    <a:pt x="9517" y="7187"/>
                  </a:lnTo>
                  <a:lnTo>
                    <a:pt x="9591" y="7097"/>
                  </a:lnTo>
                  <a:lnTo>
                    <a:pt x="9651" y="6992"/>
                  </a:lnTo>
                  <a:lnTo>
                    <a:pt x="9696" y="6873"/>
                  </a:lnTo>
                  <a:lnTo>
                    <a:pt x="9741" y="6753"/>
                  </a:lnTo>
                  <a:lnTo>
                    <a:pt x="9771" y="6634"/>
                  </a:lnTo>
                  <a:lnTo>
                    <a:pt x="9815" y="6365"/>
                  </a:lnTo>
                  <a:lnTo>
                    <a:pt x="9845" y="6126"/>
                  </a:lnTo>
                  <a:lnTo>
                    <a:pt x="9845" y="5917"/>
                  </a:lnTo>
                  <a:lnTo>
                    <a:pt x="9845" y="5723"/>
                  </a:lnTo>
                  <a:lnTo>
                    <a:pt x="10069" y="5364"/>
                  </a:lnTo>
                  <a:lnTo>
                    <a:pt x="10308" y="5050"/>
                  </a:lnTo>
                  <a:lnTo>
                    <a:pt x="10547" y="4781"/>
                  </a:lnTo>
                  <a:lnTo>
                    <a:pt x="10772" y="4542"/>
                  </a:lnTo>
                  <a:lnTo>
                    <a:pt x="11011" y="4333"/>
                  </a:lnTo>
                  <a:lnTo>
                    <a:pt x="11235" y="4154"/>
                  </a:lnTo>
                  <a:lnTo>
                    <a:pt x="11444" y="4005"/>
                  </a:lnTo>
                  <a:lnTo>
                    <a:pt x="11638" y="3885"/>
                  </a:lnTo>
                  <a:lnTo>
                    <a:pt x="11967" y="3676"/>
                  </a:lnTo>
                  <a:lnTo>
                    <a:pt x="12101" y="3586"/>
                  </a:lnTo>
                  <a:lnTo>
                    <a:pt x="12206" y="3512"/>
                  </a:lnTo>
                  <a:lnTo>
                    <a:pt x="12280" y="3437"/>
                  </a:lnTo>
                  <a:lnTo>
                    <a:pt x="12310" y="3392"/>
                  </a:lnTo>
                  <a:lnTo>
                    <a:pt x="12310" y="3347"/>
                  </a:lnTo>
                  <a:lnTo>
                    <a:pt x="12325" y="3302"/>
                  </a:lnTo>
                  <a:lnTo>
                    <a:pt x="12310" y="3258"/>
                  </a:lnTo>
                  <a:lnTo>
                    <a:pt x="12265" y="3168"/>
                  </a:lnTo>
                  <a:lnTo>
                    <a:pt x="12131" y="2974"/>
                  </a:lnTo>
                  <a:lnTo>
                    <a:pt x="11967" y="2765"/>
                  </a:lnTo>
                  <a:lnTo>
                    <a:pt x="11563" y="2272"/>
                  </a:lnTo>
                  <a:lnTo>
                    <a:pt x="11115" y="1749"/>
                  </a:lnTo>
                  <a:lnTo>
                    <a:pt x="10637" y="1226"/>
                  </a:lnTo>
                  <a:lnTo>
                    <a:pt x="9845" y="359"/>
                  </a:lnTo>
                  <a:lnTo>
                    <a:pt x="95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9"/>
            <p:cNvSpPr/>
            <p:nvPr/>
          </p:nvSpPr>
          <p:spPr>
            <a:xfrm>
              <a:off x="-2078263" y="4599826"/>
              <a:ext cx="27752" cy="61802"/>
            </a:xfrm>
            <a:custGeom>
              <a:rect b="b" l="l" r="r" t="t"/>
              <a:pathLst>
                <a:path extrusionOk="0" h="2198" w="987">
                  <a:moveTo>
                    <a:pt x="702" y="1"/>
                  </a:moveTo>
                  <a:lnTo>
                    <a:pt x="613" y="31"/>
                  </a:lnTo>
                  <a:lnTo>
                    <a:pt x="553" y="91"/>
                  </a:lnTo>
                  <a:lnTo>
                    <a:pt x="523" y="165"/>
                  </a:lnTo>
                  <a:lnTo>
                    <a:pt x="523" y="240"/>
                  </a:lnTo>
                  <a:lnTo>
                    <a:pt x="538" y="374"/>
                  </a:lnTo>
                  <a:lnTo>
                    <a:pt x="553" y="539"/>
                  </a:lnTo>
                  <a:lnTo>
                    <a:pt x="553" y="718"/>
                  </a:lnTo>
                  <a:lnTo>
                    <a:pt x="553" y="927"/>
                  </a:lnTo>
                  <a:lnTo>
                    <a:pt x="538" y="1151"/>
                  </a:lnTo>
                  <a:lnTo>
                    <a:pt x="493" y="1375"/>
                  </a:lnTo>
                  <a:lnTo>
                    <a:pt x="463" y="1480"/>
                  </a:lnTo>
                  <a:lnTo>
                    <a:pt x="418" y="1585"/>
                  </a:lnTo>
                  <a:lnTo>
                    <a:pt x="329" y="1749"/>
                  </a:lnTo>
                  <a:lnTo>
                    <a:pt x="224" y="1898"/>
                  </a:lnTo>
                  <a:lnTo>
                    <a:pt x="105" y="2003"/>
                  </a:lnTo>
                  <a:lnTo>
                    <a:pt x="0" y="2078"/>
                  </a:lnTo>
                  <a:lnTo>
                    <a:pt x="60" y="2152"/>
                  </a:lnTo>
                  <a:lnTo>
                    <a:pt x="135" y="2182"/>
                  </a:lnTo>
                  <a:lnTo>
                    <a:pt x="209" y="2197"/>
                  </a:lnTo>
                  <a:lnTo>
                    <a:pt x="284" y="2197"/>
                  </a:lnTo>
                  <a:lnTo>
                    <a:pt x="374" y="2167"/>
                  </a:lnTo>
                  <a:lnTo>
                    <a:pt x="463" y="2137"/>
                  </a:lnTo>
                  <a:lnTo>
                    <a:pt x="658" y="2018"/>
                  </a:lnTo>
                  <a:lnTo>
                    <a:pt x="732" y="1898"/>
                  </a:lnTo>
                  <a:lnTo>
                    <a:pt x="807" y="1749"/>
                  </a:lnTo>
                  <a:lnTo>
                    <a:pt x="852" y="1629"/>
                  </a:lnTo>
                  <a:lnTo>
                    <a:pt x="897" y="1510"/>
                  </a:lnTo>
                  <a:lnTo>
                    <a:pt x="956" y="1241"/>
                  </a:lnTo>
                  <a:lnTo>
                    <a:pt x="971" y="987"/>
                  </a:lnTo>
                  <a:lnTo>
                    <a:pt x="986" y="733"/>
                  </a:lnTo>
                  <a:lnTo>
                    <a:pt x="971" y="524"/>
                  </a:lnTo>
                  <a:lnTo>
                    <a:pt x="956" y="345"/>
                  </a:lnTo>
                  <a:lnTo>
                    <a:pt x="941" y="165"/>
                  </a:lnTo>
                  <a:lnTo>
                    <a:pt x="911" y="91"/>
                  </a:lnTo>
                  <a:lnTo>
                    <a:pt x="852" y="31"/>
                  </a:lnTo>
                  <a:lnTo>
                    <a:pt x="777"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9"/>
            <p:cNvSpPr/>
            <p:nvPr/>
          </p:nvSpPr>
          <p:spPr>
            <a:xfrm>
              <a:off x="-2048458" y="4601513"/>
              <a:ext cx="22297" cy="57163"/>
            </a:xfrm>
            <a:custGeom>
              <a:rect b="b" l="l" r="r" t="t"/>
              <a:pathLst>
                <a:path extrusionOk="0" h="2033" w="793">
                  <a:moveTo>
                    <a:pt x="509" y="1"/>
                  </a:moveTo>
                  <a:lnTo>
                    <a:pt x="464" y="16"/>
                  </a:lnTo>
                  <a:lnTo>
                    <a:pt x="419" y="31"/>
                  </a:lnTo>
                  <a:lnTo>
                    <a:pt x="359" y="90"/>
                  </a:lnTo>
                  <a:lnTo>
                    <a:pt x="330" y="165"/>
                  </a:lnTo>
                  <a:lnTo>
                    <a:pt x="330" y="240"/>
                  </a:lnTo>
                  <a:lnTo>
                    <a:pt x="345" y="389"/>
                  </a:lnTo>
                  <a:lnTo>
                    <a:pt x="359" y="539"/>
                  </a:lnTo>
                  <a:lnTo>
                    <a:pt x="359" y="718"/>
                  </a:lnTo>
                  <a:lnTo>
                    <a:pt x="359" y="942"/>
                  </a:lnTo>
                  <a:lnTo>
                    <a:pt x="345" y="1166"/>
                  </a:lnTo>
                  <a:lnTo>
                    <a:pt x="300" y="1375"/>
                  </a:lnTo>
                  <a:lnTo>
                    <a:pt x="270" y="1495"/>
                  </a:lnTo>
                  <a:lnTo>
                    <a:pt x="225" y="1584"/>
                  </a:lnTo>
                  <a:lnTo>
                    <a:pt x="180" y="1689"/>
                  </a:lnTo>
                  <a:lnTo>
                    <a:pt x="120" y="1779"/>
                  </a:lnTo>
                  <a:lnTo>
                    <a:pt x="61" y="1853"/>
                  </a:lnTo>
                  <a:lnTo>
                    <a:pt x="1" y="1928"/>
                  </a:lnTo>
                  <a:lnTo>
                    <a:pt x="76" y="1988"/>
                  </a:lnTo>
                  <a:lnTo>
                    <a:pt x="150" y="2018"/>
                  </a:lnTo>
                  <a:lnTo>
                    <a:pt x="225" y="2033"/>
                  </a:lnTo>
                  <a:lnTo>
                    <a:pt x="300" y="2018"/>
                  </a:lnTo>
                  <a:lnTo>
                    <a:pt x="359" y="2003"/>
                  </a:lnTo>
                  <a:lnTo>
                    <a:pt x="434" y="1958"/>
                  </a:lnTo>
                  <a:lnTo>
                    <a:pt x="554" y="1883"/>
                  </a:lnTo>
                  <a:lnTo>
                    <a:pt x="613" y="1764"/>
                  </a:lnTo>
                  <a:lnTo>
                    <a:pt x="658" y="1644"/>
                  </a:lnTo>
                  <a:lnTo>
                    <a:pt x="703" y="1510"/>
                  </a:lnTo>
                  <a:lnTo>
                    <a:pt x="748" y="1256"/>
                  </a:lnTo>
                  <a:lnTo>
                    <a:pt x="778" y="987"/>
                  </a:lnTo>
                  <a:lnTo>
                    <a:pt x="793" y="748"/>
                  </a:lnTo>
                  <a:lnTo>
                    <a:pt x="778" y="524"/>
                  </a:lnTo>
                  <a:lnTo>
                    <a:pt x="763" y="344"/>
                  </a:lnTo>
                  <a:lnTo>
                    <a:pt x="748" y="180"/>
                  </a:lnTo>
                  <a:lnTo>
                    <a:pt x="718" y="90"/>
                  </a:lnTo>
                  <a:lnTo>
                    <a:pt x="658" y="31"/>
                  </a:lnTo>
                  <a:lnTo>
                    <a:pt x="5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9"/>
            <p:cNvSpPr/>
            <p:nvPr/>
          </p:nvSpPr>
          <p:spPr>
            <a:xfrm>
              <a:off x="-2102640" y="4604466"/>
              <a:ext cx="24828" cy="60509"/>
            </a:xfrm>
            <a:custGeom>
              <a:rect b="b" l="l" r="r" t="t"/>
              <a:pathLst>
                <a:path extrusionOk="0" h="2152" w="883">
                  <a:moveTo>
                    <a:pt x="553" y="0"/>
                  </a:moveTo>
                  <a:lnTo>
                    <a:pt x="509" y="30"/>
                  </a:lnTo>
                  <a:lnTo>
                    <a:pt x="449" y="90"/>
                  </a:lnTo>
                  <a:lnTo>
                    <a:pt x="419" y="150"/>
                  </a:lnTo>
                  <a:lnTo>
                    <a:pt x="419" y="239"/>
                  </a:lnTo>
                  <a:lnTo>
                    <a:pt x="434" y="374"/>
                  </a:lnTo>
                  <a:lnTo>
                    <a:pt x="449" y="523"/>
                  </a:lnTo>
                  <a:lnTo>
                    <a:pt x="464" y="717"/>
                  </a:lnTo>
                  <a:lnTo>
                    <a:pt x="449" y="927"/>
                  </a:lnTo>
                  <a:lnTo>
                    <a:pt x="434" y="1151"/>
                  </a:lnTo>
                  <a:lnTo>
                    <a:pt x="389" y="1375"/>
                  </a:lnTo>
                  <a:lnTo>
                    <a:pt x="359" y="1479"/>
                  </a:lnTo>
                  <a:lnTo>
                    <a:pt x="314" y="1584"/>
                  </a:lnTo>
                  <a:lnTo>
                    <a:pt x="255" y="1718"/>
                  </a:lnTo>
                  <a:lnTo>
                    <a:pt x="165" y="1823"/>
                  </a:lnTo>
                  <a:lnTo>
                    <a:pt x="90" y="1928"/>
                  </a:lnTo>
                  <a:lnTo>
                    <a:pt x="1" y="2002"/>
                  </a:lnTo>
                  <a:lnTo>
                    <a:pt x="60" y="2077"/>
                  </a:lnTo>
                  <a:lnTo>
                    <a:pt x="120" y="2122"/>
                  </a:lnTo>
                  <a:lnTo>
                    <a:pt x="195" y="2152"/>
                  </a:lnTo>
                  <a:lnTo>
                    <a:pt x="270" y="2152"/>
                  </a:lnTo>
                  <a:lnTo>
                    <a:pt x="344" y="2122"/>
                  </a:lnTo>
                  <a:lnTo>
                    <a:pt x="434" y="2077"/>
                  </a:lnTo>
                  <a:lnTo>
                    <a:pt x="524" y="2017"/>
                  </a:lnTo>
                  <a:lnTo>
                    <a:pt x="613" y="1942"/>
                  </a:lnTo>
                  <a:lnTo>
                    <a:pt x="703" y="1748"/>
                  </a:lnTo>
                  <a:lnTo>
                    <a:pt x="748" y="1629"/>
                  </a:lnTo>
                  <a:lnTo>
                    <a:pt x="792" y="1509"/>
                  </a:lnTo>
                  <a:lnTo>
                    <a:pt x="852" y="1240"/>
                  </a:lnTo>
                  <a:lnTo>
                    <a:pt x="882" y="986"/>
                  </a:lnTo>
                  <a:lnTo>
                    <a:pt x="882" y="732"/>
                  </a:lnTo>
                  <a:lnTo>
                    <a:pt x="867" y="523"/>
                  </a:lnTo>
                  <a:lnTo>
                    <a:pt x="867" y="344"/>
                  </a:lnTo>
                  <a:lnTo>
                    <a:pt x="837" y="165"/>
                  </a:lnTo>
                  <a:lnTo>
                    <a:pt x="807" y="90"/>
                  </a:lnTo>
                  <a:lnTo>
                    <a:pt x="748" y="30"/>
                  </a:lnTo>
                  <a:lnTo>
                    <a:pt x="67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9"/>
            <p:cNvSpPr/>
            <p:nvPr/>
          </p:nvSpPr>
          <p:spPr>
            <a:xfrm>
              <a:off x="-1755669" y="3757621"/>
              <a:ext cx="969548" cy="699845"/>
            </a:xfrm>
            <a:custGeom>
              <a:rect b="b" l="l" r="r" t="t"/>
              <a:pathLst>
                <a:path extrusionOk="0" h="24890" w="34482">
                  <a:moveTo>
                    <a:pt x="25383" y="0"/>
                  </a:moveTo>
                  <a:lnTo>
                    <a:pt x="25069" y="15"/>
                  </a:lnTo>
                  <a:lnTo>
                    <a:pt x="24741" y="60"/>
                  </a:lnTo>
                  <a:lnTo>
                    <a:pt x="24397" y="105"/>
                  </a:lnTo>
                  <a:lnTo>
                    <a:pt x="24039" y="180"/>
                  </a:lnTo>
                  <a:lnTo>
                    <a:pt x="23665" y="254"/>
                  </a:lnTo>
                  <a:lnTo>
                    <a:pt x="23292" y="359"/>
                  </a:lnTo>
                  <a:lnTo>
                    <a:pt x="22903" y="478"/>
                  </a:lnTo>
                  <a:lnTo>
                    <a:pt x="22500" y="598"/>
                  </a:lnTo>
                  <a:lnTo>
                    <a:pt x="21663" y="882"/>
                  </a:lnTo>
                  <a:lnTo>
                    <a:pt x="20797" y="1225"/>
                  </a:lnTo>
                  <a:lnTo>
                    <a:pt x="19915" y="1599"/>
                  </a:lnTo>
                  <a:lnTo>
                    <a:pt x="19004" y="2017"/>
                  </a:lnTo>
                  <a:lnTo>
                    <a:pt x="18078" y="2465"/>
                  </a:lnTo>
                  <a:lnTo>
                    <a:pt x="17151" y="2928"/>
                  </a:lnTo>
                  <a:lnTo>
                    <a:pt x="16225" y="3421"/>
                  </a:lnTo>
                  <a:lnTo>
                    <a:pt x="15299" y="3914"/>
                  </a:lnTo>
                  <a:lnTo>
                    <a:pt x="14373" y="4437"/>
                  </a:lnTo>
                  <a:lnTo>
                    <a:pt x="13476" y="4945"/>
                  </a:lnTo>
                  <a:lnTo>
                    <a:pt x="12595" y="5468"/>
                  </a:lnTo>
                  <a:lnTo>
                    <a:pt x="11743" y="5976"/>
                  </a:lnTo>
                  <a:lnTo>
                    <a:pt x="10160" y="6962"/>
                  </a:lnTo>
                  <a:lnTo>
                    <a:pt x="8740" y="7858"/>
                  </a:lnTo>
                  <a:lnTo>
                    <a:pt x="7560" y="8620"/>
                  </a:lnTo>
                  <a:lnTo>
                    <a:pt x="6664" y="9233"/>
                  </a:lnTo>
                  <a:lnTo>
                    <a:pt x="5887" y="9756"/>
                  </a:lnTo>
                  <a:lnTo>
                    <a:pt x="16" y="13700"/>
                  </a:lnTo>
                  <a:lnTo>
                    <a:pt x="16" y="13864"/>
                  </a:lnTo>
                  <a:lnTo>
                    <a:pt x="1" y="14058"/>
                  </a:lnTo>
                  <a:lnTo>
                    <a:pt x="1" y="14312"/>
                  </a:lnTo>
                  <a:lnTo>
                    <a:pt x="16" y="14626"/>
                  </a:lnTo>
                  <a:lnTo>
                    <a:pt x="61" y="14970"/>
                  </a:lnTo>
                  <a:lnTo>
                    <a:pt x="120" y="15373"/>
                  </a:lnTo>
                  <a:lnTo>
                    <a:pt x="210" y="15791"/>
                  </a:lnTo>
                  <a:lnTo>
                    <a:pt x="329" y="16240"/>
                  </a:lnTo>
                  <a:lnTo>
                    <a:pt x="404" y="16464"/>
                  </a:lnTo>
                  <a:lnTo>
                    <a:pt x="494" y="16688"/>
                  </a:lnTo>
                  <a:lnTo>
                    <a:pt x="598" y="16912"/>
                  </a:lnTo>
                  <a:lnTo>
                    <a:pt x="718" y="17151"/>
                  </a:lnTo>
                  <a:lnTo>
                    <a:pt x="837" y="17375"/>
                  </a:lnTo>
                  <a:lnTo>
                    <a:pt x="987" y="17599"/>
                  </a:lnTo>
                  <a:lnTo>
                    <a:pt x="1151" y="17823"/>
                  </a:lnTo>
                  <a:lnTo>
                    <a:pt x="1315" y="18047"/>
                  </a:lnTo>
                  <a:lnTo>
                    <a:pt x="1510" y="18256"/>
                  </a:lnTo>
                  <a:lnTo>
                    <a:pt x="1719" y="18466"/>
                  </a:lnTo>
                  <a:lnTo>
                    <a:pt x="1943" y="18660"/>
                  </a:lnTo>
                  <a:lnTo>
                    <a:pt x="2182" y="18854"/>
                  </a:lnTo>
                  <a:lnTo>
                    <a:pt x="2451" y="19033"/>
                  </a:lnTo>
                  <a:lnTo>
                    <a:pt x="2735" y="19212"/>
                  </a:lnTo>
                  <a:lnTo>
                    <a:pt x="3004" y="19362"/>
                  </a:lnTo>
                  <a:lnTo>
                    <a:pt x="3302" y="19496"/>
                  </a:lnTo>
                  <a:lnTo>
                    <a:pt x="3631" y="19631"/>
                  </a:lnTo>
                  <a:lnTo>
                    <a:pt x="3990" y="19750"/>
                  </a:lnTo>
                  <a:lnTo>
                    <a:pt x="4363" y="19855"/>
                  </a:lnTo>
                  <a:lnTo>
                    <a:pt x="4767" y="19945"/>
                  </a:lnTo>
                  <a:lnTo>
                    <a:pt x="5155" y="20019"/>
                  </a:lnTo>
                  <a:lnTo>
                    <a:pt x="5558" y="20064"/>
                  </a:lnTo>
                  <a:lnTo>
                    <a:pt x="5962" y="20094"/>
                  </a:lnTo>
                  <a:lnTo>
                    <a:pt x="6365" y="20109"/>
                  </a:lnTo>
                  <a:lnTo>
                    <a:pt x="6768" y="20109"/>
                  </a:lnTo>
                  <a:lnTo>
                    <a:pt x="7172" y="20094"/>
                  </a:lnTo>
                  <a:lnTo>
                    <a:pt x="7575" y="20049"/>
                  </a:lnTo>
                  <a:lnTo>
                    <a:pt x="7964" y="20004"/>
                  </a:lnTo>
                  <a:lnTo>
                    <a:pt x="8367" y="19930"/>
                  </a:lnTo>
                  <a:lnTo>
                    <a:pt x="8770" y="19855"/>
                  </a:lnTo>
                  <a:lnTo>
                    <a:pt x="9174" y="19750"/>
                  </a:lnTo>
                  <a:lnTo>
                    <a:pt x="9577" y="19646"/>
                  </a:lnTo>
                  <a:lnTo>
                    <a:pt x="9980" y="19526"/>
                  </a:lnTo>
                  <a:lnTo>
                    <a:pt x="10369" y="19392"/>
                  </a:lnTo>
                  <a:lnTo>
                    <a:pt x="10772" y="19242"/>
                  </a:lnTo>
                  <a:lnTo>
                    <a:pt x="11161" y="19093"/>
                  </a:lnTo>
                  <a:lnTo>
                    <a:pt x="11549" y="18929"/>
                  </a:lnTo>
                  <a:lnTo>
                    <a:pt x="11938" y="18749"/>
                  </a:lnTo>
                  <a:lnTo>
                    <a:pt x="12326" y="18570"/>
                  </a:lnTo>
                  <a:lnTo>
                    <a:pt x="12714" y="18376"/>
                  </a:lnTo>
                  <a:lnTo>
                    <a:pt x="13476" y="17958"/>
                  </a:lnTo>
                  <a:lnTo>
                    <a:pt x="14208" y="17524"/>
                  </a:lnTo>
                  <a:lnTo>
                    <a:pt x="14940" y="17061"/>
                  </a:lnTo>
                  <a:lnTo>
                    <a:pt x="15643" y="16583"/>
                  </a:lnTo>
                  <a:lnTo>
                    <a:pt x="16330" y="16075"/>
                  </a:lnTo>
                  <a:lnTo>
                    <a:pt x="16987" y="15582"/>
                  </a:lnTo>
                  <a:lnTo>
                    <a:pt x="17630" y="15059"/>
                  </a:lnTo>
                  <a:lnTo>
                    <a:pt x="18242" y="14551"/>
                  </a:lnTo>
                  <a:lnTo>
                    <a:pt x="18825" y="14043"/>
                  </a:lnTo>
                  <a:lnTo>
                    <a:pt x="19377" y="13550"/>
                  </a:lnTo>
                  <a:lnTo>
                    <a:pt x="19900" y="13072"/>
                  </a:lnTo>
                  <a:lnTo>
                    <a:pt x="20378" y="12594"/>
                  </a:lnTo>
                  <a:lnTo>
                    <a:pt x="21230" y="11743"/>
                  </a:lnTo>
                  <a:lnTo>
                    <a:pt x="21932" y="11011"/>
                  </a:lnTo>
                  <a:lnTo>
                    <a:pt x="22440" y="10443"/>
                  </a:lnTo>
                  <a:lnTo>
                    <a:pt x="22873" y="9950"/>
                  </a:lnTo>
                  <a:lnTo>
                    <a:pt x="22903" y="10264"/>
                  </a:lnTo>
                  <a:lnTo>
                    <a:pt x="22963" y="10622"/>
                  </a:lnTo>
                  <a:lnTo>
                    <a:pt x="23053" y="10996"/>
                  </a:lnTo>
                  <a:lnTo>
                    <a:pt x="23172" y="11384"/>
                  </a:lnTo>
                  <a:lnTo>
                    <a:pt x="23322" y="11788"/>
                  </a:lnTo>
                  <a:lnTo>
                    <a:pt x="23486" y="12221"/>
                  </a:lnTo>
                  <a:lnTo>
                    <a:pt x="23680" y="12654"/>
                  </a:lnTo>
                  <a:lnTo>
                    <a:pt x="23904" y="13117"/>
                  </a:lnTo>
                  <a:lnTo>
                    <a:pt x="24143" y="13580"/>
                  </a:lnTo>
                  <a:lnTo>
                    <a:pt x="24397" y="14073"/>
                  </a:lnTo>
                  <a:lnTo>
                    <a:pt x="24950" y="15059"/>
                  </a:lnTo>
                  <a:lnTo>
                    <a:pt x="25548" y="16075"/>
                  </a:lnTo>
                  <a:lnTo>
                    <a:pt x="26190" y="17121"/>
                  </a:lnTo>
                  <a:lnTo>
                    <a:pt x="27505" y="19227"/>
                  </a:lnTo>
                  <a:lnTo>
                    <a:pt x="28147" y="20258"/>
                  </a:lnTo>
                  <a:lnTo>
                    <a:pt x="28775" y="21274"/>
                  </a:lnTo>
                  <a:lnTo>
                    <a:pt x="29342" y="22260"/>
                  </a:lnTo>
                  <a:lnTo>
                    <a:pt x="29865" y="23201"/>
                  </a:lnTo>
                  <a:lnTo>
                    <a:pt x="30104" y="23650"/>
                  </a:lnTo>
                  <a:lnTo>
                    <a:pt x="30328" y="24083"/>
                  </a:lnTo>
                  <a:lnTo>
                    <a:pt x="30522" y="24501"/>
                  </a:lnTo>
                  <a:lnTo>
                    <a:pt x="30687" y="24889"/>
                  </a:lnTo>
                  <a:lnTo>
                    <a:pt x="31643" y="24845"/>
                  </a:lnTo>
                  <a:lnTo>
                    <a:pt x="32016" y="24830"/>
                  </a:lnTo>
                  <a:lnTo>
                    <a:pt x="34481" y="24695"/>
                  </a:lnTo>
                  <a:lnTo>
                    <a:pt x="34466" y="24486"/>
                  </a:lnTo>
                  <a:lnTo>
                    <a:pt x="34437" y="24172"/>
                  </a:lnTo>
                  <a:lnTo>
                    <a:pt x="34392" y="23784"/>
                  </a:lnTo>
                  <a:lnTo>
                    <a:pt x="34317" y="23291"/>
                  </a:lnTo>
                  <a:lnTo>
                    <a:pt x="34093" y="22081"/>
                  </a:lnTo>
                  <a:lnTo>
                    <a:pt x="33809" y="20617"/>
                  </a:lnTo>
                  <a:lnTo>
                    <a:pt x="33451" y="18929"/>
                  </a:lnTo>
                  <a:lnTo>
                    <a:pt x="33032" y="17076"/>
                  </a:lnTo>
                  <a:lnTo>
                    <a:pt x="32569" y="15104"/>
                  </a:lnTo>
                  <a:lnTo>
                    <a:pt x="32061" y="13072"/>
                  </a:lnTo>
                  <a:lnTo>
                    <a:pt x="31508" y="11026"/>
                  </a:lnTo>
                  <a:lnTo>
                    <a:pt x="31225" y="10010"/>
                  </a:lnTo>
                  <a:lnTo>
                    <a:pt x="30926" y="9009"/>
                  </a:lnTo>
                  <a:lnTo>
                    <a:pt x="30642" y="8038"/>
                  </a:lnTo>
                  <a:lnTo>
                    <a:pt x="30328" y="7097"/>
                  </a:lnTo>
                  <a:lnTo>
                    <a:pt x="30029" y="6185"/>
                  </a:lnTo>
                  <a:lnTo>
                    <a:pt x="29716" y="5304"/>
                  </a:lnTo>
                  <a:lnTo>
                    <a:pt x="29417" y="4482"/>
                  </a:lnTo>
                  <a:lnTo>
                    <a:pt x="29103" y="3705"/>
                  </a:lnTo>
                  <a:lnTo>
                    <a:pt x="28804" y="3003"/>
                  </a:lnTo>
                  <a:lnTo>
                    <a:pt x="28491" y="2346"/>
                  </a:lnTo>
                  <a:lnTo>
                    <a:pt x="28192" y="1778"/>
                  </a:lnTo>
                  <a:lnTo>
                    <a:pt x="28042" y="1524"/>
                  </a:lnTo>
                  <a:lnTo>
                    <a:pt x="27893" y="1285"/>
                  </a:lnTo>
                  <a:lnTo>
                    <a:pt x="27744" y="1061"/>
                  </a:lnTo>
                  <a:lnTo>
                    <a:pt x="27594" y="867"/>
                  </a:lnTo>
                  <a:lnTo>
                    <a:pt x="27445" y="702"/>
                  </a:lnTo>
                  <a:lnTo>
                    <a:pt x="27310" y="553"/>
                  </a:lnTo>
                  <a:lnTo>
                    <a:pt x="27131" y="404"/>
                  </a:lnTo>
                  <a:lnTo>
                    <a:pt x="26937" y="284"/>
                  </a:lnTo>
                  <a:lnTo>
                    <a:pt x="26728" y="194"/>
                  </a:lnTo>
                  <a:lnTo>
                    <a:pt x="26489" y="105"/>
                  </a:lnTo>
                  <a:lnTo>
                    <a:pt x="26250" y="60"/>
                  </a:lnTo>
                  <a:lnTo>
                    <a:pt x="25981" y="15"/>
                  </a:lnTo>
                  <a:lnTo>
                    <a:pt x="2569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9"/>
            <p:cNvSpPr/>
            <p:nvPr/>
          </p:nvSpPr>
          <p:spPr>
            <a:xfrm>
              <a:off x="-884023" y="4442734"/>
              <a:ext cx="123520" cy="121861"/>
            </a:xfrm>
            <a:custGeom>
              <a:rect b="b" l="l" r="r" t="t"/>
              <a:pathLst>
                <a:path extrusionOk="0" h="4334" w="4393">
                  <a:moveTo>
                    <a:pt x="3198" y="1"/>
                  </a:moveTo>
                  <a:lnTo>
                    <a:pt x="1" y="255"/>
                  </a:lnTo>
                  <a:lnTo>
                    <a:pt x="957" y="4124"/>
                  </a:lnTo>
                  <a:lnTo>
                    <a:pt x="1211" y="4184"/>
                  </a:lnTo>
                  <a:lnTo>
                    <a:pt x="1509" y="4243"/>
                  </a:lnTo>
                  <a:lnTo>
                    <a:pt x="1913" y="4288"/>
                  </a:lnTo>
                  <a:lnTo>
                    <a:pt x="2421" y="4318"/>
                  </a:lnTo>
                  <a:lnTo>
                    <a:pt x="2705" y="4333"/>
                  </a:lnTo>
                  <a:lnTo>
                    <a:pt x="3003" y="4318"/>
                  </a:lnTo>
                  <a:lnTo>
                    <a:pt x="3332" y="4303"/>
                  </a:lnTo>
                  <a:lnTo>
                    <a:pt x="3661" y="4288"/>
                  </a:lnTo>
                  <a:lnTo>
                    <a:pt x="4019" y="4243"/>
                  </a:lnTo>
                  <a:lnTo>
                    <a:pt x="4393" y="4184"/>
                  </a:lnTo>
                  <a:lnTo>
                    <a:pt x="3198" y="1"/>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9"/>
            <p:cNvSpPr/>
            <p:nvPr/>
          </p:nvSpPr>
          <p:spPr>
            <a:xfrm>
              <a:off x="-918467" y="4407868"/>
              <a:ext cx="163841" cy="97905"/>
            </a:xfrm>
            <a:custGeom>
              <a:rect b="b" l="l" r="r" t="t"/>
              <a:pathLst>
                <a:path extrusionOk="0" h="3482" w="5827">
                  <a:moveTo>
                    <a:pt x="5349" y="1"/>
                  </a:moveTo>
                  <a:lnTo>
                    <a:pt x="0" y="1256"/>
                  </a:lnTo>
                  <a:lnTo>
                    <a:pt x="45" y="1539"/>
                  </a:lnTo>
                  <a:lnTo>
                    <a:pt x="90" y="1838"/>
                  </a:lnTo>
                  <a:lnTo>
                    <a:pt x="150" y="2122"/>
                  </a:lnTo>
                  <a:lnTo>
                    <a:pt x="225" y="2391"/>
                  </a:lnTo>
                  <a:lnTo>
                    <a:pt x="314" y="2675"/>
                  </a:lnTo>
                  <a:lnTo>
                    <a:pt x="419" y="2944"/>
                  </a:lnTo>
                  <a:lnTo>
                    <a:pt x="523" y="3213"/>
                  </a:lnTo>
                  <a:lnTo>
                    <a:pt x="658" y="3482"/>
                  </a:lnTo>
                  <a:lnTo>
                    <a:pt x="5812" y="2316"/>
                  </a:lnTo>
                  <a:lnTo>
                    <a:pt x="5827" y="2017"/>
                  </a:lnTo>
                  <a:lnTo>
                    <a:pt x="5827" y="1719"/>
                  </a:lnTo>
                  <a:lnTo>
                    <a:pt x="5797" y="1420"/>
                  </a:lnTo>
                  <a:lnTo>
                    <a:pt x="5767" y="1121"/>
                  </a:lnTo>
                  <a:lnTo>
                    <a:pt x="5707" y="837"/>
                  </a:lnTo>
                  <a:lnTo>
                    <a:pt x="5618" y="553"/>
                  </a:lnTo>
                  <a:lnTo>
                    <a:pt x="5498" y="270"/>
                  </a:lnTo>
                  <a:lnTo>
                    <a:pt x="5349" y="1"/>
                  </a:lnTo>
                  <a:close/>
                </a:path>
              </a:pathLst>
            </a:custGeom>
            <a:solidFill>
              <a:srgbClr val="4C0C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9"/>
            <p:cNvSpPr/>
            <p:nvPr/>
          </p:nvSpPr>
          <p:spPr>
            <a:xfrm>
              <a:off x="-905870" y="4511622"/>
              <a:ext cx="371376" cy="177731"/>
            </a:xfrm>
            <a:custGeom>
              <a:rect b="b" l="l" r="r" t="t"/>
              <a:pathLst>
                <a:path extrusionOk="0" h="6321" w="13208">
                  <a:moveTo>
                    <a:pt x="4886" y="1"/>
                  </a:moveTo>
                  <a:lnTo>
                    <a:pt x="4766" y="31"/>
                  </a:lnTo>
                  <a:lnTo>
                    <a:pt x="4647" y="75"/>
                  </a:lnTo>
                  <a:lnTo>
                    <a:pt x="4527" y="135"/>
                  </a:lnTo>
                  <a:lnTo>
                    <a:pt x="4408" y="210"/>
                  </a:lnTo>
                  <a:lnTo>
                    <a:pt x="4303" y="299"/>
                  </a:lnTo>
                  <a:lnTo>
                    <a:pt x="4094" y="494"/>
                  </a:lnTo>
                  <a:lnTo>
                    <a:pt x="3915" y="673"/>
                  </a:lnTo>
                  <a:lnTo>
                    <a:pt x="3765" y="837"/>
                  </a:lnTo>
                  <a:lnTo>
                    <a:pt x="3646" y="1002"/>
                  </a:lnTo>
                  <a:lnTo>
                    <a:pt x="3526" y="1032"/>
                  </a:lnTo>
                  <a:lnTo>
                    <a:pt x="3407" y="1046"/>
                  </a:lnTo>
                  <a:lnTo>
                    <a:pt x="3153" y="1046"/>
                  </a:lnTo>
                  <a:lnTo>
                    <a:pt x="2884" y="1032"/>
                  </a:lnTo>
                  <a:lnTo>
                    <a:pt x="2630" y="987"/>
                  </a:lnTo>
                  <a:lnTo>
                    <a:pt x="2361" y="942"/>
                  </a:lnTo>
                  <a:lnTo>
                    <a:pt x="2092" y="867"/>
                  </a:lnTo>
                  <a:lnTo>
                    <a:pt x="1584" y="763"/>
                  </a:lnTo>
                  <a:lnTo>
                    <a:pt x="1345" y="703"/>
                  </a:lnTo>
                  <a:lnTo>
                    <a:pt x="1106" y="673"/>
                  </a:lnTo>
                  <a:lnTo>
                    <a:pt x="897" y="673"/>
                  </a:lnTo>
                  <a:lnTo>
                    <a:pt x="703" y="688"/>
                  </a:lnTo>
                  <a:lnTo>
                    <a:pt x="613" y="703"/>
                  </a:lnTo>
                  <a:lnTo>
                    <a:pt x="524" y="733"/>
                  </a:lnTo>
                  <a:lnTo>
                    <a:pt x="449" y="778"/>
                  </a:lnTo>
                  <a:lnTo>
                    <a:pt x="374" y="822"/>
                  </a:lnTo>
                  <a:lnTo>
                    <a:pt x="314" y="882"/>
                  </a:lnTo>
                  <a:lnTo>
                    <a:pt x="255" y="957"/>
                  </a:lnTo>
                  <a:lnTo>
                    <a:pt x="210" y="1046"/>
                  </a:lnTo>
                  <a:lnTo>
                    <a:pt x="165" y="1151"/>
                  </a:lnTo>
                  <a:lnTo>
                    <a:pt x="105" y="1390"/>
                  </a:lnTo>
                  <a:lnTo>
                    <a:pt x="60" y="1689"/>
                  </a:lnTo>
                  <a:lnTo>
                    <a:pt x="31" y="2018"/>
                  </a:lnTo>
                  <a:lnTo>
                    <a:pt x="1" y="2391"/>
                  </a:lnTo>
                  <a:lnTo>
                    <a:pt x="1" y="2779"/>
                  </a:lnTo>
                  <a:lnTo>
                    <a:pt x="1" y="3198"/>
                  </a:lnTo>
                  <a:lnTo>
                    <a:pt x="31" y="4019"/>
                  </a:lnTo>
                  <a:lnTo>
                    <a:pt x="75" y="4781"/>
                  </a:lnTo>
                  <a:lnTo>
                    <a:pt x="120" y="5424"/>
                  </a:lnTo>
                  <a:lnTo>
                    <a:pt x="180" y="6021"/>
                  </a:lnTo>
                  <a:lnTo>
                    <a:pt x="2137" y="6111"/>
                  </a:lnTo>
                  <a:lnTo>
                    <a:pt x="4154" y="6186"/>
                  </a:lnTo>
                  <a:lnTo>
                    <a:pt x="6469" y="6260"/>
                  </a:lnTo>
                  <a:lnTo>
                    <a:pt x="7665" y="6290"/>
                  </a:lnTo>
                  <a:lnTo>
                    <a:pt x="8815" y="6320"/>
                  </a:lnTo>
                  <a:lnTo>
                    <a:pt x="9891" y="6320"/>
                  </a:lnTo>
                  <a:lnTo>
                    <a:pt x="10862" y="6305"/>
                  </a:lnTo>
                  <a:lnTo>
                    <a:pt x="11698" y="6275"/>
                  </a:lnTo>
                  <a:lnTo>
                    <a:pt x="12057" y="6260"/>
                  </a:lnTo>
                  <a:lnTo>
                    <a:pt x="12356" y="6230"/>
                  </a:lnTo>
                  <a:lnTo>
                    <a:pt x="12610" y="6201"/>
                  </a:lnTo>
                  <a:lnTo>
                    <a:pt x="12804" y="6156"/>
                  </a:lnTo>
                  <a:lnTo>
                    <a:pt x="12923" y="6111"/>
                  </a:lnTo>
                  <a:lnTo>
                    <a:pt x="12968" y="6081"/>
                  </a:lnTo>
                  <a:lnTo>
                    <a:pt x="12983" y="6066"/>
                  </a:lnTo>
                  <a:lnTo>
                    <a:pt x="13088" y="5812"/>
                  </a:lnTo>
                  <a:lnTo>
                    <a:pt x="13133" y="5663"/>
                  </a:lnTo>
                  <a:lnTo>
                    <a:pt x="13177" y="5513"/>
                  </a:lnTo>
                  <a:lnTo>
                    <a:pt x="13207" y="5364"/>
                  </a:lnTo>
                  <a:lnTo>
                    <a:pt x="13207" y="5215"/>
                  </a:lnTo>
                  <a:lnTo>
                    <a:pt x="13207" y="5050"/>
                  </a:lnTo>
                  <a:lnTo>
                    <a:pt x="13192" y="4901"/>
                  </a:lnTo>
                  <a:lnTo>
                    <a:pt x="13148" y="4751"/>
                  </a:lnTo>
                  <a:lnTo>
                    <a:pt x="13073" y="4602"/>
                  </a:lnTo>
                  <a:lnTo>
                    <a:pt x="12968" y="4468"/>
                  </a:lnTo>
                  <a:lnTo>
                    <a:pt x="12834" y="4333"/>
                  </a:lnTo>
                  <a:lnTo>
                    <a:pt x="12684" y="4229"/>
                  </a:lnTo>
                  <a:lnTo>
                    <a:pt x="12475" y="4124"/>
                  </a:lnTo>
                  <a:lnTo>
                    <a:pt x="12236" y="4049"/>
                  </a:lnTo>
                  <a:lnTo>
                    <a:pt x="11952" y="3975"/>
                  </a:lnTo>
                  <a:lnTo>
                    <a:pt x="11713" y="3915"/>
                  </a:lnTo>
                  <a:lnTo>
                    <a:pt x="11429" y="3810"/>
                  </a:lnTo>
                  <a:lnTo>
                    <a:pt x="11116" y="3676"/>
                  </a:lnTo>
                  <a:lnTo>
                    <a:pt x="10772" y="3511"/>
                  </a:lnTo>
                  <a:lnTo>
                    <a:pt x="10414" y="3317"/>
                  </a:lnTo>
                  <a:lnTo>
                    <a:pt x="10025" y="3093"/>
                  </a:lnTo>
                  <a:lnTo>
                    <a:pt x="9218" y="2615"/>
                  </a:lnTo>
                  <a:lnTo>
                    <a:pt x="8666" y="2257"/>
                  </a:lnTo>
                  <a:lnTo>
                    <a:pt x="8442" y="2122"/>
                  </a:lnTo>
                  <a:lnTo>
                    <a:pt x="7844" y="1734"/>
                  </a:lnTo>
                  <a:lnTo>
                    <a:pt x="7485" y="1495"/>
                  </a:lnTo>
                  <a:lnTo>
                    <a:pt x="6992" y="1166"/>
                  </a:lnTo>
                  <a:lnTo>
                    <a:pt x="6305" y="718"/>
                  </a:lnTo>
                  <a:lnTo>
                    <a:pt x="5708" y="344"/>
                  </a:lnTo>
                  <a:lnTo>
                    <a:pt x="5469" y="210"/>
                  </a:lnTo>
                  <a:lnTo>
                    <a:pt x="5274" y="90"/>
                  </a:lnTo>
                  <a:lnTo>
                    <a:pt x="5110" y="31"/>
                  </a:lnTo>
                  <a:lnTo>
                    <a:pt x="500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9"/>
            <p:cNvSpPr/>
            <p:nvPr/>
          </p:nvSpPr>
          <p:spPr>
            <a:xfrm>
              <a:off x="-726929" y="4560349"/>
              <a:ext cx="58428" cy="47490"/>
            </a:xfrm>
            <a:custGeom>
              <a:rect b="b" l="l" r="r" t="t"/>
              <a:pathLst>
                <a:path extrusionOk="0" h="1689" w="2078">
                  <a:moveTo>
                    <a:pt x="1480" y="1"/>
                  </a:moveTo>
                  <a:lnTo>
                    <a:pt x="1345" y="45"/>
                  </a:lnTo>
                  <a:lnTo>
                    <a:pt x="1181" y="120"/>
                  </a:lnTo>
                  <a:lnTo>
                    <a:pt x="1062" y="195"/>
                  </a:lnTo>
                  <a:lnTo>
                    <a:pt x="942" y="270"/>
                  </a:lnTo>
                  <a:lnTo>
                    <a:pt x="733" y="449"/>
                  </a:lnTo>
                  <a:lnTo>
                    <a:pt x="539" y="658"/>
                  </a:lnTo>
                  <a:lnTo>
                    <a:pt x="374" y="852"/>
                  </a:lnTo>
                  <a:lnTo>
                    <a:pt x="240" y="1046"/>
                  </a:lnTo>
                  <a:lnTo>
                    <a:pt x="135" y="1196"/>
                  </a:lnTo>
                  <a:lnTo>
                    <a:pt x="31" y="1360"/>
                  </a:lnTo>
                  <a:lnTo>
                    <a:pt x="16" y="1405"/>
                  </a:lnTo>
                  <a:lnTo>
                    <a:pt x="1" y="1450"/>
                  </a:lnTo>
                  <a:lnTo>
                    <a:pt x="16" y="1525"/>
                  </a:lnTo>
                  <a:lnTo>
                    <a:pt x="46" y="1599"/>
                  </a:lnTo>
                  <a:lnTo>
                    <a:pt x="76" y="1644"/>
                  </a:lnTo>
                  <a:lnTo>
                    <a:pt x="120" y="1659"/>
                  </a:lnTo>
                  <a:lnTo>
                    <a:pt x="165" y="1689"/>
                  </a:lnTo>
                  <a:lnTo>
                    <a:pt x="255" y="1689"/>
                  </a:lnTo>
                  <a:lnTo>
                    <a:pt x="300" y="1674"/>
                  </a:lnTo>
                  <a:lnTo>
                    <a:pt x="374" y="1644"/>
                  </a:lnTo>
                  <a:lnTo>
                    <a:pt x="419" y="1569"/>
                  </a:lnTo>
                  <a:lnTo>
                    <a:pt x="509" y="1450"/>
                  </a:lnTo>
                  <a:lnTo>
                    <a:pt x="599" y="1315"/>
                  </a:lnTo>
                  <a:lnTo>
                    <a:pt x="718" y="1151"/>
                  </a:lnTo>
                  <a:lnTo>
                    <a:pt x="852" y="972"/>
                  </a:lnTo>
                  <a:lnTo>
                    <a:pt x="1017" y="807"/>
                  </a:lnTo>
                  <a:lnTo>
                    <a:pt x="1196" y="643"/>
                  </a:lnTo>
                  <a:lnTo>
                    <a:pt x="1301" y="583"/>
                  </a:lnTo>
                  <a:lnTo>
                    <a:pt x="1390" y="524"/>
                  </a:lnTo>
                  <a:lnTo>
                    <a:pt x="1585" y="434"/>
                  </a:lnTo>
                  <a:lnTo>
                    <a:pt x="1764" y="389"/>
                  </a:lnTo>
                  <a:lnTo>
                    <a:pt x="1928" y="374"/>
                  </a:lnTo>
                  <a:lnTo>
                    <a:pt x="2078" y="389"/>
                  </a:lnTo>
                  <a:lnTo>
                    <a:pt x="2078" y="285"/>
                  </a:lnTo>
                  <a:lnTo>
                    <a:pt x="2033" y="210"/>
                  </a:lnTo>
                  <a:lnTo>
                    <a:pt x="1988" y="150"/>
                  </a:lnTo>
                  <a:lnTo>
                    <a:pt x="1913" y="90"/>
                  </a:lnTo>
                  <a:lnTo>
                    <a:pt x="1824" y="60"/>
                  </a:lnTo>
                  <a:lnTo>
                    <a:pt x="1719" y="31"/>
                  </a:lnTo>
                  <a:lnTo>
                    <a:pt x="148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9"/>
            <p:cNvSpPr/>
            <p:nvPr/>
          </p:nvSpPr>
          <p:spPr>
            <a:xfrm>
              <a:off x="-745824" y="4544379"/>
              <a:ext cx="50443" cy="45832"/>
            </a:xfrm>
            <a:custGeom>
              <a:rect b="b" l="l" r="r" t="t"/>
              <a:pathLst>
                <a:path extrusionOk="0" h="1630" w="1794">
                  <a:moveTo>
                    <a:pt x="1300" y="1"/>
                  </a:moveTo>
                  <a:lnTo>
                    <a:pt x="1181" y="61"/>
                  </a:lnTo>
                  <a:lnTo>
                    <a:pt x="1061" y="135"/>
                  </a:lnTo>
                  <a:lnTo>
                    <a:pt x="942" y="210"/>
                  </a:lnTo>
                  <a:lnTo>
                    <a:pt x="718" y="404"/>
                  </a:lnTo>
                  <a:lnTo>
                    <a:pt x="524" y="599"/>
                  </a:lnTo>
                  <a:lnTo>
                    <a:pt x="359" y="793"/>
                  </a:lnTo>
                  <a:lnTo>
                    <a:pt x="225" y="987"/>
                  </a:lnTo>
                  <a:lnTo>
                    <a:pt x="120" y="1136"/>
                  </a:lnTo>
                  <a:lnTo>
                    <a:pt x="31" y="1301"/>
                  </a:lnTo>
                  <a:lnTo>
                    <a:pt x="1" y="1346"/>
                  </a:lnTo>
                  <a:lnTo>
                    <a:pt x="1" y="1390"/>
                  </a:lnTo>
                  <a:lnTo>
                    <a:pt x="1" y="1480"/>
                  </a:lnTo>
                  <a:lnTo>
                    <a:pt x="45" y="1555"/>
                  </a:lnTo>
                  <a:lnTo>
                    <a:pt x="75" y="1585"/>
                  </a:lnTo>
                  <a:lnTo>
                    <a:pt x="120" y="1614"/>
                  </a:lnTo>
                  <a:lnTo>
                    <a:pt x="150" y="1629"/>
                  </a:lnTo>
                  <a:lnTo>
                    <a:pt x="284" y="1629"/>
                  </a:lnTo>
                  <a:lnTo>
                    <a:pt x="359" y="1585"/>
                  </a:lnTo>
                  <a:lnTo>
                    <a:pt x="419" y="1525"/>
                  </a:lnTo>
                  <a:lnTo>
                    <a:pt x="494" y="1390"/>
                  </a:lnTo>
                  <a:lnTo>
                    <a:pt x="583" y="1256"/>
                  </a:lnTo>
                  <a:lnTo>
                    <a:pt x="703" y="1092"/>
                  </a:lnTo>
                  <a:lnTo>
                    <a:pt x="852" y="912"/>
                  </a:lnTo>
                  <a:lnTo>
                    <a:pt x="1017" y="748"/>
                  </a:lnTo>
                  <a:lnTo>
                    <a:pt x="1196" y="584"/>
                  </a:lnTo>
                  <a:lnTo>
                    <a:pt x="1285" y="524"/>
                  </a:lnTo>
                  <a:lnTo>
                    <a:pt x="1390" y="464"/>
                  </a:lnTo>
                  <a:lnTo>
                    <a:pt x="1495" y="404"/>
                  </a:lnTo>
                  <a:lnTo>
                    <a:pt x="1599" y="374"/>
                  </a:lnTo>
                  <a:lnTo>
                    <a:pt x="1704" y="345"/>
                  </a:lnTo>
                  <a:lnTo>
                    <a:pt x="1793" y="330"/>
                  </a:lnTo>
                  <a:lnTo>
                    <a:pt x="1778" y="225"/>
                  </a:lnTo>
                  <a:lnTo>
                    <a:pt x="1734" y="150"/>
                  </a:lnTo>
                  <a:lnTo>
                    <a:pt x="1674" y="91"/>
                  </a:lnTo>
                  <a:lnTo>
                    <a:pt x="1614" y="61"/>
                  </a:lnTo>
                  <a:lnTo>
                    <a:pt x="1539" y="31"/>
                  </a:lnTo>
                  <a:lnTo>
                    <a:pt x="1465" y="16"/>
                  </a:lnTo>
                  <a:lnTo>
                    <a:pt x="130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9"/>
            <p:cNvSpPr/>
            <p:nvPr/>
          </p:nvSpPr>
          <p:spPr>
            <a:xfrm>
              <a:off x="-700864" y="4575055"/>
              <a:ext cx="54211" cy="47069"/>
            </a:xfrm>
            <a:custGeom>
              <a:rect b="b" l="l" r="r" t="t"/>
              <a:pathLst>
                <a:path extrusionOk="0" h="1674" w="1928">
                  <a:moveTo>
                    <a:pt x="1375" y="1"/>
                  </a:moveTo>
                  <a:lnTo>
                    <a:pt x="1180" y="105"/>
                  </a:lnTo>
                  <a:lnTo>
                    <a:pt x="1061" y="165"/>
                  </a:lnTo>
                  <a:lnTo>
                    <a:pt x="941" y="255"/>
                  </a:lnTo>
                  <a:lnTo>
                    <a:pt x="717" y="434"/>
                  </a:lnTo>
                  <a:lnTo>
                    <a:pt x="523" y="628"/>
                  </a:lnTo>
                  <a:lnTo>
                    <a:pt x="359" y="837"/>
                  </a:lnTo>
                  <a:lnTo>
                    <a:pt x="224" y="1016"/>
                  </a:lnTo>
                  <a:lnTo>
                    <a:pt x="120" y="1181"/>
                  </a:lnTo>
                  <a:lnTo>
                    <a:pt x="15" y="1330"/>
                  </a:lnTo>
                  <a:lnTo>
                    <a:pt x="0" y="1375"/>
                  </a:lnTo>
                  <a:lnTo>
                    <a:pt x="0" y="1420"/>
                  </a:lnTo>
                  <a:lnTo>
                    <a:pt x="0" y="1509"/>
                  </a:lnTo>
                  <a:lnTo>
                    <a:pt x="45" y="1584"/>
                  </a:lnTo>
                  <a:lnTo>
                    <a:pt x="75" y="1614"/>
                  </a:lnTo>
                  <a:lnTo>
                    <a:pt x="105" y="1644"/>
                  </a:lnTo>
                  <a:lnTo>
                    <a:pt x="150" y="1659"/>
                  </a:lnTo>
                  <a:lnTo>
                    <a:pt x="194" y="1674"/>
                  </a:lnTo>
                  <a:lnTo>
                    <a:pt x="284" y="1659"/>
                  </a:lnTo>
                  <a:lnTo>
                    <a:pt x="359" y="1614"/>
                  </a:lnTo>
                  <a:lnTo>
                    <a:pt x="418" y="1554"/>
                  </a:lnTo>
                  <a:lnTo>
                    <a:pt x="493" y="1420"/>
                  </a:lnTo>
                  <a:lnTo>
                    <a:pt x="583" y="1285"/>
                  </a:lnTo>
                  <a:lnTo>
                    <a:pt x="702" y="1121"/>
                  </a:lnTo>
                  <a:lnTo>
                    <a:pt x="837" y="957"/>
                  </a:lnTo>
                  <a:lnTo>
                    <a:pt x="1001" y="777"/>
                  </a:lnTo>
                  <a:lnTo>
                    <a:pt x="1195" y="628"/>
                  </a:lnTo>
                  <a:lnTo>
                    <a:pt x="1285" y="553"/>
                  </a:lnTo>
                  <a:lnTo>
                    <a:pt x="1390" y="494"/>
                  </a:lnTo>
                  <a:lnTo>
                    <a:pt x="1524" y="434"/>
                  </a:lnTo>
                  <a:lnTo>
                    <a:pt x="1673" y="389"/>
                  </a:lnTo>
                  <a:lnTo>
                    <a:pt x="1808" y="359"/>
                  </a:lnTo>
                  <a:lnTo>
                    <a:pt x="1927" y="359"/>
                  </a:lnTo>
                  <a:lnTo>
                    <a:pt x="1927" y="255"/>
                  </a:lnTo>
                  <a:lnTo>
                    <a:pt x="1898" y="180"/>
                  </a:lnTo>
                  <a:lnTo>
                    <a:pt x="1853" y="105"/>
                  </a:lnTo>
                  <a:lnTo>
                    <a:pt x="1793" y="60"/>
                  </a:lnTo>
                  <a:lnTo>
                    <a:pt x="1718" y="30"/>
                  </a:lnTo>
                  <a:lnTo>
                    <a:pt x="161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9"/>
            <p:cNvSpPr/>
            <p:nvPr/>
          </p:nvSpPr>
          <p:spPr>
            <a:xfrm>
              <a:off x="-765563" y="2987229"/>
              <a:ext cx="62618" cy="161732"/>
            </a:xfrm>
            <a:custGeom>
              <a:rect b="b" l="l" r="r" t="t"/>
              <a:pathLst>
                <a:path extrusionOk="0" h="5752" w="2227">
                  <a:moveTo>
                    <a:pt x="927" y="0"/>
                  </a:moveTo>
                  <a:lnTo>
                    <a:pt x="822" y="15"/>
                  </a:lnTo>
                  <a:lnTo>
                    <a:pt x="733" y="30"/>
                  </a:lnTo>
                  <a:lnTo>
                    <a:pt x="628" y="60"/>
                  </a:lnTo>
                  <a:lnTo>
                    <a:pt x="538" y="105"/>
                  </a:lnTo>
                  <a:lnTo>
                    <a:pt x="464" y="150"/>
                  </a:lnTo>
                  <a:lnTo>
                    <a:pt x="389" y="209"/>
                  </a:lnTo>
                  <a:lnTo>
                    <a:pt x="314" y="269"/>
                  </a:lnTo>
                  <a:lnTo>
                    <a:pt x="254" y="344"/>
                  </a:lnTo>
                  <a:lnTo>
                    <a:pt x="195" y="418"/>
                  </a:lnTo>
                  <a:lnTo>
                    <a:pt x="135" y="493"/>
                  </a:lnTo>
                  <a:lnTo>
                    <a:pt x="90" y="568"/>
                  </a:lnTo>
                  <a:lnTo>
                    <a:pt x="60" y="657"/>
                  </a:lnTo>
                  <a:lnTo>
                    <a:pt x="30" y="762"/>
                  </a:lnTo>
                  <a:lnTo>
                    <a:pt x="15" y="852"/>
                  </a:lnTo>
                  <a:lnTo>
                    <a:pt x="0" y="956"/>
                  </a:lnTo>
                  <a:lnTo>
                    <a:pt x="0" y="1046"/>
                  </a:lnTo>
                  <a:lnTo>
                    <a:pt x="269" y="4826"/>
                  </a:lnTo>
                  <a:lnTo>
                    <a:pt x="284" y="4930"/>
                  </a:lnTo>
                  <a:lnTo>
                    <a:pt x="299" y="5020"/>
                  </a:lnTo>
                  <a:lnTo>
                    <a:pt x="329" y="5124"/>
                  </a:lnTo>
                  <a:lnTo>
                    <a:pt x="374" y="5214"/>
                  </a:lnTo>
                  <a:lnTo>
                    <a:pt x="419" y="5289"/>
                  </a:lnTo>
                  <a:lnTo>
                    <a:pt x="464" y="5363"/>
                  </a:lnTo>
                  <a:lnTo>
                    <a:pt x="538" y="5438"/>
                  </a:lnTo>
                  <a:lnTo>
                    <a:pt x="598" y="5498"/>
                  </a:lnTo>
                  <a:lnTo>
                    <a:pt x="673" y="5558"/>
                  </a:lnTo>
                  <a:lnTo>
                    <a:pt x="747" y="5617"/>
                  </a:lnTo>
                  <a:lnTo>
                    <a:pt x="837" y="5662"/>
                  </a:lnTo>
                  <a:lnTo>
                    <a:pt x="927" y="5692"/>
                  </a:lnTo>
                  <a:lnTo>
                    <a:pt x="1016" y="5722"/>
                  </a:lnTo>
                  <a:lnTo>
                    <a:pt x="1121" y="5737"/>
                  </a:lnTo>
                  <a:lnTo>
                    <a:pt x="1211" y="5752"/>
                  </a:lnTo>
                  <a:lnTo>
                    <a:pt x="1315" y="5752"/>
                  </a:lnTo>
                  <a:lnTo>
                    <a:pt x="1420" y="5737"/>
                  </a:lnTo>
                  <a:lnTo>
                    <a:pt x="1509" y="5707"/>
                  </a:lnTo>
                  <a:lnTo>
                    <a:pt x="1599" y="5677"/>
                  </a:lnTo>
                  <a:lnTo>
                    <a:pt x="1689" y="5647"/>
                  </a:lnTo>
                  <a:lnTo>
                    <a:pt x="1778" y="5588"/>
                  </a:lnTo>
                  <a:lnTo>
                    <a:pt x="1853" y="5543"/>
                  </a:lnTo>
                  <a:lnTo>
                    <a:pt x="1928" y="5483"/>
                  </a:lnTo>
                  <a:lnTo>
                    <a:pt x="1987" y="5408"/>
                  </a:lnTo>
                  <a:lnTo>
                    <a:pt x="2047" y="5334"/>
                  </a:lnTo>
                  <a:lnTo>
                    <a:pt x="2092" y="5259"/>
                  </a:lnTo>
                  <a:lnTo>
                    <a:pt x="2137" y="5169"/>
                  </a:lnTo>
                  <a:lnTo>
                    <a:pt x="2182" y="5080"/>
                  </a:lnTo>
                  <a:lnTo>
                    <a:pt x="2197" y="4990"/>
                  </a:lnTo>
                  <a:lnTo>
                    <a:pt x="2226" y="4900"/>
                  </a:lnTo>
                  <a:lnTo>
                    <a:pt x="2226" y="4796"/>
                  </a:lnTo>
                  <a:lnTo>
                    <a:pt x="2226" y="4691"/>
                  </a:lnTo>
                  <a:lnTo>
                    <a:pt x="1973" y="911"/>
                  </a:lnTo>
                  <a:lnTo>
                    <a:pt x="1943" y="777"/>
                  </a:lnTo>
                  <a:lnTo>
                    <a:pt x="1913" y="643"/>
                  </a:lnTo>
                  <a:lnTo>
                    <a:pt x="1853" y="508"/>
                  </a:lnTo>
                  <a:lnTo>
                    <a:pt x="1778" y="404"/>
                  </a:lnTo>
                  <a:lnTo>
                    <a:pt x="1689" y="299"/>
                  </a:lnTo>
                  <a:lnTo>
                    <a:pt x="1599" y="209"/>
                  </a:lnTo>
                  <a:lnTo>
                    <a:pt x="1479" y="135"/>
                  </a:lnTo>
                  <a:lnTo>
                    <a:pt x="1360" y="75"/>
                  </a:lnTo>
                  <a:lnTo>
                    <a:pt x="1255" y="30"/>
                  </a:lnTo>
                  <a:lnTo>
                    <a:pt x="1151" y="15"/>
                  </a:lnTo>
                  <a:lnTo>
                    <a:pt x="1031"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9"/>
            <p:cNvSpPr/>
            <p:nvPr/>
          </p:nvSpPr>
          <p:spPr>
            <a:xfrm>
              <a:off x="-711802" y="2966225"/>
              <a:ext cx="134880" cy="168874"/>
            </a:xfrm>
            <a:custGeom>
              <a:rect b="b" l="l" r="r" t="t"/>
              <a:pathLst>
                <a:path extrusionOk="0" h="6006" w="4797">
                  <a:moveTo>
                    <a:pt x="3855" y="0"/>
                  </a:moveTo>
                  <a:lnTo>
                    <a:pt x="3691" y="15"/>
                  </a:lnTo>
                  <a:lnTo>
                    <a:pt x="3526" y="45"/>
                  </a:lnTo>
                  <a:lnTo>
                    <a:pt x="3377" y="105"/>
                  </a:lnTo>
                  <a:lnTo>
                    <a:pt x="3243" y="179"/>
                  </a:lnTo>
                  <a:lnTo>
                    <a:pt x="3108" y="284"/>
                  </a:lnTo>
                  <a:lnTo>
                    <a:pt x="3004" y="418"/>
                  </a:lnTo>
                  <a:lnTo>
                    <a:pt x="180" y="4467"/>
                  </a:lnTo>
                  <a:lnTo>
                    <a:pt x="135" y="4557"/>
                  </a:lnTo>
                  <a:lnTo>
                    <a:pt x="90" y="4646"/>
                  </a:lnTo>
                  <a:lnTo>
                    <a:pt x="46" y="4736"/>
                  </a:lnTo>
                  <a:lnTo>
                    <a:pt x="31" y="4826"/>
                  </a:lnTo>
                  <a:lnTo>
                    <a:pt x="16" y="4915"/>
                  </a:lnTo>
                  <a:lnTo>
                    <a:pt x="1" y="5020"/>
                  </a:lnTo>
                  <a:lnTo>
                    <a:pt x="16" y="5109"/>
                  </a:lnTo>
                  <a:lnTo>
                    <a:pt x="16" y="5199"/>
                  </a:lnTo>
                  <a:lnTo>
                    <a:pt x="46" y="5289"/>
                  </a:lnTo>
                  <a:lnTo>
                    <a:pt x="75" y="5378"/>
                  </a:lnTo>
                  <a:lnTo>
                    <a:pt x="105" y="5468"/>
                  </a:lnTo>
                  <a:lnTo>
                    <a:pt x="150" y="5558"/>
                  </a:lnTo>
                  <a:lnTo>
                    <a:pt x="210" y="5632"/>
                  </a:lnTo>
                  <a:lnTo>
                    <a:pt x="270" y="5707"/>
                  </a:lnTo>
                  <a:lnTo>
                    <a:pt x="344" y="5767"/>
                  </a:lnTo>
                  <a:lnTo>
                    <a:pt x="434" y="5842"/>
                  </a:lnTo>
                  <a:lnTo>
                    <a:pt x="509" y="5886"/>
                  </a:lnTo>
                  <a:lnTo>
                    <a:pt x="598" y="5931"/>
                  </a:lnTo>
                  <a:lnTo>
                    <a:pt x="688" y="5961"/>
                  </a:lnTo>
                  <a:lnTo>
                    <a:pt x="793" y="5991"/>
                  </a:lnTo>
                  <a:lnTo>
                    <a:pt x="882" y="6006"/>
                  </a:lnTo>
                  <a:lnTo>
                    <a:pt x="1061" y="6006"/>
                  </a:lnTo>
                  <a:lnTo>
                    <a:pt x="1166" y="5991"/>
                  </a:lnTo>
                  <a:lnTo>
                    <a:pt x="1256" y="5976"/>
                  </a:lnTo>
                  <a:lnTo>
                    <a:pt x="1345" y="5946"/>
                  </a:lnTo>
                  <a:lnTo>
                    <a:pt x="1435" y="5901"/>
                  </a:lnTo>
                  <a:lnTo>
                    <a:pt x="1510" y="5856"/>
                  </a:lnTo>
                  <a:lnTo>
                    <a:pt x="1599" y="5812"/>
                  </a:lnTo>
                  <a:lnTo>
                    <a:pt x="1659" y="5737"/>
                  </a:lnTo>
                  <a:lnTo>
                    <a:pt x="1734" y="5677"/>
                  </a:lnTo>
                  <a:lnTo>
                    <a:pt x="1794" y="5588"/>
                  </a:lnTo>
                  <a:lnTo>
                    <a:pt x="4617" y="1554"/>
                  </a:lnTo>
                  <a:lnTo>
                    <a:pt x="4662" y="1464"/>
                  </a:lnTo>
                  <a:lnTo>
                    <a:pt x="4707" y="1375"/>
                  </a:lnTo>
                  <a:lnTo>
                    <a:pt x="4752" y="1285"/>
                  </a:lnTo>
                  <a:lnTo>
                    <a:pt x="4766" y="1195"/>
                  </a:lnTo>
                  <a:lnTo>
                    <a:pt x="4781" y="1091"/>
                  </a:lnTo>
                  <a:lnTo>
                    <a:pt x="4796" y="1001"/>
                  </a:lnTo>
                  <a:lnTo>
                    <a:pt x="4781" y="911"/>
                  </a:lnTo>
                  <a:lnTo>
                    <a:pt x="4781" y="807"/>
                  </a:lnTo>
                  <a:lnTo>
                    <a:pt x="4752" y="717"/>
                  </a:lnTo>
                  <a:lnTo>
                    <a:pt x="4722" y="628"/>
                  </a:lnTo>
                  <a:lnTo>
                    <a:pt x="4692" y="538"/>
                  </a:lnTo>
                  <a:lnTo>
                    <a:pt x="4647" y="463"/>
                  </a:lnTo>
                  <a:lnTo>
                    <a:pt x="4587" y="389"/>
                  </a:lnTo>
                  <a:lnTo>
                    <a:pt x="4527" y="314"/>
                  </a:lnTo>
                  <a:lnTo>
                    <a:pt x="4453" y="239"/>
                  </a:lnTo>
                  <a:lnTo>
                    <a:pt x="4363" y="179"/>
                  </a:lnTo>
                  <a:lnTo>
                    <a:pt x="4273" y="120"/>
                  </a:lnTo>
                  <a:lnTo>
                    <a:pt x="4184" y="75"/>
                  </a:lnTo>
                  <a:lnTo>
                    <a:pt x="4020" y="30"/>
                  </a:lnTo>
                  <a:lnTo>
                    <a:pt x="385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9"/>
            <p:cNvSpPr/>
            <p:nvPr/>
          </p:nvSpPr>
          <p:spPr>
            <a:xfrm>
              <a:off x="-639118" y="2997295"/>
              <a:ext cx="137382" cy="166793"/>
            </a:xfrm>
            <a:custGeom>
              <a:rect b="b" l="l" r="r" t="t"/>
              <a:pathLst>
                <a:path extrusionOk="0" h="5932" w="4886">
                  <a:moveTo>
                    <a:pt x="3959" y="1"/>
                  </a:moveTo>
                  <a:lnTo>
                    <a:pt x="3795" y="16"/>
                  </a:lnTo>
                  <a:lnTo>
                    <a:pt x="3646" y="46"/>
                  </a:lnTo>
                  <a:lnTo>
                    <a:pt x="3496" y="90"/>
                  </a:lnTo>
                  <a:lnTo>
                    <a:pt x="3347" y="165"/>
                  </a:lnTo>
                  <a:lnTo>
                    <a:pt x="3227" y="270"/>
                  </a:lnTo>
                  <a:lnTo>
                    <a:pt x="3108" y="404"/>
                  </a:lnTo>
                  <a:lnTo>
                    <a:pt x="180" y="4363"/>
                  </a:lnTo>
                  <a:lnTo>
                    <a:pt x="135" y="4453"/>
                  </a:lnTo>
                  <a:lnTo>
                    <a:pt x="90" y="4542"/>
                  </a:lnTo>
                  <a:lnTo>
                    <a:pt x="45" y="4632"/>
                  </a:lnTo>
                  <a:lnTo>
                    <a:pt x="15" y="4722"/>
                  </a:lnTo>
                  <a:lnTo>
                    <a:pt x="0" y="4811"/>
                  </a:lnTo>
                  <a:lnTo>
                    <a:pt x="0" y="4901"/>
                  </a:lnTo>
                  <a:lnTo>
                    <a:pt x="0" y="5005"/>
                  </a:lnTo>
                  <a:lnTo>
                    <a:pt x="0" y="5095"/>
                  </a:lnTo>
                  <a:lnTo>
                    <a:pt x="15" y="5185"/>
                  </a:lnTo>
                  <a:lnTo>
                    <a:pt x="45" y="5274"/>
                  </a:lnTo>
                  <a:lnTo>
                    <a:pt x="90" y="5364"/>
                  </a:lnTo>
                  <a:lnTo>
                    <a:pt x="135" y="5454"/>
                  </a:lnTo>
                  <a:lnTo>
                    <a:pt x="180" y="5528"/>
                  </a:lnTo>
                  <a:lnTo>
                    <a:pt x="239" y="5603"/>
                  </a:lnTo>
                  <a:lnTo>
                    <a:pt x="314" y="5678"/>
                  </a:lnTo>
                  <a:lnTo>
                    <a:pt x="389" y="5737"/>
                  </a:lnTo>
                  <a:lnTo>
                    <a:pt x="478" y="5797"/>
                  </a:lnTo>
                  <a:lnTo>
                    <a:pt x="568" y="5842"/>
                  </a:lnTo>
                  <a:lnTo>
                    <a:pt x="658" y="5872"/>
                  </a:lnTo>
                  <a:lnTo>
                    <a:pt x="747" y="5902"/>
                  </a:lnTo>
                  <a:lnTo>
                    <a:pt x="837" y="5917"/>
                  </a:lnTo>
                  <a:lnTo>
                    <a:pt x="927" y="5932"/>
                  </a:lnTo>
                  <a:lnTo>
                    <a:pt x="1031" y="5932"/>
                  </a:lnTo>
                  <a:lnTo>
                    <a:pt x="1121" y="5917"/>
                  </a:lnTo>
                  <a:lnTo>
                    <a:pt x="1210" y="5902"/>
                  </a:lnTo>
                  <a:lnTo>
                    <a:pt x="1300" y="5872"/>
                  </a:lnTo>
                  <a:lnTo>
                    <a:pt x="1390" y="5842"/>
                  </a:lnTo>
                  <a:lnTo>
                    <a:pt x="1479" y="5797"/>
                  </a:lnTo>
                  <a:lnTo>
                    <a:pt x="1554" y="5737"/>
                  </a:lnTo>
                  <a:lnTo>
                    <a:pt x="1629" y="5678"/>
                  </a:lnTo>
                  <a:lnTo>
                    <a:pt x="1703" y="5618"/>
                  </a:lnTo>
                  <a:lnTo>
                    <a:pt x="1763" y="5528"/>
                  </a:lnTo>
                  <a:lnTo>
                    <a:pt x="4691" y="1569"/>
                  </a:lnTo>
                  <a:lnTo>
                    <a:pt x="4751" y="1480"/>
                  </a:lnTo>
                  <a:lnTo>
                    <a:pt x="4796" y="1405"/>
                  </a:lnTo>
                  <a:lnTo>
                    <a:pt x="4841" y="1315"/>
                  </a:lnTo>
                  <a:lnTo>
                    <a:pt x="4856" y="1211"/>
                  </a:lnTo>
                  <a:lnTo>
                    <a:pt x="4886" y="1121"/>
                  </a:lnTo>
                  <a:lnTo>
                    <a:pt x="4886" y="1032"/>
                  </a:lnTo>
                  <a:lnTo>
                    <a:pt x="4886" y="927"/>
                  </a:lnTo>
                  <a:lnTo>
                    <a:pt x="4871" y="837"/>
                  </a:lnTo>
                  <a:lnTo>
                    <a:pt x="4856" y="748"/>
                  </a:lnTo>
                  <a:lnTo>
                    <a:pt x="4826" y="658"/>
                  </a:lnTo>
                  <a:lnTo>
                    <a:pt x="4796" y="568"/>
                  </a:lnTo>
                  <a:lnTo>
                    <a:pt x="4751" y="479"/>
                  </a:lnTo>
                  <a:lnTo>
                    <a:pt x="4691" y="404"/>
                  </a:lnTo>
                  <a:lnTo>
                    <a:pt x="4632" y="329"/>
                  </a:lnTo>
                  <a:lnTo>
                    <a:pt x="4572" y="255"/>
                  </a:lnTo>
                  <a:lnTo>
                    <a:pt x="4482" y="195"/>
                  </a:lnTo>
                  <a:lnTo>
                    <a:pt x="4378" y="120"/>
                  </a:lnTo>
                  <a:lnTo>
                    <a:pt x="4273" y="75"/>
                  </a:lnTo>
                  <a:lnTo>
                    <a:pt x="4124" y="31"/>
                  </a:lnTo>
                  <a:lnTo>
                    <a:pt x="395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9"/>
            <p:cNvSpPr/>
            <p:nvPr/>
          </p:nvSpPr>
          <p:spPr>
            <a:xfrm>
              <a:off x="-598797" y="3059885"/>
              <a:ext cx="141178" cy="164291"/>
            </a:xfrm>
            <a:custGeom>
              <a:rect b="b" l="l" r="r" t="t"/>
              <a:pathLst>
                <a:path extrusionOk="0" h="5843" w="5021">
                  <a:moveTo>
                    <a:pt x="3945" y="1"/>
                  </a:moveTo>
                  <a:lnTo>
                    <a:pt x="3780" y="31"/>
                  </a:lnTo>
                  <a:lnTo>
                    <a:pt x="3631" y="90"/>
                  </a:lnTo>
                  <a:lnTo>
                    <a:pt x="3496" y="165"/>
                  </a:lnTo>
                  <a:lnTo>
                    <a:pt x="3377" y="255"/>
                  </a:lnTo>
                  <a:lnTo>
                    <a:pt x="3257" y="374"/>
                  </a:lnTo>
                  <a:lnTo>
                    <a:pt x="210" y="4244"/>
                  </a:lnTo>
                  <a:lnTo>
                    <a:pt x="150" y="4333"/>
                  </a:lnTo>
                  <a:lnTo>
                    <a:pt x="105" y="4408"/>
                  </a:lnTo>
                  <a:lnTo>
                    <a:pt x="60" y="4497"/>
                  </a:lnTo>
                  <a:lnTo>
                    <a:pt x="30" y="4587"/>
                  </a:lnTo>
                  <a:lnTo>
                    <a:pt x="15" y="4692"/>
                  </a:lnTo>
                  <a:lnTo>
                    <a:pt x="1" y="4781"/>
                  </a:lnTo>
                  <a:lnTo>
                    <a:pt x="1" y="4871"/>
                  </a:lnTo>
                  <a:lnTo>
                    <a:pt x="1" y="4976"/>
                  </a:lnTo>
                  <a:lnTo>
                    <a:pt x="15" y="5065"/>
                  </a:lnTo>
                  <a:lnTo>
                    <a:pt x="45" y="5155"/>
                  </a:lnTo>
                  <a:lnTo>
                    <a:pt x="75" y="5244"/>
                  </a:lnTo>
                  <a:lnTo>
                    <a:pt x="120" y="5334"/>
                  </a:lnTo>
                  <a:lnTo>
                    <a:pt x="165" y="5409"/>
                  </a:lnTo>
                  <a:lnTo>
                    <a:pt x="225" y="5483"/>
                  </a:lnTo>
                  <a:lnTo>
                    <a:pt x="299" y="5558"/>
                  </a:lnTo>
                  <a:lnTo>
                    <a:pt x="374" y="5633"/>
                  </a:lnTo>
                  <a:lnTo>
                    <a:pt x="449" y="5693"/>
                  </a:lnTo>
                  <a:lnTo>
                    <a:pt x="538" y="5737"/>
                  </a:lnTo>
                  <a:lnTo>
                    <a:pt x="628" y="5767"/>
                  </a:lnTo>
                  <a:lnTo>
                    <a:pt x="718" y="5797"/>
                  </a:lnTo>
                  <a:lnTo>
                    <a:pt x="807" y="5827"/>
                  </a:lnTo>
                  <a:lnTo>
                    <a:pt x="897" y="5842"/>
                  </a:lnTo>
                  <a:lnTo>
                    <a:pt x="1001" y="5842"/>
                  </a:lnTo>
                  <a:lnTo>
                    <a:pt x="1091" y="5827"/>
                  </a:lnTo>
                  <a:lnTo>
                    <a:pt x="1181" y="5812"/>
                  </a:lnTo>
                  <a:lnTo>
                    <a:pt x="1270" y="5797"/>
                  </a:lnTo>
                  <a:lnTo>
                    <a:pt x="1360" y="5752"/>
                  </a:lnTo>
                  <a:lnTo>
                    <a:pt x="1450" y="5723"/>
                  </a:lnTo>
                  <a:lnTo>
                    <a:pt x="1539" y="5663"/>
                  </a:lnTo>
                  <a:lnTo>
                    <a:pt x="1614" y="5603"/>
                  </a:lnTo>
                  <a:lnTo>
                    <a:pt x="1689" y="5543"/>
                  </a:lnTo>
                  <a:lnTo>
                    <a:pt x="1748" y="5469"/>
                  </a:lnTo>
                  <a:lnTo>
                    <a:pt x="4796" y="1599"/>
                  </a:lnTo>
                  <a:lnTo>
                    <a:pt x="4856" y="1510"/>
                  </a:lnTo>
                  <a:lnTo>
                    <a:pt x="4916" y="1420"/>
                  </a:lnTo>
                  <a:lnTo>
                    <a:pt x="4946" y="1345"/>
                  </a:lnTo>
                  <a:lnTo>
                    <a:pt x="4975" y="1241"/>
                  </a:lnTo>
                  <a:lnTo>
                    <a:pt x="5005" y="1151"/>
                  </a:lnTo>
                  <a:lnTo>
                    <a:pt x="5005" y="1061"/>
                  </a:lnTo>
                  <a:lnTo>
                    <a:pt x="5020" y="972"/>
                  </a:lnTo>
                  <a:lnTo>
                    <a:pt x="5005" y="867"/>
                  </a:lnTo>
                  <a:lnTo>
                    <a:pt x="4990" y="778"/>
                  </a:lnTo>
                  <a:lnTo>
                    <a:pt x="4960" y="688"/>
                  </a:lnTo>
                  <a:lnTo>
                    <a:pt x="4931" y="598"/>
                  </a:lnTo>
                  <a:lnTo>
                    <a:pt x="4886" y="509"/>
                  </a:lnTo>
                  <a:lnTo>
                    <a:pt x="4841" y="434"/>
                  </a:lnTo>
                  <a:lnTo>
                    <a:pt x="4781" y="359"/>
                  </a:lnTo>
                  <a:lnTo>
                    <a:pt x="4721" y="285"/>
                  </a:lnTo>
                  <a:lnTo>
                    <a:pt x="4632" y="210"/>
                  </a:lnTo>
                  <a:lnTo>
                    <a:pt x="4527" y="135"/>
                  </a:lnTo>
                  <a:lnTo>
                    <a:pt x="4393" y="75"/>
                  </a:lnTo>
                  <a:lnTo>
                    <a:pt x="4243" y="31"/>
                  </a:lnTo>
                  <a:lnTo>
                    <a:pt x="4094"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9"/>
            <p:cNvSpPr/>
            <p:nvPr/>
          </p:nvSpPr>
          <p:spPr>
            <a:xfrm>
              <a:off x="-1202427" y="3395524"/>
              <a:ext cx="431013" cy="371770"/>
            </a:xfrm>
            <a:custGeom>
              <a:rect b="b" l="l" r="r" t="t"/>
              <a:pathLst>
                <a:path extrusionOk="0" h="13222" w="15329">
                  <a:moveTo>
                    <a:pt x="8949" y="0"/>
                  </a:moveTo>
                  <a:lnTo>
                    <a:pt x="8830" y="15"/>
                  </a:lnTo>
                  <a:lnTo>
                    <a:pt x="8725" y="45"/>
                  </a:lnTo>
                  <a:lnTo>
                    <a:pt x="8620" y="105"/>
                  </a:lnTo>
                  <a:lnTo>
                    <a:pt x="8516" y="165"/>
                  </a:lnTo>
                  <a:lnTo>
                    <a:pt x="8426" y="239"/>
                  </a:lnTo>
                  <a:lnTo>
                    <a:pt x="8337" y="344"/>
                  </a:lnTo>
                  <a:lnTo>
                    <a:pt x="5289" y="4437"/>
                  </a:lnTo>
                  <a:lnTo>
                    <a:pt x="4049" y="6096"/>
                  </a:lnTo>
                  <a:lnTo>
                    <a:pt x="0" y="11549"/>
                  </a:lnTo>
                  <a:lnTo>
                    <a:pt x="299" y="11773"/>
                  </a:lnTo>
                  <a:lnTo>
                    <a:pt x="628" y="11967"/>
                  </a:lnTo>
                  <a:lnTo>
                    <a:pt x="956" y="12161"/>
                  </a:lnTo>
                  <a:lnTo>
                    <a:pt x="1285" y="12340"/>
                  </a:lnTo>
                  <a:lnTo>
                    <a:pt x="1614" y="12490"/>
                  </a:lnTo>
                  <a:lnTo>
                    <a:pt x="1957" y="12639"/>
                  </a:lnTo>
                  <a:lnTo>
                    <a:pt x="2301" y="12759"/>
                  </a:lnTo>
                  <a:lnTo>
                    <a:pt x="2645" y="12878"/>
                  </a:lnTo>
                  <a:lnTo>
                    <a:pt x="3003" y="12968"/>
                  </a:lnTo>
                  <a:lnTo>
                    <a:pt x="3347" y="13058"/>
                  </a:lnTo>
                  <a:lnTo>
                    <a:pt x="3705" y="13117"/>
                  </a:lnTo>
                  <a:lnTo>
                    <a:pt x="4064" y="13162"/>
                  </a:lnTo>
                  <a:lnTo>
                    <a:pt x="4422" y="13207"/>
                  </a:lnTo>
                  <a:lnTo>
                    <a:pt x="4781" y="13222"/>
                  </a:lnTo>
                  <a:lnTo>
                    <a:pt x="5498" y="13222"/>
                  </a:lnTo>
                  <a:lnTo>
                    <a:pt x="5857" y="13192"/>
                  </a:lnTo>
                  <a:lnTo>
                    <a:pt x="6200" y="13147"/>
                  </a:lnTo>
                  <a:lnTo>
                    <a:pt x="6559" y="13087"/>
                  </a:lnTo>
                  <a:lnTo>
                    <a:pt x="6902" y="13028"/>
                  </a:lnTo>
                  <a:lnTo>
                    <a:pt x="7261" y="12938"/>
                  </a:lnTo>
                  <a:lnTo>
                    <a:pt x="7605" y="12833"/>
                  </a:lnTo>
                  <a:lnTo>
                    <a:pt x="7933" y="12729"/>
                  </a:lnTo>
                  <a:lnTo>
                    <a:pt x="8277" y="12594"/>
                  </a:lnTo>
                  <a:lnTo>
                    <a:pt x="8605" y="12460"/>
                  </a:lnTo>
                  <a:lnTo>
                    <a:pt x="8934" y="12296"/>
                  </a:lnTo>
                  <a:lnTo>
                    <a:pt x="9248" y="12131"/>
                  </a:lnTo>
                  <a:lnTo>
                    <a:pt x="9562" y="11937"/>
                  </a:lnTo>
                  <a:lnTo>
                    <a:pt x="9860" y="11743"/>
                  </a:lnTo>
                  <a:lnTo>
                    <a:pt x="10159" y="11534"/>
                  </a:lnTo>
                  <a:lnTo>
                    <a:pt x="10443" y="11310"/>
                  </a:lnTo>
                  <a:lnTo>
                    <a:pt x="10727" y="11071"/>
                  </a:lnTo>
                  <a:lnTo>
                    <a:pt x="11041" y="10772"/>
                  </a:lnTo>
                  <a:lnTo>
                    <a:pt x="11325" y="10473"/>
                  </a:lnTo>
                  <a:lnTo>
                    <a:pt x="11608" y="10144"/>
                  </a:lnTo>
                  <a:lnTo>
                    <a:pt x="11877" y="9801"/>
                  </a:lnTo>
                  <a:lnTo>
                    <a:pt x="12968" y="8337"/>
                  </a:lnTo>
                  <a:lnTo>
                    <a:pt x="15164" y="5394"/>
                  </a:lnTo>
                  <a:lnTo>
                    <a:pt x="15224" y="5289"/>
                  </a:lnTo>
                  <a:lnTo>
                    <a:pt x="15284" y="5169"/>
                  </a:lnTo>
                  <a:lnTo>
                    <a:pt x="15313" y="5065"/>
                  </a:lnTo>
                  <a:lnTo>
                    <a:pt x="15328" y="4945"/>
                  </a:lnTo>
                  <a:lnTo>
                    <a:pt x="15328" y="4826"/>
                  </a:lnTo>
                  <a:lnTo>
                    <a:pt x="15313" y="4721"/>
                  </a:lnTo>
                  <a:lnTo>
                    <a:pt x="15284" y="4602"/>
                  </a:lnTo>
                  <a:lnTo>
                    <a:pt x="15239" y="4497"/>
                  </a:lnTo>
                  <a:lnTo>
                    <a:pt x="15179" y="4408"/>
                  </a:lnTo>
                  <a:lnTo>
                    <a:pt x="15119" y="4318"/>
                  </a:lnTo>
                  <a:lnTo>
                    <a:pt x="15030" y="4228"/>
                  </a:lnTo>
                  <a:lnTo>
                    <a:pt x="14940" y="4154"/>
                  </a:lnTo>
                  <a:lnTo>
                    <a:pt x="14835" y="4109"/>
                  </a:lnTo>
                  <a:lnTo>
                    <a:pt x="14731" y="4064"/>
                  </a:lnTo>
                  <a:lnTo>
                    <a:pt x="14596" y="4034"/>
                  </a:lnTo>
                  <a:lnTo>
                    <a:pt x="14477" y="4019"/>
                  </a:lnTo>
                  <a:lnTo>
                    <a:pt x="14029" y="4004"/>
                  </a:lnTo>
                  <a:lnTo>
                    <a:pt x="13610" y="3959"/>
                  </a:lnTo>
                  <a:lnTo>
                    <a:pt x="13222" y="3885"/>
                  </a:lnTo>
                  <a:lnTo>
                    <a:pt x="12833" y="3795"/>
                  </a:lnTo>
                  <a:lnTo>
                    <a:pt x="12475" y="3661"/>
                  </a:lnTo>
                  <a:lnTo>
                    <a:pt x="12146" y="3511"/>
                  </a:lnTo>
                  <a:lnTo>
                    <a:pt x="11818" y="3347"/>
                  </a:lnTo>
                  <a:lnTo>
                    <a:pt x="11519" y="3138"/>
                  </a:lnTo>
                  <a:lnTo>
                    <a:pt x="11250" y="2914"/>
                  </a:lnTo>
                  <a:lnTo>
                    <a:pt x="10981" y="2660"/>
                  </a:lnTo>
                  <a:lnTo>
                    <a:pt x="10742" y="2376"/>
                  </a:lnTo>
                  <a:lnTo>
                    <a:pt x="10518" y="2077"/>
                  </a:lnTo>
                  <a:lnTo>
                    <a:pt x="10324" y="1748"/>
                  </a:lnTo>
                  <a:lnTo>
                    <a:pt x="10144" y="1390"/>
                  </a:lnTo>
                  <a:lnTo>
                    <a:pt x="9980" y="1001"/>
                  </a:lnTo>
                  <a:lnTo>
                    <a:pt x="9845" y="598"/>
                  </a:lnTo>
                  <a:lnTo>
                    <a:pt x="9801" y="478"/>
                  </a:lnTo>
                  <a:lnTo>
                    <a:pt x="9741" y="359"/>
                  </a:lnTo>
                  <a:lnTo>
                    <a:pt x="9666" y="269"/>
                  </a:lnTo>
                  <a:lnTo>
                    <a:pt x="9577" y="195"/>
                  </a:lnTo>
                  <a:lnTo>
                    <a:pt x="9487" y="120"/>
                  </a:lnTo>
                  <a:lnTo>
                    <a:pt x="9382" y="75"/>
                  </a:lnTo>
                  <a:lnTo>
                    <a:pt x="9278" y="30"/>
                  </a:lnTo>
                  <a:lnTo>
                    <a:pt x="917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9"/>
            <p:cNvSpPr/>
            <p:nvPr/>
          </p:nvSpPr>
          <p:spPr>
            <a:xfrm>
              <a:off x="-844545" y="3068292"/>
              <a:ext cx="304597" cy="316744"/>
            </a:xfrm>
            <a:custGeom>
              <a:rect b="b" l="l" r="r" t="t"/>
              <a:pathLst>
                <a:path extrusionOk="0" h="11265" w="10833">
                  <a:moveTo>
                    <a:pt x="6559" y="0"/>
                  </a:moveTo>
                  <a:lnTo>
                    <a:pt x="6365" y="15"/>
                  </a:lnTo>
                  <a:lnTo>
                    <a:pt x="6156" y="30"/>
                  </a:lnTo>
                  <a:lnTo>
                    <a:pt x="5947" y="45"/>
                  </a:lnTo>
                  <a:lnTo>
                    <a:pt x="5753" y="90"/>
                  </a:lnTo>
                  <a:lnTo>
                    <a:pt x="5543" y="135"/>
                  </a:lnTo>
                  <a:lnTo>
                    <a:pt x="5349" y="195"/>
                  </a:lnTo>
                  <a:lnTo>
                    <a:pt x="5155" y="254"/>
                  </a:lnTo>
                  <a:lnTo>
                    <a:pt x="4961" y="329"/>
                  </a:lnTo>
                  <a:lnTo>
                    <a:pt x="4767" y="404"/>
                  </a:lnTo>
                  <a:lnTo>
                    <a:pt x="4587" y="508"/>
                  </a:lnTo>
                  <a:lnTo>
                    <a:pt x="4408" y="598"/>
                  </a:lnTo>
                  <a:lnTo>
                    <a:pt x="4229" y="718"/>
                  </a:lnTo>
                  <a:lnTo>
                    <a:pt x="4064" y="837"/>
                  </a:lnTo>
                  <a:lnTo>
                    <a:pt x="3900" y="972"/>
                  </a:lnTo>
                  <a:lnTo>
                    <a:pt x="3736" y="1106"/>
                  </a:lnTo>
                  <a:lnTo>
                    <a:pt x="3571" y="1255"/>
                  </a:lnTo>
                  <a:lnTo>
                    <a:pt x="3437" y="1405"/>
                  </a:lnTo>
                  <a:lnTo>
                    <a:pt x="3288" y="1584"/>
                  </a:lnTo>
                  <a:lnTo>
                    <a:pt x="3153" y="1748"/>
                  </a:lnTo>
                  <a:lnTo>
                    <a:pt x="165" y="5872"/>
                  </a:lnTo>
                  <a:lnTo>
                    <a:pt x="90" y="5976"/>
                  </a:lnTo>
                  <a:lnTo>
                    <a:pt x="46" y="6081"/>
                  </a:lnTo>
                  <a:lnTo>
                    <a:pt x="16" y="6185"/>
                  </a:lnTo>
                  <a:lnTo>
                    <a:pt x="1" y="6290"/>
                  </a:lnTo>
                  <a:lnTo>
                    <a:pt x="1" y="6410"/>
                  </a:lnTo>
                  <a:lnTo>
                    <a:pt x="16" y="6514"/>
                  </a:lnTo>
                  <a:lnTo>
                    <a:pt x="46" y="6619"/>
                  </a:lnTo>
                  <a:lnTo>
                    <a:pt x="90" y="6708"/>
                  </a:lnTo>
                  <a:lnTo>
                    <a:pt x="150" y="6798"/>
                  </a:lnTo>
                  <a:lnTo>
                    <a:pt x="225" y="6888"/>
                  </a:lnTo>
                  <a:lnTo>
                    <a:pt x="300" y="6962"/>
                  </a:lnTo>
                  <a:lnTo>
                    <a:pt x="389" y="7022"/>
                  </a:lnTo>
                  <a:lnTo>
                    <a:pt x="494" y="7067"/>
                  </a:lnTo>
                  <a:lnTo>
                    <a:pt x="598" y="7112"/>
                  </a:lnTo>
                  <a:lnTo>
                    <a:pt x="703" y="7127"/>
                  </a:lnTo>
                  <a:lnTo>
                    <a:pt x="1301" y="7127"/>
                  </a:lnTo>
                  <a:lnTo>
                    <a:pt x="1734" y="7142"/>
                  </a:lnTo>
                  <a:lnTo>
                    <a:pt x="2152" y="7201"/>
                  </a:lnTo>
                  <a:lnTo>
                    <a:pt x="2556" y="7291"/>
                  </a:lnTo>
                  <a:lnTo>
                    <a:pt x="2929" y="7396"/>
                  </a:lnTo>
                  <a:lnTo>
                    <a:pt x="3108" y="7470"/>
                  </a:lnTo>
                  <a:lnTo>
                    <a:pt x="3273" y="7545"/>
                  </a:lnTo>
                  <a:lnTo>
                    <a:pt x="3452" y="7635"/>
                  </a:lnTo>
                  <a:lnTo>
                    <a:pt x="3601" y="7724"/>
                  </a:lnTo>
                  <a:lnTo>
                    <a:pt x="3766" y="7829"/>
                  </a:lnTo>
                  <a:lnTo>
                    <a:pt x="3915" y="7933"/>
                  </a:lnTo>
                  <a:lnTo>
                    <a:pt x="4064" y="8038"/>
                  </a:lnTo>
                  <a:lnTo>
                    <a:pt x="4199" y="8172"/>
                  </a:lnTo>
                  <a:lnTo>
                    <a:pt x="4333" y="8292"/>
                  </a:lnTo>
                  <a:lnTo>
                    <a:pt x="4453" y="8441"/>
                  </a:lnTo>
                  <a:lnTo>
                    <a:pt x="4587" y="8576"/>
                  </a:lnTo>
                  <a:lnTo>
                    <a:pt x="4692" y="8725"/>
                  </a:lnTo>
                  <a:lnTo>
                    <a:pt x="4916" y="9054"/>
                  </a:lnTo>
                  <a:lnTo>
                    <a:pt x="5110" y="9412"/>
                  </a:lnTo>
                  <a:lnTo>
                    <a:pt x="5275" y="9801"/>
                  </a:lnTo>
                  <a:lnTo>
                    <a:pt x="5424" y="10219"/>
                  </a:lnTo>
                  <a:lnTo>
                    <a:pt x="5558" y="10667"/>
                  </a:lnTo>
                  <a:lnTo>
                    <a:pt x="5603" y="10787"/>
                  </a:lnTo>
                  <a:lnTo>
                    <a:pt x="5648" y="10891"/>
                  </a:lnTo>
                  <a:lnTo>
                    <a:pt x="5708" y="10981"/>
                  </a:lnTo>
                  <a:lnTo>
                    <a:pt x="5782" y="11071"/>
                  </a:lnTo>
                  <a:lnTo>
                    <a:pt x="5872" y="11130"/>
                  </a:lnTo>
                  <a:lnTo>
                    <a:pt x="5962" y="11190"/>
                  </a:lnTo>
                  <a:lnTo>
                    <a:pt x="6066" y="11235"/>
                  </a:lnTo>
                  <a:lnTo>
                    <a:pt x="6171" y="11250"/>
                  </a:lnTo>
                  <a:lnTo>
                    <a:pt x="6275" y="11265"/>
                  </a:lnTo>
                  <a:lnTo>
                    <a:pt x="6380" y="11265"/>
                  </a:lnTo>
                  <a:lnTo>
                    <a:pt x="6485" y="11250"/>
                  </a:lnTo>
                  <a:lnTo>
                    <a:pt x="6589" y="11220"/>
                  </a:lnTo>
                  <a:lnTo>
                    <a:pt x="6694" y="11175"/>
                  </a:lnTo>
                  <a:lnTo>
                    <a:pt x="6798" y="11115"/>
                  </a:lnTo>
                  <a:lnTo>
                    <a:pt x="6888" y="11041"/>
                  </a:lnTo>
                  <a:lnTo>
                    <a:pt x="6963" y="10951"/>
                  </a:lnTo>
                  <a:lnTo>
                    <a:pt x="10025" y="6753"/>
                  </a:lnTo>
                  <a:lnTo>
                    <a:pt x="10145" y="6574"/>
                  </a:lnTo>
                  <a:lnTo>
                    <a:pt x="10249" y="6395"/>
                  </a:lnTo>
                  <a:lnTo>
                    <a:pt x="10354" y="6200"/>
                  </a:lnTo>
                  <a:lnTo>
                    <a:pt x="10459" y="6006"/>
                  </a:lnTo>
                  <a:lnTo>
                    <a:pt x="10533" y="5827"/>
                  </a:lnTo>
                  <a:lnTo>
                    <a:pt x="10608" y="5618"/>
                  </a:lnTo>
                  <a:lnTo>
                    <a:pt x="10668" y="5424"/>
                  </a:lnTo>
                  <a:lnTo>
                    <a:pt x="10727" y="5229"/>
                  </a:lnTo>
                  <a:lnTo>
                    <a:pt x="10757" y="5020"/>
                  </a:lnTo>
                  <a:lnTo>
                    <a:pt x="10802" y="4826"/>
                  </a:lnTo>
                  <a:lnTo>
                    <a:pt x="10817" y="4617"/>
                  </a:lnTo>
                  <a:lnTo>
                    <a:pt x="10832" y="4423"/>
                  </a:lnTo>
                  <a:lnTo>
                    <a:pt x="10832" y="4213"/>
                  </a:lnTo>
                  <a:lnTo>
                    <a:pt x="10832" y="4019"/>
                  </a:lnTo>
                  <a:lnTo>
                    <a:pt x="10817" y="3810"/>
                  </a:lnTo>
                  <a:lnTo>
                    <a:pt x="10787" y="3616"/>
                  </a:lnTo>
                  <a:lnTo>
                    <a:pt x="10757" y="3407"/>
                  </a:lnTo>
                  <a:lnTo>
                    <a:pt x="10713" y="3212"/>
                  </a:lnTo>
                  <a:lnTo>
                    <a:pt x="10653" y="3018"/>
                  </a:lnTo>
                  <a:lnTo>
                    <a:pt x="10593" y="2824"/>
                  </a:lnTo>
                  <a:lnTo>
                    <a:pt x="10518" y="2645"/>
                  </a:lnTo>
                  <a:lnTo>
                    <a:pt x="10429" y="2451"/>
                  </a:lnTo>
                  <a:lnTo>
                    <a:pt x="10339" y="2271"/>
                  </a:lnTo>
                  <a:lnTo>
                    <a:pt x="10249" y="2092"/>
                  </a:lnTo>
                  <a:lnTo>
                    <a:pt x="10130" y="1913"/>
                  </a:lnTo>
                  <a:lnTo>
                    <a:pt x="10010" y="1748"/>
                  </a:lnTo>
                  <a:lnTo>
                    <a:pt x="9891" y="1584"/>
                  </a:lnTo>
                  <a:lnTo>
                    <a:pt x="9756" y="1420"/>
                  </a:lnTo>
                  <a:lnTo>
                    <a:pt x="9607" y="1270"/>
                  </a:lnTo>
                  <a:lnTo>
                    <a:pt x="9458" y="1121"/>
                  </a:lnTo>
                  <a:lnTo>
                    <a:pt x="9293" y="972"/>
                  </a:lnTo>
                  <a:lnTo>
                    <a:pt x="9129" y="852"/>
                  </a:lnTo>
                  <a:lnTo>
                    <a:pt x="8950" y="718"/>
                  </a:lnTo>
                  <a:lnTo>
                    <a:pt x="8755" y="598"/>
                  </a:lnTo>
                  <a:lnTo>
                    <a:pt x="8576" y="493"/>
                  </a:lnTo>
                  <a:lnTo>
                    <a:pt x="8382" y="404"/>
                  </a:lnTo>
                  <a:lnTo>
                    <a:pt x="8188" y="314"/>
                  </a:lnTo>
                  <a:lnTo>
                    <a:pt x="7994" y="240"/>
                  </a:lnTo>
                  <a:lnTo>
                    <a:pt x="7784" y="180"/>
                  </a:lnTo>
                  <a:lnTo>
                    <a:pt x="7590" y="120"/>
                  </a:lnTo>
                  <a:lnTo>
                    <a:pt x="7381" y="75"/>
                  </a:lnTo>
                  <a:lnTo>
                    <a:pt x="7172" y="45"/>
                  </a:lnTo>
                  <a:lnTo>
                    <a:pt x="6978" y="15"/>
                  </a:lnTo>
                  <a:lnTo>
                    <a:pt x="676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9"/>
            <p:cNvSpPr/>
            <p:nvPr/>
          </p:nvSpPr>
          <p:spPr>
            <a:xfrm>
              <a:off x="-926874" y="3266970"/>
              <a:ext cx="240320" cy="240320"/>
            </a:xfrm>
            <a:custGeom>
              <a:rect b="b" l="l" r="r" t="t"/>
              <a:pathLst>
                <a:path extrusionOk="0" h="8547" w="8547">
                  <a:moveTo>
                    <a:pt x="4064" y="1"/>
                  </a:moveTo>
                  <a:lnTo>
                    <a:pt x="3855" y="16"/>
                  </a:lnTo>
                  <a:lnTo>
                    <a:pt x="3646" y="46"/>
                  </a:lnTo>
                  <a:lnTo>
                    <a:pt x="3452" y="76"/>
                  </a:lnTo>
                  <a:lnTo>
                    <a:pt x="3243" y="120"/>
                  </a:lnTo>
                  <a:lnTo>
                    <a:pt x="3048" y="180"/>
                  </a:lnTo>
                  <a:lnTo>
                    <a:pt x="2854" y="240"/>
                  </a:lnTo>
                  <a:lnTo>
                    <a:pt x="2660" y="315"/>
                  </a:lnTo>
                  <a:lnTo>
                    <a:pt x="2466" y="404"/>
                  </a:lnTo>
                  <a:lnTo>
                    <a:pt x="2286" y="494"/>
                  </a:lnTo>
                  <a:lnTo>
                    <a:pt x="2107" y="584"/>
                  </a:lnTo>
                  <a:lnTo>
                    <a:pt x="1928" y="703"/>
                  </a:lnTo>
                  <a:lnTo>
                    <a:pt x="1749" y="823"/>
                  </a:lnTo>
                  <a:lnTo>
                    <a:pt x="1584" y="942"/>
                  </a:lnTo>
                  <a:lnTo>
                    <a:pt x="1420" y="1091"/>
                  </a:lnTo>
                  <a:lnTo>
                    <a:pt x="1271" y="1226"/>
                  </a:lnTo>
                  <a:lnTo>
                    <a:pt x="1121" y="1390"/>
                  </a:lnTo>
                  <a:lnTo>
                    <a:pt x="972" y="1555"/>
                  </a:lnTo>
                  <a:lnTo>
                    <a:pt x="837" y="1719"/>
                  </a:lnTo>
                  <a:lnTo>
                    <a:pt x="718" y="1898"/>
                  </a:lnTo>
                  <a:lnTo>
                    <a:pt x="598" y="2092"/>
                  </a:lnTo>
                  <a:lnTo>
                    <a:pt x="494" y="2272"/>
                  </a:lnTo>
                  <a:lnTo>
                    <a:pt x="389" y="2466"/>
                  </a:lnTo>
                  <a:lnTo>
                    <a:pt x="314" y="2660"/>
                  </a:lnTo>
                  <a:lnTo>
                    <a:pt x="240" y="2854"/>
                  </a:lnTo>
                  <a:lnTo>
                    <a:pt x="165" y="3063"/>
                  </a:lnTo>
                  <a:lnTo>
                    <a:pt x="120" y="3258"/>
                  </a:lnTo>
                  <a:lnTo>
                    <a:pt x="75" y="3467"/>
                  </a:lnTo>
                  <a:lnTo>
                    <a:pt x="31" y="3661"/>
                  </a:lnTo>
                  <a:lnTo>
                    <a:pt x="16" y="3870"/>
                  </a:lnTo>
                  <a:lnTo>
                    <a:pt x="1" y="4079"/>
                  </a:lnTo>
                  <a:lnTo>
                    <a:pt x="1" y="4289"/>
                  </a:lnTo>
                  <a:lnTo>
                    <a:pt x="1" y="4483"/>
                  </a:lnTo>
                  <a:lnTo>
                    <a:pt x="16" y="4692"/>
                  </a:lnTo>
                  <a:lnTo>
                    <a:pt x="45" y="4901"/>
                  </a:lnTo>
                  <a:lnTo>
                    <a:pt x="75" y="5095"/>
                  </a:lnTo>
                  <a:lnTo>
                    <a:pt x="120" y="5304"/>
                  </a:lnTo>
                  <a:lnTo>
                    <a:pt x="165" y="5499"/>
                  </a:lnTo>
                  <a:lnTo>
                    <a:pt x="240" y="5693"/>
                  </a:lnTo>
                  <a:lnTo>
                    <a:pt x="314" y="5887"/>
                  </a:lnTo>
                  <a:lnTo>
                    <a:pt x="389" y="6081"/>
                  </a:lnTo>
                  <a:lnTo>
                    <a:pt x="479" y="6261"/>
                  </a:lnTo>
                  <a:lnTo>
                    <a:pt x="583" y="6440"/>
                  </a:lnTo>
                  <a:lnTo>
                    <a:pt x="688" y="6619"/>
                  </a:lnTo>
                  <a:lnTo>
                    <a:pt x="807" y="6798"/>
                  </a:lnTo>
                  <a:lnTo>
                    <a:pt x="942" y="6963"/>
                  </a:lnTo>
                  <a:lnTo>
                    <a:pt x="1076" y="7127"/>
                  </a:lnTo>
                  <a:lnTo>
                    <a:pt x="1226" y="7276"/>
                  </a:lnTo>
                  <a:lnTo>
                    <a:pt x="1375" y="7426"/>
                  </a:lnTo>
                  <a:lnTo>
                    <a:pt x="1539" y="7575"/>
                  </a:lnTo>
                  <a:lnTo>
                    <a:pt x="1719" y="7710"/>
                  </a:lnTo>
                  <a:lnTo>
                    <a:pt x="1898" y="7829"/>
                  </a:lnTo>
                  <a:lnTo>
                    <a:pt x="2077" y="7949"/>
                  </a:lnTo>
                  <a:lnTo>
                    <a:pt x="2271" y="8053"/>
                  </a:lnTo>
                  <a:lnTo>
                    <a:pt x="2466" y="8158"/>
                  </a:lnTo>
                  <a:lnTo>
                    <a:pt x="2660" y="8233"/>
                  </a:lnTo>
                  <a:lnTo>
                    <a:pt x="2854" y="8307"/>
                  </a:lnTo>
                  <a:lnTo>
                    <a:pt x="3048" y="8382"/>
                  </a:lnTo>
                  <a:lnTo>
                    <a:pt x="3257" y="8427"/>
                  </a:lnTo>
                  <a:lnTo>
                    <a:pt x="3452" y="8472"/>
                  </a:lnTo>
                  <a:lnTo>
                    <a:pt x="3661" y="8516"/>
                  </a:lnTo>
                  <a:lnTo>
                    <a:pt x="3870" y="8531"/>
                  </a:lnTo>
                  <a:lnTo>
                    <a:pt x="4064" y="8546"/>
                  </a:lnTo>
                  <a:lnTo>
                    <a:pt x="4483" y="8546"/>
                  </a:lnTo>
                  <a:lnTo>
                    <a:pt x="4677" y="8531"/>
                  </a:lnTo>
                  <a:lnTo>
                    <a:pt x="4886" y="8501"/>
                  </a:lnTo>
                  <a:lnTo>
                    <a:pt x="5095" y="8472"/>
                  </a:lnTo>
                  <a:lnTo>
                    <a:pt x="5289" y="8427"/>
                  </a:lnTo>
                  <a:lnTo>
                    <a:pt x="5484" y="8382"/>
                  </a:lnTo>
                  <a:lnTo>
                    <a:pt x="5678" y="8307"/>
                  </a:lnTo>
                  <a:lnTo>
                    <a:pt x="5872" y="8233"/>
                  </a:lnTo>
                  <a:lnTo>
                    <a:pt x="6066" y="8158"/>
                  </a:lnTo>
                  <a:lnTo>
                    <a:pt x="6245" y="8068"/>
                  </a:lnTo>
                  <a:lnTo>
                    <a:pt x="6440" y="7964"/>
                  </a:lnTo>
                  <a:lnTo>
                    <a:pt x="6604" y="7859"/>
                  </a:lnTo>
                  <a:lnTo>
                    <a:pt x="6783" y="7740"/>
                  </a:lnTo>
                  <a:lnTo>
                    <a:pt x="6948" y="7605"/>
                  </a:lnTo>
                  <a:lnTo>
                    <a:pt x="7112" y="7471"/>
                  </a:lnTo>
                  <a:lnTo>
                    <a:pt x="7261" y="7321"/>
                  </a:lnTo>
                  <a:lnTo>
                    <a:pt x="7426" y="7172"/>
                  </a:lnTo>
                  <a:lnTo>
                    <a:pt x="7560" y="7008"/>
                  </a:lnTo>
                  <a:lnTo>
                    <a:pt x="7695" y="6828"/>
                  </a:lnTo>
                  <a:lnTo>
                    <a:pt x="7829" y="6649"/>
                  </a:lnTo>
                  <a:lnTo>
                    <a:pt x="7934" y="6470"/>
                  </a:lnTo>
                  <a:lnTo>
                    <a:pt x="8053" y="6275"/>
                  </a:lnTo>
                  <a:lnTo>
                    <a:pt x="8143" y="6081"/>
                  </a:lnTo>
                  <a:lnTo>
                    <a:pt x="8232" y="5887"/>
                  </a:lnTo>
                  <a:lnTo>
                    <a:pt x="8307" y="5693"/>
                  </a:lnTo>
                  <a:lnTo>
                    <a:pt x="8367" y="5499"/>
                  </a:lnTo>
                  <a:lnTo>
                    <a:pt x="8427" y="5289"/>
                  </a:lnTo>
                  <a:lnTo>
                    <a:pt x="8471" y="5095"/>
                  </a:lnTo>
                  <a:lnTo>
                    <a:pt x="8501" y="4886"/>
                  </a:lnTo>
                  <a:lnTo>
                    <a:pt x="8531" y="4677"/>
                  </a:lnTo>
                  <a:lnTo>
                    <a:pt x="8546" y="4483"/>
                  </a:lnTo>
                  <a:lnTo>
                    <a:pt x="8546" y="4274"/>
                  </a:lnTo>
                  <a:lnTo>
                    <a:pt x="8531" y="4064"/>
                  </a:lnTo>
                  <a:lnTo>
                    <a:pt x="8516" y="3855"/>
                  </a:lnTo>
                  <a:lnTo>
                    <a:pt x="8501" y="3661"/>
                  </a:lnTo>
                  <a:lnTo>
                    <a:pt x="8456" y="3452"/>
                  </a:lnTo>
                  <a:lnTo>
                    <a:pt x="8427" y="3258"/>
                  </a:lnTo>
                  <a:lnTo>
                    <a:pt x="8367" y="3063"/>
                  </a:lnTo>
                  <a:lnTo>
                    <a:pt x="8307" y="2869"/>
                  </a:lnTo>
                  <a:lnTo>
                    <a:pt x="8232" y="2675"/>
                  </a:lnTo>
                  <a:lnTo>
                    <a:pt x="8143" y="2481"/>
                  </a:lnTo>
                  <a:lnTo>
                    <a:pt x="8053" y="2287"/>
                  </a:lnTo>
                  <a:lnTo>
                    <a:pt x="7949" y="2107"/>
                  </a:lnTo>
                  <a:lnTo>
                    <a:pt x="7844" y="1928"/>
                  </a:lnTo>
                  <a:lnTo>
                    <a:pt x="7724" y="1764"/>
                  </a:lnTo>
                  <a:lnTo>
                    <a:pt x="7605" y="1599"/>
                  </a:lnTo>
                  <a:lnTo>
                    <a:pt x="7456" y="1435"/>
                  </a:lnTo>
                  <a:lnTo>
                    <a:pt x="7321" y="1271"/>
                  </a:lnTo>
                  <a:lnTo>
                    <a:pt x="7157" y="1121"/>
                  </a:lnTo>
                  <a:lnTo>
                    <a:pt x="6992" y="987"/>
                  </a:lnTo>
                  <a:lnTo>
                    <a:pt x="6828" y="852"/>
                  </a:lnTo>
                  <a:lnTo>
                    <a:pt x="6649" y="718"/>
                  </a:lnTo>
                  <a:lnTo>
                    <a:pt x="6455" y="598"/>
                  </a:lnTo>
                  <a:lnTo>
                    <a:pt x="6275" y="494"/>
                  </a:lnTo>
                  <a:lnTo>
                    <a:pt x="6081" y="404"/>
                  </a:lnTo>
                  <a:lnTo>
                    <a:pt x="5887" y="315"/>
                  </a:lnTo>
                  <a:lnTo>
                    <a:pt x="5693" y="240"/>
                  </a:lnTo>
                  <a:lnTo>
                    <a:pt x="5484" y="180"/>
                  </a:lnTo>
                  <a:lnTo>
                    <a:pt x="5289" y="120"/>
                  </a:lnTo>
                  <a:lnTo>
                    <a:pt x="5080" y="76"/>
                  </a:lnTo>
                  <a:lnTo>
                    <a:pt x="4886" y="46"/>
                  </a:lnTo>
                  <a:lnTo>
                    <a:pt x="4677" y="16"/>
                  </a:lnTo>
                  <a:lnTo>
                    <a:pt x="4468"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9"/>
            <p:cNvSpPr/>
            <p:nvPr/>
          </p:nvSpPr>
          <p:spPr>
            <a:xfrm>
              <a:off x="-871848" y="3322418"/>
              <a:ext cx="129847" cy="129847"/>
            </a:xfrm>
            <a:custGeom>
              <a:rect b="b" l="l" r="r" t="t"/>
              <a:pathLst>
                <a:path extrusionOk="0" h="4618" w="4618">
                  <a:moveTo>
                    <a:pt x="2197" y="1"/>
                  </a:moveTo>
                  <a:lnTo>
                    <a:pt x="1973" y="16"/>
                  </a:lnTo>
                  <a:lnTo>
                    <a:pt x="1764" y="61"/>
                  </a:lnTo>
                  <a:lnTo>
                    <a:pt x="1554" y="135"/>
                  </a:lnTo>
                  <a:lnTo>
                    <a:pt x="1345" y="210"/>
                  </a:lnTo>
                  <a:lnTo>
                    <a:pt x="1136" y="315"/>
                  </a:lnTo>
                  <a:lnTo>
                    <a:pt x="957" y="434"/>
                  </a:lnTo>
                  <a:lnTo>
                    <a:pt x="778" y="584"/>
                  </a:lnTo>
                  <a:lnTo>
                    <a:pt x="613" y="748"/>
                  </a:lnTo>
                  <a:lnTo>
                    <a:pt x="464" y="927"/>
                  </a:lnTo>
                  <a:lnTo>
                    <a:pt x="329" y="1121"/>
                  </a:lnTo>
                  <a:lnTo>
                    <a:pt x="225" y="1331"/>
                  </a:lnTo>
                  <a:lnTo>
                    <a:pt x="135" y="1540"/>
                  </a:lnTo>
                  <a:lnTo>
                    <a:pt x="75" y="1749"/>
                  </a:lnTo>
                  <a:lnTo>
                    <a:pt x="31" y="1973"/>
                  </a:lnTo>
                  <a:lnTo>
                    <a:pt x="1" y="2197"/>
                  </a:lnTo>
                  <a:lnTo>
                    <a:pt x="1" y="2421"/>
                  </a:lnTo>
                  <a:lnTo>
                    <a:pt x="31" y="2645"/>
                  </a:lnTo>
                  <a:lnTo>
                    <a:pt x="75" y="2854"/>
                  </a:lnTo>
                  <a:lnTo>
                    <a:pt x="135" y="3063"/>
                  </a:lnTo>
                  <a:lnTo>
                    <a:pt x="225" y="3273"/>
                  </a:lnTo>
                  <a:lnTo>
                    <a:pt x="329" y="3482"/>
                  </a:lnTo>
                  <a:lnTo>
                    <a:pt x="449" y="3661"/>
                  </a:lnTo>
                  <a:lnTo>
                    <a:pt x="583" y="3840"/>
                  </a:lnTo>
                  <a:lnTo>
                    <a:pt x="748" y="4005"/>
                  </a:lnTo>
                  <a:lnTo>
                    <a:pt x="927" y="4154"/>
                  </a:lnTo>
                  <a:lnTo>
                    <a:pt x="1136" y="4289"/>
                  </a:lnTo>
                  <a:lnTo>
                    <a:pt x="1330" y="4393"/>
                  </a:lnTo>
                  <a:lnTo>
                    <a:pt x="1540" y="4483"/>
                  </a:lnTo>
                  <a:lnTo>
                    <a:pt x="1764" y="4543"/>
                  </a:lnTo>
                  <a:lnTo>
                    <a:pt x="1988" y="4587"/>
                  </a:lnTo>
                  <a:lnTo>
                    <a:pt x="2197" y="4617"/>
                  </a:lnTo>
                  <a:lnTo>
                    <a:pt x="2421" y="4602"/>
                  </a:lnTo>
                  <a:lnTo>
                    <a:pt x="2645" y="4587"/>
                  </a:lnTo>
                  <a:lnTo>
                    <a:pt x="2869" y="4543"/>
                  </a:lnTo>
                  <a:lnTo>
                    <a:pt x="3078" y="4483"/>
                  </a:lnTo>
                  <a:lnTo>
                    <a:pt x="3287" y="4393"/>
                  </a:lnTo>
                  <a:lnTo>
                    <a:pt x="3482" y="4289"/>
                  </a:lnTo>
                  <a:lnTo>
                    <a:pt x="3676" y="4169"/>
                  </a:lnTo>
                  <a:lnTo>
                    <a:pt x="3840" y="4035"/>
                  </a:lnTo>
                  <a:lnTo>
                    <a:pt x="4020" y="3870"/>
                  </a:lnTo>
                  <a:lnTo>
                    <a:pt x="4169" y="3691"/>
                  </a:lnTo>
                  <a:lnTo>
                    <a:pt x="4288" y="3482"/>
                  </a:lnTo>
                  <a:lnTo>
                    <a:pt x="4408" y="3288"/>
                  </a:lnTo>
                  <a:lnTo>
                    <a:pt x="4483" y="3078"/>
                  </a:lnTo>
                  <a:lnTo>
                    <a:pt x="4557" y="2854"/>
                  </a:lnTo>
                  <a:lnTo>
                    <a:pt x="4602" y="2630"/>
                  </a:lnTo>
                  <a:lnTo>
                    <a:pt x="4617" y="2421"/>
                  </a:lnTo>
                  <a:lnTo>
                    <a:pt x="4617" y="2197"/>
                  </a:lnTo>
                  <a:lnTo>
                    <a:pt x="4587" y="1973"/>
                  </a:lnTo>
                  <a:lnTo>
                    <a:pt x="4557" y="1749"/>
                  </a:lnTo>
                  <a:lnTo>
                    <a:pt x="4483" y="1540"/>
                  </a:lnTo>
                  <a:lnTo>
                    <a:pt x="4408" y="1331"/>
                  </a:lnTo>
                  <a:lnTo>
                    <a:pt x="4303" y="1136"/>
                  </a:lnTo>
                  <a:lnTo>
                    <a:pt x="4184" y="942"/>
                  </a:lnTo>
                  <a:lnTo>
                    <a:pt x="4034" y="763"/>
                  </a:lnTo>
                  <a:lnTo>
                    <a:pt x="3870" y="598"/>
                  </a:lnTo>
                  <a:lnTo>
                    <a:pt x="3691" y="449"/>
                  </a:lnTo>
                  <a:lnTo>
                    <a:pt x="3497" y="330"/>
                  </a:lnTo>
                  <a:lnTo>
                    <a:pt x="3287" y="210"/>
                  </a:lnTo>
                  <a:lnTo>
                    <a:pt x="3078" y="135"/>
                  </a:lnTo>
                  <a:lnTo>
                    <a:pt x="2854" y="61"/>
                  </a:lnTo>
                  <a:lnTo>
                    <a:pt x="2645" y="16"/>
                  </a:lnTo>
                  <a:lnTo>
                    <a:pt x="242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9"/>
            <p:cNvSpPr/>
            <p:nvPr/>
          </p:nvSpPr>
          <p:spPr>
            <a:xfrm>
              <a:off x="-1215445" y="3622770"/>
              <a:ext cx="240714" cy="240714"/>
            </a:xfrm>
            <a:custGeom>
              <a:rect b="b" l="l" r="r" t="t"/>
              <a:pathLst>
                <a:path extrusionOk="0" h="8561" w="8561">
                  <a:moveTo>
                    <a:pt x="4273" y="1"/>
                  </a:moveTo>
                  <a:lnTo>
                    <a:pt x="4079" y="16"/>
                  </a:lnTo>
                  <a:lnTo>
                    <a:pt x="3870" y="31"/>
                  </a:lnTo>
                  <a:lnTo>
                    <a:pt x="3660" y="45"/>
                  </a:lnTo>
                  <a:lnTo>
                    <a:pt x="3466" y="90"/>
                  </a:lnTo>
                  <a:lnTo>
                    <a:pt x="3257" y="135"/>
                  </a:lnTo>
                  <a:lnTo>
                    <a:pt x="3063" y="180"/>
                  </a:lnTo>
                  <a:lnTo>
                    <a:pt x="2869" y="240"/>
                  </a:lnTo>
                  <a:lnTo>
                    <a:pt x="2674" y="314"/>
                  </a:lnTo>
                  <a:lnTo>
                    <a:pt x="2480" y="404"/>
                  </a:lnTo>
                  <a:lnTo>
                    <a:pt x="2301" y="494"/>
                  </a:lnTo>
                  <a:lnTo>
                    <a:pt x="2122" y="598"/>
                  </a:lnTo>
                  <a:lnTo>
                    <a:pt x="1942" y="703"/>
                  </a:lnTo>
                  <a:lnTo>
                    <a:pt x="1763" y="822"/>
                  </a:lnTo>
                  <a:lnTo>
                    <a:pt x="1599" y="957"/>
                  </a:lnTo>
                  <a:lnTo>
                    <a:pt x="1434" y="1091"/>
                  </a:lnTo>
                  <a:lnTo>
                    <a:pt x="1285" y="1241"/>
                  </a:lnTo>
                  <a:lnTo>
                    <a:pt x="1136" y="1390"/>
                  </a:lnTo>
                  <a:lnTo>
                    <a:pt x="986" y="1554"/>
                  </a:lnTo>
                  <a:lnTo>
                    <a:pt x="852" y="1734"/>
                  </a:lnTo>
                  <a:lnTo>
                    <a:pt x="732" y="1913"/>
                  </a:lnTo>
                  <a:lnTo>
                    <a:pt x="613" y="2092"/>
                  </a:lnTo>
                  <a:lnTo>
                    <a:pt x="508" y="2271"/>
                  </a:lnTo>
                  <a:lnTo>
                    <a:pt x="404" y="2466"/>
                  </a:lnTo>
                  <a:lnTo>
                    <a:pt x="329" y="2660"/>
                  </a:lnTo>
                  <a:lnTo>
                    <a:pt x="254" y="2854"/>
                  </a:lnTo>
                  <a:lnTo>
                    <a:pt x="179" y="3063"/>
                  </a:lnTo>
                  <a:lnTo>
                    <a:pt x="135" y="3257"/>
                  </a:lnTo>
                  <a:lnTo>
                    <a:pt x="90" y="3467"/>
                  </a:lnTo>
                  <a:lnTo>
                    <a:pt x="45" y="3676"/>
                  </a:lnTo>
                  <a:lnTo>
                    <a:pt x="30" y="3870"/>
                  </a:lnTo>
                  <a:lnTo>
                    <a:pt x="15" y="4079"/>
                  </a:lnTo>
                  <a:lnTo>
                    <a:pt x="0" y="4288"/>
                  </a:lnTo>
                  <a:lnTo>
                    <a:pt x="15" y="4497"/>
                  </a:lnTo>
                  <a:lnTo>
                    <a:pt x="30" y="4692"/>
                  </a:lnTo>
                  <a:lnTo>
                    <a:pt x="60" y="4901"/>
                  </a:lnTo>
                  <a:lnTo>
                    <a:pt x="90" y="5095"/>
                  </a:lnTo>
                  <a:lnTo>
                    <a:pt x="135" y="5304"/>
                  </a:lnTo>
                  <a:lnTo>
                    <a:pt x="179" y="5498"/>
                  </a:lnTo>
                  <a:lnTo>
                    <a:pt x="254" y="5693"/>
                  </a:lnTo>
                  <a:lnTo>
                    <a:pt x="314" y="5887"/>
                  </a:lnTo>
                  <a:lnTo>
                    <a:pt x="404" y="6081"/>
                  </a:lnTo>
                  <a:lnTo>
                    <a:pt x="493" y="6260"/>
                  </a:lnTo>
                  <a:lnTo>
                    <a:pt x="598" y="6440"/>
                  </a:lnTo>
                  <a:lnTo>
                    <a:pt x="702" y="6619"/>
                  </a:lnTo>
                  <a:lnTo>
                    <a:pt x="822" y="6798"/>
                  </a:lnTo>
                  <a:lnTo>
                    <a:pt x="956" y="6962"/>
                  </a:lnTo>
                  <a:lnTo>
                    <a:pt x="1091" y="7127"/>
                  </a:lnTo>
                  <a:lnTo>
                    <a:pt x="1240" y="7276"/>
                  </a:lnTo>
                  <a:lnTo>
                    <a:pt x="1390" y="7426"/>
                  </a:lnTo>
                  <a:lnTo>
                    <a:pt x="1554" y="7575"/>
                  </a:lnTo>
                  <a:lnTo>
                    <a:pt x="1733" y="7709"/>
                  </a:lnTo>
                  <a:lnTo>
                    <a:pt x="1912" y="7829"/>
                  </a:lnTo>
                  <a:lnTo>
                    <a:pt x="2092" y="7948"/>
                  </a:lnTo>
                  <a:lnTo>
                    <a:pt x="2286" y="8053"/>
                  </a:lnTo>
                  <a:lnTo>
                    <a:pt x="2465" y="8158"/>
                  </a:lnTo>
                  <a:lnTo>
                    <a:pt x="2659" y="8232"/>
                  </a:lnTo>
                  <a:lnTo>
                    <a:pt x="2869" y="8307"/>
                  </a:lnTo>
                  <a:lnTo>
                    <a:pt x="3063" y="8382"/>
                  </a:lnTo>
                  <a:lnTo>
                    <a:pt x="3272" y="8427"/>
                  </a:lnTo>
                  <a:lnTo>
                    <a:pt x="3466" y="8471"/>
                  </a:lnTo>
                  <a:lnTo>
                    <a:pt x="3675" y="8516"/>
                  </a:lnTo>
                  <a:lnTo>
                    <a:pt x="3870" y="8531"/>
                  </a:lnTo>
                  <a:lnTo>
                    <a:pt x="4079" y="8546"/>
                  </a:lnTo>
                  <a:lnTo>
                    <a:pt x="4288" y="8561"/>
                  </a:lnTo>
                  <a:lnTo>
                    <a:pt x="4497" y="8546"/>
                  </a:lnTo>
                  <a:lnTo>
                    <a:pt x="4691" y="8531"/>
                  </a:lnTo>
                  <a:lnTo>
                    <a:pt x="4900" y="8516"/>
                  </a:lnTo>
                  <a:lnTo>
                    <a:pt x="5109" y="8471"/>
                  </a:lnTo>
                  <a:lnTo>
                    <a:pt x="5304" y="8427"/>
                  </a:lnTo>
                  <a:lnTo>
                    <a:pt x="5498" y="8382"/>
                  </a:lnTo>
                  <a:lnTo>
                    <a:pt x="5692" y="8307"/>
                  </a:lnTo>
                  <a:lnTo>
                    <a:pt x="5886" y="8247"/>
                  </a:lnTo>
                  <a:lnTo>
                    <a:pt x="6081" y="8158"/>
                  </a:lnTo>
                  <a:lnTo>
                    <a:pt x="6260" y="8068"/>
                  </a:lnTo>
                  <a:lnTo>
                    <a:pt x="6454" y="7963"/>
                  </a:lnTo>
                  <a:lnTo>
                    <a:pt x="6618" y="7859"/>
                  </a:lnTo>
                  <a:lnTo>
                    <a:pt x="6798" y="7739"/>
                  </a:lnTo>
                  <a:lnTo>
                    <a:pt x="6962" y="7605"/>
                  </a:lnTo>
                  <a:lnTo>
                    <a:pt x="7126" y="7470"/>
                  </a:lnTo>
                  <a:lnTo>
                    <a:pt x="7276" y="7321"/>
                  </a:lnTo>
                  <a:lnTo>
                    <a:pt x="7425" y="7172"/>
                  </a:lnTo>
                  <a:lnTo>
                    <a:pt x="7575" y="7007"/>
                  </a:lnTo>
                  <a:lnTo>
                    <a:pt x="7709" y="6828"/>
                  </a:lnTo>
                  <a:lnTo>
                    <a:pt x="7843" y="6649"/>
                  </a:lnTo>
                  <a:lnTo>
                    <a:pt x="7948" y="6469"/>
                  </a:lnTo>
                  <a:lnTo>
                    <a:pt x="8068" y="6275"/>
                  </a:lnTo>
                  <a:lnTo>
                    <a:pt x="8157" y="6096"/>
                  </a:lnTo>
                  <a:lnTo>
                    <a:pt x="8247" y="5902"/>
                  </a:lnTo>
                  <a:lnTo>
                    <a:pt x="8322" y="5693"/>
                  </a:lnTo>
                  <a:lnTo>
                    <a:pt x="8381" y="5498"/>
                  </a:lnTo>
                  <a:lnTo>
                    <a:pt x="8441" y="5304"/>
                  </a:lnTo>
                  <a:lnTo>
                    <a:pt x="8486" y="5095"/>
                  </a:lnTo>
                  <a:lnTo>
                    <a:pt x="8516" y="4886"/>
                  </a:lnTo>
                  <a:lnTo>
                    <a:pt x="8546" y="4692"/>
                  </a:lnTo>
                  <a:lnTo>
                    <a:pt x="8546" y="4483"/>
                  </a:lnTo>
                  <a:lnTo>
                    <a:pt x="8561" y="4273"/>
                  </a:lnTo>
                  <a:lnTo>
                    <a:pt x="8546" y="4064"/>
                  </a:lnTo>
                  <a:lnTo>
                    <a:pt x="8531" y="3870"/>
                  </a:lnTo>
                  <a:lnTo>
                    <a:pt x="8516" y="3661"/>
                  </a:lnTo>
                  <a:lnTo>
                    <a:pt x="8471" y="3452"/>
                  </a:lnTo>
                  <a:lnTo>
                    <a:pt x="8426" y="3257"/>
                  </a:lnTo>
                  <a:lnTo>
                    <a:pt x="8381" y="3063"/>
                  </a:lnTo>
                  <a:lnTo>
                    <a:pt x="8322" y="2869"/>
                  </a:lnTo>
                  <a:lnTo>
                    <a:pt x="8247" y="2675"/>
                  </a:lnTo>
                  <a:lnTo>
                    <a:pt x="8157" y="2481"/>
                  </a:lnTo>
                  <a:lnTo>
                    <a:pt x="8068" y="2301"/>
                  </a:lnTo>
                  <a:lnTo>
                    <a:pt x="7963" y="2107"/>
                  </a:lnTo>
                  <a:lnTo>
                    <a:pt x="7858" y="1943"/>
                  </a:lnTo>
                  <a:lnTo>
                    <a:pt x="7739" y="1764"/>
                  </a:lnTo>
                  <a:lnTo>
                    <a:pt x="7604" y="1599"/>
                  </a:lnTo>
                  <a:lnTo>
                    <a:pt x="7470" y="1435"/>
                  </a:lnTo>
                  <a:lnTo>
                    <a:pt x="7321" y="1285"/>
                  </a:lnTo>
                  <a:lnTo>
                    <a:pt x="7171" y="1136"/>
                  </a:lnTo>
                  <a:lnTo>
                    <a:pt x="7007" y="987"/>
                  </a:lnTo>
                  <a:lnTo>
                    <a:pt x="6842" y="852"/>
                  </a:lnTo>
                  <a:lnTo>
                    <a:pt x="6648" y="718"/>
                  </a:lnTo>
                  <a:lnTo>
                    <a:pt x="6469" y="613"/>
                  </a:lnTo>
                  <a:lnTo>
                    <a:pt x="6290" y="509"/>
                  </a:lnTo>
                  <a:lnTo>
                    <a:pt x="6096" y="404"/>
                  </a:lnTo>
                  <a:lnTo>
                    <a:pt x="5901" y="314"/>
                  </a:lnTo>
                  <a:lnTo>
                    <a:pt x="5707" y="240"/>
                  </a:lnTo>
                  <a:lnTo>
                    <a:pt x="5498" y="180"/>
                  </a:lnTo>
                  <a:lnTo>
                    <a:pt x="5304" y="120"/>
                  </a:lnTo>
                  <a:lnTo>
                    <a:pt x="5095" y="75"/>
                  </a:lnTo>
                  <a:lnTo>
                    <a:pt x="4900" y="45"/>
                  </a:lnTo>
                  <a:lnTo>
                    <a:pt x="4691" y="31"/>
                  </a:lnTo>
                  <a:lnTo>
                    <a:pt x="4482" y="16"/>
                  </a:lnTo>
                  <a:lnTo>
                    <a:pt x="4273"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9"/>
            <p:cNvSpPr/>
            <p:nvPr/>
          </p:nvSpPr>
          <p:spPr>
            <a:xfrm>
              <a:off x="-1159997" y="3678218"/>
              <a:ext cx="129818" cy="129818"/>
            </a:xfrm>
            <a:custGeom>
              <a:rect b="b" l="l" r="r" t="t"/>
              <a:pathLst>
                <a:path extrusionOk="0" h="4617" w="4617">
                  <a:moveTo>
                    <a:pt x="2196" y="1"/>
                  </a:moveTo>
                  <a:lnTo>
                    <a:pt x="1972" y="31"/>
                  </a:lnTo>
                  <a:lnTo>
                    <a:pt x="1763" y="75"/>
                  </a:lnTo>
                  <a:lnTo>
                    <a:pt x="1539" y="135"/>
                  </a:lnTo>
                  <a:lnTo>
                    <a:pt x="1345" y="210"/>
                  </a:lnTo>
                  <a:lnTo>
                    <a:pt x="1136" y="314"/>
                  </a:lnTo>
                  <a:lnTo>
                    <a:pt x="956" y="449"/>
                  </a:lnTo>
                  <a:lnTo>
                    <a:pt x="777" y="583"/>
                  </a:lnTo>
                  <a:lnTo>
                    <a:pt x="613" y="748"/>
                  </a:lnTo>
                  <a:lnTo>
                    <a:pt x="463" y="927"/>
                  </a:lnTo>
                  <a:lnTo>
                    <a:pt x="329" y="1121"/>
                  </a:lnTo>
                  <a:lnTo>
                    <a:pt x="224" y="1330"/>
                  </a:lnTo>
                  <a:lnTo>
                    <a:pt x="135" y="1539"/>
                  </a:lnTo>
                  <a:lnTo>
                    <a:pt x="75" y="1764"/>
                  </a:lnTo>
                  <a:lnTo>
                    <a:pt x="30" y="1973"/>
                  </a:lnTo>
                  <a:lnTo>
                    <a:pt x="0" y="2197"/>
                  </a:lnTo>
                  <a:lnTo>
                    <a:pt x="0" y="2421"/>
                  </a:lnTo>
                  <a:lnTo>
                    <a:pt x="30" y="2645"/>
                  </a:lnTo>
                  <a:lnTo>
                    <a:pt x="75" y="2854"/>
                  </a:lnTo>
                  <a:lnTo>
                    <a:pt x="135" y="3078"/>
                  </a:lnTo>
                  <a:lnTo>
                    <a:pt x="224" y="3272"/>
                  </a:lnTo>
                  <a:lnTo>
                    <a:pt x="314" y="3482"/>
                  </a:lnTo>
                  <a:lnTo>
                    <a:pt x="448" y="3661"/>
                  </a:lnTo>
                  <a:lnTo>
                    <a:pt x="583" y="3840"/>
                  </a:lnTo>
                  <a:lnTo>
                    <a:pt x="747" y="4004"/>
                  </a:lnTo>
                  <a:lnTo>
                    <a:pt x="926" y="4154"/>
                  </a:lnTo>
                  <a:lnTo>
                    <a:pt x="1136" y="4288"/>
                  </a:lnTo>
                  <a:lnTo>
                    <a:pt x="1330" y="4393"/>
                  </a:lnTo>
                  <a:lnTo>
                    <a:pt x="1539" y="4483"/>
                  </a:lnTo>
                  <a:lnTo>
                    <a:pt x="1763" y="4542"/>
                  </a:lnTo>
                  <a:lnTo>
                    <a:pt x="1987" y="4587"/>
                  </a:lnTo>
                  <a:lnTo>
                    <a:pt x="2196" y="4617"/>
                  </a:lnTo>
                  <a:lnTo>
                    <a:pt x="2420" y="4617"/>
                  </a:lnTo>
                  <a:lnTo>
                    <a:pt x="2644" y="4587"/>
                  </a:lnTo>
                  <a:lnTo>
                    <a:pt x="2869" y="4542"/>
                  </a:lnTo>
                  <a:lnTo>
                    <a:pt x="3078" y="4483"/>
                  </a:lnTo>
                  <a:lnTo>
                    <a:pt x="3287" y="4408"/>
                  </a:lnTo>
                  <a:lnTo>
                    <a:pt x="3481" y="4303"/>
                  </a:lnTo>
                  <a:lnTo>
                    <a:pt x="3675" y="4169"/>
                  </a:lnTo>
                  <a:lnTo>
                    <a:pt x="3840" y="4034"/>
                  </a:lnTo>
                  <a:lnTo>
                    <a:pt x="4004" y="3870"/>
                  </a:lnTo>
                  <a:lnTo>
                    <a:pt x="4168" y="3691"/>
                  </a:lnTo>
                  <a:lnTo>
                    <a:pt x="4288" y="3497"/>
                  </a:lnTo>
                  <a:lnTo>
                    <a:pt x="4407" y="3287"/>
                  </a:lnTo>
                  <a:lnTo>
                    <a:pt x="4482" y="3078"/>
                  </a:lnTo>
                  <a:lnTo>
                    <a:pt x="4557" y="2854"/>
                  </a:lnTo>
                  <a:lnTo>
                    <a:pt x="4587" y="2645"/>
                  </a:lnTo>
                  <a:lnTo>
                    <a:pt x="4617" y="2421"/>
                  </a:lnTo>
                  <a:lnTo>
                    <a:pt x="4617" y="2197"/>
                  </a:lnTo>
                  <a:lnTo>
                    <a:pt x="4587" y="1973"/>
                  </a:lnTo>
                  <a:lnTo>
                    <a:pt x="4557" y="1764"/>
                  </a:lnTo>
                  <a:lnTo>
                    <a:pt x="4482" y="1539"/>
                  </a:lnTo>
                  <a:lnTo>
                    <a:pt x="4407" y="1330"/>
                  </a:lnTo>
                  <a:lnTo>
                    <a:pt x="4303" y="1136"/>
                  </a:lnTo>
                  <a:lnTo>
                    <a:pt x="4183" y="957"/>
                  </a:lnTo>
                  <a:lnTo>
                    <a:pt x="4034" y="778"/>
                  </a:lnTo>
                  <a:lnTo>
                    <a:pt x="3870" y="613"/>
                  </a:lnTo>
                  <a:lnTo>
                    <a:pt x="3690" y="464"/>
                  </a:lnTo>
                  <a:lnTo>
                    <a:pt x="3496" y="329"/>
                  </a:lnTo>
                  <a:lnTo>
                    <a:pt x="3287" y="210"/>
                  </a:lnTo>
                  <a:lnTo>
                    <a:pt x="3078" y="135"/>
                  </a:lnTo>
                  <a:lnTo>
                    <a:pt x="2854" y="60"/>
                  </a:lnTo>
                  <a:lnTo>
                    <a:pt x="2644" y="31"/>
                  </a:lnTo>
                  <a:lnTo>
                    <a:pt x="242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9"/>
            <p:cNvSpPr/>
            <p:nvPr/>
          </p:nvSpPr>
          <p:spPr>
            <a:xfrm>
              <a:off x="-820589" y="3348483"/>
              <a:ext cx="139913" cy="171404"/>
            </a:xfrm>
            <a:custGeom>
              <a:rect b="b" l="l" r="r" t="t"/>
              <a:pathLst>
                <a:path extrusionOk="0" h="6096" w="4976">
                  <a:moveTo>
                    <a:pt x="4632" y="0"/>
                  </a:moveTo>
                  <a:lnTo>
                    <a:pt x="3765" y="1434"/>
                  </a:lnTo>
                  <a:lnTo>
                    <a:pt x="3287" y="1210"/>
                  </a:lnTo>
                  <a:lnTo>
                    <a:pt x="3033" y="1106"/>
                  </a:lnTo>
                  <a:lnTo>
                    <a:pt x="2749" y="1016"/>
                  </a:lnTo>
                  <a:lnTo>
                    <a:pt x="2480" y="941"/>
                  </a:lnTo>
                  <a:lnTo>
                    <a:pt x="2211" y="882"/>
                  </a:lnTo>
                  <a:lnTo>
                    <a:pt x="1957" y="837"/>
                  </a:lnTo>
                  <a:lnTo>
                    <a:pt x="1704" y="837"/>
                  </a:lnTo>
                  <a:lnTo>
                    <a:pt x="1629" y="852"/>
                  </a:lnTo>
                  <a:lnTo>
                    <a:pt x="1569" y="867"/>
                  </a:lnTo>
                  <a:lnTo>
                    <a:pt x="1524" y="897"/>
                  </a:lnTo>
                  <a:lnTo>
                    <a:pt x="1509" y="926"/>
                  </a:lnTo>
                  <a:lnTo>
                    <a:pt x="1494" y="971"/>
                  </a:lnTo>
                  <a:lnTo>
                    <a:pt x="1509" y="1016"/>
                  </a:lnTo>
                  <a:lnTo>
                    <a:pt x="1524" y="1076"/>
                  </a:lnTo>
                  <a:lnTo>
                    <a:pt x="1554" y="1136"/>
                  </a:lnTo>
                  <a:lnTo>
                    <a:pt x="1659" y="1270"/>
                  </a:lnTo>
                  <a:lnTo>
                    <a:pt x="1793" y="1419"/>
                  </a:lnTo>
                  <a:lnTo>
                    <a:pt x="1957" y="1584"/>
                  </a:lnTo>
                  <a:lnTo>
                    <a:pt x="2152" y="1748"/>
                  </a:lnTo>
                  <a:lnTo>
                    <a:pt x="2555" y="2077"/>
                  </a:lnTo>
                  <a:lnTo>
                    <a:pt x="2943" y="2361"/>
                  </a:lnTo>
                  <a:lnTo>
                    <a:pt x="3407" y="2674"/>
                  </a:lnTo>
                  <a:lnTo>
                    <a:pt x="3407" y="2674"/>
                  </a:lnTo>
                  <a:lnTo>
                    <a:pt x="2914" y="2405"/>
                  </a:lnTo>
                  <a:lnTo>
                    <a:pt x="2450" y="2181"/>
                  </a:lnTo>
                  <a:lnTo>
                    <a:pt x="1928" y="1942"/>
                  </a:lnTo>
                  <a:lnTo>
                    <a:pt x="1659" y="1823"/>
                  </a:lnTo>
                  <a:lnTo>
                    <a:pt x="1390" y="1718"/>
                  </a:lnTo>
                  <a:lnTo>
                    <a:pt x="1136" y="1629"/>
                  </a:lnTo>
                  <a:lnTo>
                    <a:pt x="882" y="1569"/>
                  </a:lnTo>
                  <a:lnTo>
                    <a:pt x="658" y="1524"/>
                  </a:lnTo>
                  <a:lnTo>
                    <a:pt x="464" y="1509"/>
                  </a:lnTo>
                  <a:lnTo>
                    <a:pt x="374" y="1524"/>
                  </a:lnTo>
                  <a:lnTo>
                    <a:pt x="299" y="1539"/>
                  </a:lnTo>
                  <a:lnTo>
                    <a:pt x="239" y="1569"/>
                  </a:lnTo>
                  <a:lnTo>
                    <a:pt x="180" y="1599"/>
                  </a:lnTo>
                  <a:lnTo>
                    <a:pt x="135" y="1643"/>
                  </a:lnTo>
                  <a:lnTo>
                    <a:pt x="120" y="1703"/>
                  </a:lnTo>
                  <a:lnTo>
                    <a:pt x="120" y="1763"/>
                  </a:lnTo>
                  <a:lnTo>
                    <a:pt x="135" y="1823"/>
                  </a:lnTo>
                  <a:lnTo>
                    <a:pt x="165" y="1897"/>
                  </a:lnTo>
                  <a:lnTo>
                    <a:pt x="210" y="1972"/>
                  </a:lnTo>
                  <a:lnTo>
                    <a:pt x="344" y="2122"/>
                  </a:lnTo>
                  <a:lnTo>
                    <a:pt x="523" y="2286"/>
                  </a:lnTo>
                  <a:lnTo>
                    <a:pt x="747" y="2465"/>
                  </a:lnTo>
                  <a:lnTo>
                    <a:pt x="986" y="2644"/>
                  </a:lnTo>
                  <a:lnTo>
                    <a:pt x="1240" y="2824"/>
                  </a:lnTo>
                  <a:lnTo>
                    <a:pt x="1763" y="3152"/>
                  </a:lnTo>
                  <a:lnTo>
                    <a:pt x="2241" y="3436"/>
                  </a:lnTo>
                  <a:lnTo>
                    <a:pt x="2719" y="3690"/>
                  </a:lnTo>
                  <a:lnTo>
                    <a:pt x="2376" y="3556"/>
                  </a:lnTo>
                  <a:lnTo>
                    <a:pt x="2017" y="3421"/>
                  </a:lnTo>
                  <a:lnTo>
                    <a:pt x="1584" y="3272"/>
                  </a:lnTo>
                  <a:lnTo>
                    <a:pt x="1136" y="3137"/>
                  </a:lnTo>
                  <a:lnTo>
                    <a:pt x="927" y="3093"/>
                  </a:lnTo>
                  <a:lnTo>
                    <a:pt x="717" y="3048"/>
                  </a:lnTo>
                  <a:lnTo>
                    <a:pt x="538" y="3018"/>
                  </a:lnTo>
                  <a:lnTo>
                    <a:pt x="374" y="3018"/>
                  </a:lnTo>
                  <a:lnTo>
                    <a:pt x="239" y="3033"/>
                  </a:lnTo>
                  <a:lnTo>
                    <a:pt x="180" y="3048"/>
                  </a:lnTo>
                  <a:lnTo>
                    <a:pt x="135" y="3078"/>
                  </a:lnTo>
                  <a:lnTo>
                    <a:pt x="105" y="3108"/>
                  </a:lnTo>
                  <a:lnTo>
                    <a:pt x="90" y="3152"/>
                  </a:lnTo>
                  <a:lnTo>
                    <a:pt x="75" y="3197"/>
                  </a:lnTo>
                  <a:lnTo>
                    <a:pt x="90" y="3242"/>
                  </a:lnTo>
                  <a:lnTo>
                    <a:pt x="150" y="3347"/>
                  </a:lnTo>
                  <a:lnTo>
                    <a:pt x="269" y="3481"/>
                  </a:lnTo>
                  <a:lnTo>
                    <a:pt x="404" y="3616"/>
                  </a:lnTo>
                  <a:lnTo>
                    <a:pt x="583" y="3750"/>
                  </a:lnTo>
                  <a:lnTo>
                    <a:pt x="971" y="4049"/>
                  </a:lnTo>
                  <a:lnTo>
                    <a:pt x="1390" y="4333"/>
                  </a:lnTo>
                  <a:lnTo>
                    <a:pt x="1763" y="4572"/>
                  </a:lnTo>
                  <a:lnTo>
                    <a:pt x="2137" y="4811"/>
                  </a:lnTo>
                  <a:lnTo>
                    <a:pt x="2137" y="4811"/>
                  </a:lnTo>
                  <a:lnTo>
                    <a:pt x="1823" y="4691"/>
                  </a:lnTo>
                  <a:lnTo>
                    <a:pt x="1509" y="4587"/>
                  </a:lnTo>
                  <a:lnTo>
                    <a:pt x="1136" y="4482"/>
                  </a:lnTo>
                  <a:lnTo>
                    <a:pt x="747" y="4392"/>
                  </a:lnTo>
                  <a:lnTo>
                    <a:pt x="568" y="4377"/>
                  </a:lnTo>
                  <a:lnTo>
                    <a:pt x="404" y="4362"/>
                  </a:lnTo>
                  <a:lnTo>
                    <a:pt x="269" y="4377"/>
                  </a:lnTo>
                  <a:lnTo>
                    <a:pt x="150" y="4407"/>
                  </a:lnTo>
                  <a:lnTo>
                    <a:pt x="90" y="4437"/>
                  </a:lnTo>
                  <a:lnTo>
                    <a:pt x="60" y="4467"/>
                  </a:lnTo>
                  <a:lnTo>
                    <a:pt x="30" y="4497"/>
                  </a:lnTo>
                  <a:lnTo>
                    <a:pt x="0" y="4557"/>
                  </a:lnTo>
                  <a:lnTo>
                    <a:pt x="0" y="4602"/>
                  </a:lnTo>
                  <a:lnTo>
                    <a:pt x="0" y="4646"/>
                  </a:lnTo>
                  <a:lnTo>
                    <a:pt x="15" y="4706"/>
                  </a:lnTo>
                  <a:lnTo>
                    <a:pt x="30" y="4751"/>
                  </a:lnTo>
                  <a:lnTo>
                    <a:pt x="120" y="4870"/>
                  </a:lnTo>
                  <a:lnTo>
                    <a:pt x="224" y="4975"/>
                  </a:lnTo>
                  <a:lnTo>
                    <a:pt x="374" y="5080"/>
                  </a:lnTo>
                  <a:lnTo>
                    <a:pt x="538" y="5199"/>
                  </a:lnTo>
                  <a:lnTo>
                    <a:pt x="717" y="5304"/>
                  </a:lnTo>
                  <a:lnTo>
                    <a:pt x="927" y="5408"/>
                  </a:lnTo>
                  <a:lnTo>
                    <a:pt x="1360" y="5602"/>
                  </a:lnTo>
                  <a:lnTo>
                    <a:pt x="1808" y="5782"/>
                  </a:lnTo>
                  <a:lnTo>
                    <a:pt x="2226" y="5946"/>
                  </a:lnTo>
                  <a:lnTo>
                    <a:pt x="2585" y="6051"/>
                  </a:lnTo>
                  <a:lnTo>
                    <a:pt x="2719" y="6081"/>
                  </a:lnTo>
                  <a:lnTo>
                    <a:pt x="2839" y="6095"/>
                  </a:lnTo>
                  <a:lnTo>
                    <a:pt x="2958" y="6066"/>
                  </a:lnTo>
                  <a:lnTo>
                    <a:pt x="3048" y="6021"/>
                  </a:lnTo>
                  <a:lnTo>
                    <a:pt x="3123" y="5961"/>
                  </a:lnTo>
                  <a:lnTo>
                    <a:pt x="3197" y="5871"/>
                  </a:lnTo>
                  <a:lnTo>
                    <a:pt x="3257" y="5797"/>
                  </a:lnTo>
                  <a:lnTo>
                    <a:pt x="3302" y="5692"/>
                  </a:lnTo>
                  <a:lnTo>
                    <a:pt x="3362" y="5498"/>
                  </a:lnTo>
                  <a:lnTo>
                    <a:pt x="3392" y="5319"/>
                  </a:lnTo>
                  <a:lnTo>
                    <a:pt x="3407" y="5139"/>
                  </a:lnTo>
                  <a:lnTo>
                    <a:pt x="3481" y="5035"/>
                  </a:lnTo>
                  <a:lnTo>
                    <a:pt x="3646" y="4751"/>
                  </a:lnTo>
                  <a:lnTo>
                    <a:pt x="3720" y="4587"/>
                  </a:lnTo>
                  <a:lnTo>
                    <a:pt x="3795" y="4407"/>
                  </a:lnTo>
                  <a:lnTo>
                    <a:pt x="3840" y="4243"/>
                  </a:lnTo>
                  <a:lnTo>
                    <a:pt x="3855" y="4168"/>
                  </a:lnTo>
                  <a:lnTo>
                    <a:pt x="3870" y="4109"/>
                  </a:lnTo>
                  <a:lnTo>
                    <a:pt x="3930" y="4049"/>
                  </a:lnTo>
                  <a:lnTo>
                    <a:pt x="3989" y="3974"/>
                  </a:lnTo>
                  <a:lnTo>
                    <a:pt x="4079" y="3869"/>
                  </a:lnTo>
                  <a:lnTo>
                    <a:pt x="4154" y="3750"/>
                  </a:lnTo>
                  <a:lnTo>
                    <a:pt x="4243" y="3616"/>
                  </a:lnTo>
                  <a:lnTo>
                    <a:pt x="4303" y="3451"/>
                  </a:lnTo>
                  <a:lnTo>
                    <a:pt x="4348" y="3272"/>
                  </a:lnTo>
                  <a:lnTo>
                    <a:pt x="4467" y="3137"/>
                  </a:lnTo>
                  <a:lnTo>
                    <a:pt x="4587" y="2988"/>
                  </a:lnTo>
                  <a:lnTo>
                    <a:pt x="4691" y="2809"/>
                  </a:lnTo>
                  <a:lnTo>
                    <a:pt x="4736" y="2704"/>
                  </a:lnTo>
                  <a:lnTo>
                    <a:pt x="4781" y="2600"/>
                  </a:lnTo>
                  <a:lnTo>
                    <a:pt x="4811" y="2495"/>
                  </a:lnTo>
                  <a:lnTo>
                    <a:pt x="4826" y="2376"/>
                  </a:lnTo>
                  <a:lnTo>
                    <a:pt x="4811" y="2271"/>
                  </a:lnTo>
                  <a:lnTo>
                    <a:pt x="4781" y="2151"/>
                  </a:lnTo>
                  <a:lnTo>
                    <a:pt x="4721" y="2047"/>
                  </a:lnTo>
                  <a:lnTo>
                    <a:pt x="4647" y="1942"/>
                  </a:lnTo>
                  <a:lnTo>
                    <a:pt x="4676" y="1897"/>
                  </a:lnTo>
                  <a:lnTo>
                    <a:pt x="4751" y="1763"/>
                  </a:lnTo>
                  <a:lnTo>
                    <a:pt x="4841" y="1554"/>
                  </a:lnTo>
                  <a:lnTo>
                    <a:pt x="4886" y="1434"/>
                  </a:lnTo>
                  <a:lnTo>
                    <a:pt x="4916" y="1300"/>
                  </a:lnTo>
                  <a:lnTo>
                    <a:pt x="4945" y="1150"/>
                  </a:lnTo>
                  <a:lnTo>
                    <a:pt x="4975" y="1001"/>
                  </a:lnTo>
                  <a:lnTo>
                    <a:pt x="4975" y="837"/>
                  </a:lnTo>
                  <a:lnTo>
                    <a:pt x="4960" y="672"/>
                  </a:lnTo>
                  <a:lnTo>
                    <a:pt x="4916" y="508"/>
                  </a:lnTo>
                  <a:lnTo>
                    <a:pt x="4856" y="329"/>
                  </a:lnTo>
                  <a:lnTo>
                    <a:pt x="4766" y="164"/>
                  </a:lnTo>
                  <a:lnTo>
                    <a:pt x="4632" y="0"/>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9"/>
            <p:cNvSpPr/>
            <p:nvPr/>
          </p:nvSpPr>
          <p:spPr>
            <a:xfrm>
              <a:off x="-1829168" y="3041411"/>
              <a:ext cx="719583" cy="785125"/>
            </a:xfrm>
            <a:custGeom>
              <a:rect b="b" l="l" r="r" t="t"/>
              <a:pathLst>
                <a:path extrusionOk="0" h="27923" w="25592">
                  <a:moveTo>
                    <a:pt x="5827" y="0"/>
                  </a:moveTo>
                  <a:lnTo>
                    <a:pt x="5528" y="15"/>
                  </a:lnTo>
                  <a:lnTo>
                    <a:pt x="5229" y="60"/>
                  </a:lnTo>
                  <a:lnTo>
                    <a:pt x="4930" y="135"/>
                  </a:lnTo>
                  <a:lnTo>
                    <a:pt x="4647" y="239"/>
                  </a:lnTo>
                  <a:lnTo>
                    <a:pt x="4363" y="359"/>
                  </a:lnTo>
                  <a:lnTo>
                    <a:pt x="4094" y="508"/>
                  </a:lnTo>
                  <a:lnTo>
                    <a:pt x="3855" y="688"/>
                  </a:lnTo>
                  <a:lnTo>
                    <a:pt x="3616" y="897"/>
                  </a:lnTo>
                  <a:lnTo>
                    <a:pt x="3407" y="1121"/>
                  </a:lnTo>
                  <a:lnTo>
                    <a:pt x="3212" y="1375"/>
                  </a:lnTo>
                  <a:lnTo>
                    <a:pt x="3048" y="1644"/>
                  </a:lnTo>
                  <a:lnTo>
                    <a:pt x="2899" y="1928"/>
                  </a:lnTo>
                  <a:lnTo>
                    <a:pt x="2824" y="2137"/>
                  </a:lnTo>
                  <a:lnTo>
                    <a:pt x="2749" y="2301"/>
                  </a:lnTo>
                  <a:lnTo>
                    <a:pt x="2615" y="2630"/>
                  </a:lnTo>
                  <a:lnTo>
                    <a:pt x="2361" y="3287"/>
                  </a:lnTo>
                  <a:lnTo>
                    <a:pt x="2122" y="3929"/>
                  </a:lnTo>
                  <a:lnTo>
                    <a:pt x="1913" y="4587"/>
                  </a:lnTo>
                  <a:lnTo>
                    <a:pt x="1689" y="5229"/>
                  </a:lnTo>
                  <a:lnTo>
                    <a:pt x="1494" y="5887"/>
                  </a:lnTo>
                  <a:lnTo>
                    <a:pt x="1315" y="6544"/>
                  </a:lnTo>
                  <a:lnTo>
                    <a:pt x="1136" y="7201"/>
                  </a:lnTo>
                  <a:lnTo>
                    <a:pt x="957" y="7873"/>
                  </a:lnTo>
                  <a:lnTo>
                    <a:pt x="807" y="8546"/>
                  </a:lnTo>
                  <a:lnTo>
                    <a:pt x="658" y="9218"/>
                  </a:lnTo>
                  <a:lnTo>
                    <a:pt x="538" y="9890"/>
                  </a:lnTo>
                  <a:lnTo>
                    <a:pt x="419" y="10578"/>
                  </a:lnTo>
                  <a:lnTo>
                    <a:pt x="314" y="11265"/>
                  </a:lnTo>
                  <a:lnTo>
                    <a:pt x="224" y="11952"/>
                  </a:lnTo>
                  <a:lnTo>
                    <a:pt x="135" y="12654"/>
                  </a:lnTo>
                  <a:lnTo>
                    <a:pt x="75" y="13356"/>
                  </a:lnTo>
                  <a:lnTo>
                    <a:pt x="30" y="14073"/>
                  </a:lnTo>
                  <a:lnTo>
                    <a:pt x="15" y="14776"/>
                  </a:lnTo>
                  <a:lnTo>
                    <a:pt x="0" y="15493"/>
                  </a:lnTo>
                  <a:lnTo>
                    <a:pt x="15" y="16225"/>
                  </a:lnTo>
                  <a:lnTo>
                    <a:pt x="45" y="16957"/>
                  </a:lnTo>
                  <a:lnTo>
                    <a:pt x="105" y="17689"/>
                  </a:lnTo>
                  <a:lnTo>
                    <a:pt x="195" y="18421"/>
                  </a:lnTo>
                  <a:lnTo>
                    <a:pt x="314" y="19168"/>
                  </a:lnTo>
                  <a:lnTo>
                    <a:pt x="449" y="19900"/>
                  </a:lnTo>
                  <a:lnTo>
                    <a:pt x="628" y="20647"/>
                  </a:lnTo>
                  <a:lnTo>
                    <a:pt x="822" y="21394"/>
                  </a:lnTo>
                  <a:lnTo>
                    <a:pt x="1076" y="22126"/>
                  </a:lnTo>
                  <a:lnTo>
                    <a:pt x="1210" y="22499"/>
                  </a:lnTo>
                  <a:lnTo>
                    <a:pt x="1345" y="22858"/>
                  </a:lnTo>
                  <a:lnTo>
                    <a:pt x="1494" y="23216"/>
                  </a:lnTo>
                  <a:lnTo>
                    <a:pt x="1659" y="23590"/>
                  </a:lnTo>
                  <a:lnTo>
                    <a:pt x="1838" y="23948"/>
                  </a:lnTo>
                  <a:lnTo>
                    <a:pt x="2017" y="24292"/>
                  </a:lnTo>
                  <a:lnTo>
                    <a:pt x="2196" y="24591"/>
                  </a:lnTo>
                  <a:lnTo>
                    <a:pt x="2361" y="24845"/>
                  </a:lnTo>
                  <a:lnTo>
                    <a:pt x="2540" y="25069"/>
                  </a:lnTo>
                  <a:lnTo>
                    <a:pt x="2749" y="25263"/>
                  </a:lnTo>
                  <a:lnTo>
                    <a:pt x="2973" y="25442"/>
                  </a:lnTo>
                  <a:lnTo>
                    <a:pt x="3212" y="25592"/>
                  </a:lnTo>
                  <a:lnTo>
                    <a:pt x="3466" y="25711"/>
                  </a:lnTo>
                  <a:lnTo>
                    <a:pt x="3720" y="25801"/>
                  </a:lnTo>
                  <a:lnTo>
                    <a:pt x="3989" y="25876"/>
                  </a:lnTo>
                  <a:lnTo>
                    <a:pt x="4318" y="25935"/>
                  </a:lnTo>
                  <a:lnTo>
                    <a:pt x="4632" y="25995"/>
                  </a:lnTo>
                  <a:lnTo>
                    <a:pt x="5244" y="26115"/>
                  </a:lnTo>
                  <a:lnTo>
                    <a:pt x="6469" y="26324"/>
                  </a:lnTo>
                  <a:lnTo>
                    <a:pt x="7679" y="26533"/>
                  </a:lnTo>
                  <a:lnTo>
                    <a:pt x="8904" y="26727"/>
                  </a:lnTo>
                  <a:lnTo>
                    <a:pt x="10129" y="26906"/>
                  </a:lnTo>
                  <a:lnTo>
                    <a:pt x="11354" y="27086"/>
                  </a:lnTo>
                  <a:lnTo>
                    <a:pt x="12580" y="27235"/>
                  </a:lnTo>
                  <a:lnTo>
                    <a:pt x="13820" y="27385"/>
                  </a:lnTo>
                  <a:lnTo>
                    <a:pt x="15045" y="27519"/>
                  </a:lnTo>
                  <a:lnTo>
                    <a:pt x="16285" y="27638"/>
                  </a:lnTo>
                  <a:lnTo>
                    <a:pt x="17525" y="27743"/>
                  </a:lnTo>
                  <a:lnTo>
                    <a:pt x="18765" y="27818"/>
                  </a:lnTo>
                  <a:lnTo>
                    <a:pt x="20019" y="27892"/>
                  </a:lnTo>
                  <a:lnTo>
                    <a:pt x="21274" y="27922"/>
                  </a:lnTo>
                  <a:lnTo>
                    <a:pt x="23172" y="27922"/>
                  </a:lnTo>
                  <a:lnTo>
                    <a:pt x="23814" y="27892"/>
                  </a:lnTo>
                  <a:lnTo>
                    <a:pt x="24008" y="27878"/>
                  </a:lnTo>
                  <a:lnTo>
                    <a:pt x="24188" y="27848"/>
                  </a:lnTo>
                  <a:lnTo>
                    <a:pt x="24367" y="27788"/>
                  </a:lnTo>
                  <a:lnTo>
                    <a:pt x="24531" y="27728"/>
                  </a:lnTo>
                  <a:lnTo>
                    <a:pt x="24681" y="27638"/>
                  </a:lnTo>
                  <a:lnTo>
                    <a:pt x="24830" y="27549"/>
                  </a:lnTo>
                  <a:lnTo>
                    <a:pt x="24964" y="27429"/>
                  </a:lnTo>
                  <a:lnTo>
                    <a:pt x="25099" y="27310"/>
                  </a:lnTo>
                  <a:lnTo>
                    <a:pt x="25204" y="27175"/>
                  </a:lnTo>
                  <a:lnTo>
                    <a:pt x="25308" y="27026"/>
                  </a:lnTo>
                  <a:lnTo>
                    <a:pt x="25398" y="26877"/>
                  </a:lnTo>
                  <a:lnTo>
                    <a:pt x="25472" y="26712"/>
                  </a:lnTo>
                  <a:lnTo>
                    <a:pt x="25517" y="26533"/>
                  </a:lnTo>
                  <a:lnTo>
                    <a:pt x="25562" y="26354"/>
                  </a:lnTo>
                  <a:lnTo>
                    <a:pt x="25577" y="26174"/>
                  </a:lnTo>
                  <a:lnTo>
                    <a:pt x="25592" y="25980"/>
                  </a:lnTo>
                  <a:lnTo>
                    <a:pt x="25577" y="25816"/>
                  </a:lnTo>
                  <a:lnTo>
                    <a:pt x="25547" y="25637"/>
                  </a:lnTo>
                  <a:lnTo>
                    <a:pt x="25502" y="25487"/>
                  </a:lnTo>
                  <a:lnTo>
                    <a:pt x="25443" y="25323"/>
                  </a:lnTo>
                  <a:lnTo>
                    <a:pt x="25368" y="25173"/>
                  </a:lnTo>
                  <a:lnTo>
                    <a:pt x="25278" y="25039"/>
                  </a:lnTo>
                  <a:lnTo>
                    <a:pt x="25189" y="24905"/>
                  </a:lnTo>
                  <a:lnTo>
                    <a:pt x="25084" y="24785"/>
                  </a:lnTo>
                  <a:lnTo>
                    <a:pt x="24964" y="24680"/>
                  </a:lnTo>
                  <a:lnTo>
                    <a:pt x="24845" y="24576"/>
                  </a:lnTo>
                  <a:lnTo>
                    <a:pt x="24710" y="24486"/>
                  </a:lnTo>
                  <a:lnTo>
                    <a:pt x="24561" y="24397"/>
                  </a:lnTo>
                  <a:lnTo>
                    <a:pt x="24412" y="24337"/>
                  </a:lnTo>
                  <a:lnTo>
                    <a:pt x="24262" y="24277"/>
                  </a:lnTo>
                  <a:lnTo>
                    <a:pt x="24098" y="24247"/>
                  </a:lnTo>
                  <a:lnTo>
                    <a:pt x="23934" y="24217"/>
                  </a:lnTo>
                  <a:lnTo>
                    <a:pt x="23904" y="24217"/>
                  </a:lnTo>
                  <a:lnTo>
                    <a:pt x="22753" y="24083"/>
                  </a:lnTo>
                  <a:lnTo>
                    <a:pt x="21618" y="23919"/>
                  </a:lnTo>
                  <a:lnTo>
                    <a:pt x="20468" y="23724"/>
                  </a:lnTo>
                  <a:lnTo>
                    <a:pt x="19317" y="23500"/>
                  </a:lnTo>
                  <a:lnTo>
                    <a:pt x="18167" y="23261"/>
                  </a:lnTo>
                  <a:lnTo>
                    <a:pt x="17017" y="23007"/>
                  </a:lnTo>
                  <a:lnTo>
                    <a:pt x="15866" y="22723"/>
                  </a:lnTo>
                  <a:lnTo>
                    <a:pt x="14716" y="22440"/>
                  </a:lnTo>
                  <a:lnTo>
                    <a:pt x="13580" y="22141"/>
                  </a:lnTo>
                  <a:lnTo>
                    <a:pt x="12430" y="21827"/>
                  </a:lnTo>
                  <a:lnTo>
                    <a:pt x="11295" y="21498"/>
                  </a:lnTo>
                  <a:lnTo>
                    <a:pt x="10159" y="21170"/>
                  </a:lnTo>
                  <a:lnTo>
                    <a:pt x="9024" y="20811"/>
                  </a:lnTo>
                  <a:lnTo>
                    <a:pt x="7888" y="20468"/>
                  </a:lnTo>
                  <a:lnTo>
                    <a:pt x="7156" y="20228"/>
                  </a:lnTo>
                  <a:lnTo>
                    <a:pt x="7082" y="19989"/>
                  </a:lnTo>
                  <a:lnTo>
                    <a:pt x="6947" y="19586"/>
                  </a:lnTo>
                  <a:lnTo>
                    <a:pt x="6932" y="19541"/>
                  </a:lnTo>
                  <a:lnTo>
                    <a:pt x="6798" y="19078"/>
                  </a:lnTo>
                  <a:lnTo>
                    <a:pt x="6693" y="18585"/>
                  </a:lnTo>
                  <a:lnTo>
                    <a:pt x="6589" y="18092"/>
                  </a:lnTo>
                  <a:lnTo>
                    <a:pt x="6514" y="17584"/>
                  </a:lnTo>
                  <a:lnTo>
                    <a:pt x="6454" y="17061"/>
                  </a:lnTo>
                  <a:lnTo>
                    <a:pt x="6409" y="16538"/>
                  </a:lnTo>
                  <a:lnTo>
                    <a:pt x="6395" y="16016"/>
                  </a:lnTo>
                  <a:lnTo>
                    <a:pt x="6380" y="15478"/>
                  </a:lnTo>
                  <a:lnTo>
                    <a:pt x="6380" y="14925"/>
                  </a:lnTo>
                  <a:lnTo>
                    <a:pt x="6409" y="14387"/>
                  </a:lnTo>
                  <a:lnTo>
                    <a:pt x="6439" y="13834"/>
                  </a:lnTo>
                  <a:lnTo>
                    <a:pt x="6484" y="13282"/>
                  </a:lnTo>
                  <a:lnTo>
                    <a:pt x="6604" y="12057"/>
                  </a:lnTo>
                  <a:lnTo>
                    <a:pt x="6753" y="10727"/>
                  </a:lnTo>
                  <a:lnTo>
                    <a:pt x="6843" y="10040"/>
                  </a:lnTo>
                  <a:lnTo>
                    <a:pt x="6947" y="9382"/>
                  </a:lnTo>
                  <a:lnTo>
                    <a:pt x="7067" y="8740"/>
                  </a:lnTo>
                  <a:lnTo>
                    <a:pt x="7201" y="8157"/>
                  </a:lnTo>
                  <a:lnTo>
                    <a:pt x="7321" y="7679"/>
                  </a:lnTo>
                  <a:lnTo>
                    <a:pt x="7440" y="7321"/>
                  </a:lnTo>
                  <a:lnTo>
                    <a:pt x="7605" y="6962"/>
                  </a:lnTo>
                  <a:lnTo>
                    <a:pt x="7829" y="6484"/>
                  </a:lnTo>
                  <a:lnTo>
                    <a:pt x="8098" y="6006"/>
                  </a:lnTo>
                  <a:lnTo>
                    <a:pt x="8232" y="5767"/>
                  </a:lnTo>
                  <a:lnTo>
                    <a:pt x="8337" y="5513"/>
                  </a:lnTo>
                  <a:lnTo>
                    <a:pt x="8546" y="4990"/>
                  </a:lnTo>
                  <a:lnTo>
                    <a:pt x="8635" y="4736"/>
                  </a:lnTo>
                  <a:lnTo>
                    <a:pt x="8725" y="4527"/>
                  </a:lnTo>
                  <a:lnTo>
                    <a:pt x="8770" y="4422"/>
                  </a:lnTo>
                  <a:lnTo>
                    <a:pt x="8875" y="4124"/>
                  </a:lnTo>
                  <a:lnTo>
                    <a:pt x="8964" y="3810"/>
                  </a:lnTo>
                  <a:lnTo>
                    <a:pt x="9009" y="3496"/>
                  </a:lnTo>
                  <a:lnTo>
                    <a:pt x="9024" y="3182"/>
                  </a:lnTo>
                  <a:lnTo>
                    <a:pt x="9009" y="2884"/>
                  </a:lnTo>
                  <a:lnTo>
                    <a:pt x="8964" y="2570"/>
                  </a:lnTo>
                  <a:lnTo>
                    <a:pt x="8889" y="2271"/>
                  </a:lnTo>
                  <a:lnTo>
                    <a:pt x="8785" y="1987"/>
                  </a:lnTo>
                  <a:lnTo>
                    <a:pt x="8650" y="1703"/>
                  </a:lnTo>
                  <a:lnTo>
                    <a:pt x="8501" y="1449"/>
                  </a:lnTo>
                  <a:lnTo>
                    <a:pt x="8322" y="1196"/>
                  </a:lnTo>
                  <a:lnTo>
                    <a:pt x="8113" y="971"/>
                  </a:lnTo>
                  <a:lnTo>
                    <a:pt x="7888" y="747"/>
                  </a:lnTo>
                  <a:lnTo>
                    <a:pt x="7635" y="568"/>
                  </a:lnTo>
                  <a:lnTo>
                    <a:pt x="7366" y="389"/>
                  </a:lnTo>
                  <a:lnTo>
                    <a:pt x="7067" y="254"/>
                  </a:lnTo>
                  <a:lnTo>
                    <a:pt x="6768" y="135"/>
                  </a:lnTo>
                  <a:lnTo>
                    <a:pt x="6454" y="60"/>
                  </a:lnTo>
                  <a:lnTo>
                    <a:pt x="6141" y="15"/>
                  </a:lnTo>
                  <a:lnTo>
                    <a:pt x="582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9"/>
            <p:cNvSpPr/>
            <p:nvPr/>
          </p:nvSpPr>
          <p:spPr>
            <a:xfrm>
              <a:off x="-1170513" y="3700908"/>
              <a:ext cx="234022" cy="152509"/>
            </a:xfrm>
            <a:custGeom>
              <a:rect b="b" l="l" r="r" t="t"/>
              <a:pathLst>
                <a:path extrusionOk="0" h="5424" w="8323">
                  <a:moveTo>
                    <a:pt x="3526" y="0"/>
                  </a:moveTo>
                  <a:lnTo>
                    <a:pt x="3347" y="30"/>
                  </a:lnTo>
                  <a:lnTo>
                    <a:pt x="3138" y="75"/>
                  </a:lnTo>
                  <a:lnTo>
                    <a:pt x="2914" y="135"/>
                  </a:lnTo>
                  <a:lnTo>
                    <a:pt x="2451" y="284"/>
                  </a:lnTo>
                  <a:lnTo>
                    <a:pt x="1973" y="464"/>
                  </a:lnTo>
                  <a:lnTo>
                    <a:pt x="1539" y="658"/>
                  </a:lnTo>
                  <a:lnTo>
                    <a:pt x="1196" y="822"/>
                  </a:lnTo>
                  <a:lnTo>
                    <a:pt x="867" y="971"/>
                  </a:lnTo>
                  <a:lnTo>
                    <a:pt x="703" y="1166"/>
                  </a:lnTo>
                  <a:lnTo>
                    <a:pt x="568" y="1360"/>
                  </a:lnTo>
                  <a:lnTo>
                    <a:pt x="449" y="1539"/>
                  </a:lnTo>
                  <a:lnTo>
                    <a:pt x="344" y="1733"/>
                  </a:lnTo>
                  <a:lnTo>
                    <a:pt x="270" y="1913"/>
                  </a:lnTo>
                  <a:lnTo>
                    <a:pt x="195" y="2092"/>
                  </a:lnTo>
                  <a:lnTo>
                    <a:pt x="135" y="2271"/>
                  </a:lnTo>
                  <a:lnTo>
                    <a:pt x="75" y="2436"/>
                  </a:lnTo>
                  <a:lnTo>
                    <a:pt x="46" y="2615"/>
                  </a:lnTo>
                  <a:lnTo>
                    <a:pt x="16" y="2779"/>
                  </a:lnTo>
                  <a:lnTo>
                    <a:pt x="1" y="3093"/>
                  </a:lnTo>
                  <a:lnTo>
                    <a:pt x="1" y="3377"/>
                  </a:lnTo>
                  <a:lnTo>
                    <a:pt x="31" y="3646"/>
                  </a:lnTo>
                  <a:lnTo>
                    <a:pt x="75" y="3825"/>
                  </a:lnTo>
                  <a:lnTo>
                    <a:pt x="135" y="3989"/>
                  </a:lnTo>
                  <a:lnTo>
                    <a:pt x="225" y="4139"/>
                  </a:lnTo>
                  <a:lnTo>
                    <a:pt x="329" y="4273"/>
                  </a:lnTo>
                  <a:lnTo>
                    <a:pt x="449" y="4393"/>
                  </a:lnTo>
                  <a:lnTo>
                    <a:pt x="598" y="4497"/>
                  </a:lnTo>
                  <a:lnTo>
                    <a:pt x="748" y="4587"/>
                  </a:lnTo>
                  <a:lnTo>
                    <a:pt x="912" y="4647"/>
                  </a:lnTo>
                  <a:lnTo>
                    <a:pt x="2212" y="5020"/>
                  </a:lnTo>
                  <a:lnTo>
                    <a:pt x="3168" y="5289"/>
                  </a:lnTo>
                  <a:lnTo>
                    <a:pt x="3377" y="5349"/>
                  </a:lnTo>
                  <a:lnTo>
                    <a:pt x="3631" y="5379"/>
                  </a:lnTo>
                  <a:lnTo>
                    <a:pt x="3930" y="5409"/>
                  </a:lnTo>
                  <a:lnTo>
                    <a:pt x="4273" y="5423"/>
                  </a:lnTo>
                  <a:lnTo>
                    <a:pt x="4438" y="5409"/>
                  </a:lnTo>
                  <a:lnTo>
                    <a:pt x="4617" y="5379"/>
                  </a:lnTo>
                  <a:lnTo>
                    <a:pt x="4796" y="5349"/>
                  </a:lnTo>
                  <a:lnTo>
                    <a:pt x="4976" y="5289"/>
                  </a:lnTo>
                  <a:lnTo>
                    <a:pt x="5155" y="5229"/>
                  </a:lnTo>
                  <a:lnTo>
                    <a:pt x="5319" y="5140"/>
                  </a:lnTo>
                  <a:lnTo>
                    <a:pt x="5484" y="5050"/>
                  </a:lnTo>
                  <a:lnTo>
                    <a:pt x="5648" y="4930"/>
                  </a:lnTo>
                  <a:lnTo>
                    <a:pt x="5737" y="4901"/>
                  </a:lnTo>
                  <a:lnTo>
                    <a:pt x="5962" y="4826"/>
                  </a:lnTo>
                  <a:lnTo>
                    <a:pt x="6260" y="4691"/>
                  </a:lnTo>
                  <a:lnTo>
                    <a:pt x="6410" y="4617"/>
                  </a:lnTo>
                  <a:lnTo>
                    <a:pt x="6559" y="4542"/>
                  </a:lnTo>
                  <a:lnTo>
                    <a:pt x="6709" y="4437"/>
                  </a:lnTo>
                  <a:lnTo>
                    <a:pt x="6828" y="4333"/>
                  </a:lnTo>
                  <a:lnTo>
                    <a:pt x="6933" y="4213"/>
                  </a:lnTo>
                  <a:lnTo>
                    <a:pt x="7022" y="4109"/>
                  </a:lnTo>
                  <a:lnTo>
                    <a:pt x="7142" y="3915"/>
                  </a:lnTo>
                  <a:lnTo>
                    <a:pt x="7187" y="3840"/>
                  </a:lnTo>
                  <a:lnTo>
                    <a:pt x="7007" y="3870"/>
                  </a:lnTo>
                  <a:lnTo>
                    <a:pt x="6992" y="3870"/>
                  </a:lnTo>
                  <a:lnTo>
                    <a:pt x="7007" y="3855"/>
                  </a:lnTo>
                  <a:lnTo>
                    <a:pt x="7261" y="3780"/>
                  </a:lnTo>
                  <a:lnTo>
                    <a:pt x="7366" y="3750"/>
                  </a:lnTo>
                  <a:lnTo>
                    <a:pt x="7456" y="3720"/>
                  </a:lnTo>
                  <a:lnTo>
                    <a:pt x="7605" y="3631"/>
                  </a:lnTo>
                  <a:lnTo>
                    <a:pt x="7724" y="3526"/>
                  </a:lnTo>
                  <a:lnTo>
                    <a:pt x="7814" y="3422"/>
                  </a:lnTo>
                  <a:lnTo>
                    <a:pt x="7874" y="3332"/>
                  </a:lnTo>
                  <a:lnTo>
                    <a:pt x="7904" y="3257"/>
                  </a:lnTo>
                  <a:lnTo>
                    <a:pt x="7934" y="3168"/>
                  </a:lnTo>
                  <a:lnTo>
                    <a:pt x="7291" y="3257"/>
                  </a:lnTo>
                  <a:lnTo>
                    <a:pt x="6738" y="3302"/>
                  </a:lnTo>
                  <a:lnTo>
                    <a:pt x="6305" y="3317"/>
                  </a:lnTo>
                  <a:lnTo>
                    <a:pt x="5947" y="3317"/>
                  </a:lnTo>
                  <a:lnTo>
                    <a:pt x="5678" y="3302"/>
                  </a:lnTo>
                  <a:lnTo>
                    <a:pt x="5484" y="3287"/>
                  </a:lnTo>
                  <a:lnTo>
                    <a:pt x="5349" y="3272"/>
                  </a:lnTo>
                  <a:lnTo>
                    <a:pt x="5558" y="3272"/>
                  </a:lnTo>
                  <a:lnTo>
                    <a:pt x="5782" y="3287"/>
                  </a:lnTo>
                  <a:lnTo>
                    <a:pt x="6066" y="3287"/>
                  </a:lnTo>
                  <a:lnTo>
                    <a:pt x="6395" y="3257"/>
                  </a:lnTo>
                  <a:lnTo>
                    <a:pt x="6738" y="3227"/>
                  </a:lnTo>
                  <a:lnTo>
                    <a:pt x="7067" y="3168"/>
                  </a:lnTo>
                  <a:lnTo>
                    <a:pt x="7231" y="3123"/>
                  </a:lnTo>
                  <a:lnTo>
                    <a:pt x="7396" y="3078"/>
                  </a:lnTo>
                  <a:lnTo>
                    <a:pt x="7680" y="2958"/>
                  </a:lnTo>
                  <a:lnTo>
                    <a:pt x="7934" y="2824"/>
                  </a:lnTo>
                  <a:lnTo>
                    <a:pt x="8143" y="2690"/>
                  </a:lnTo>
                  <a:lnTo>
                    <a:pt x="8217" y="2630"/>
                  </a:lnTo>
                  <a:lnTo>
                    <a:pt x="8277" y="2555"/>
                  </a:lnTo>
                  <a:lnTo>
                    <a:pt x="8307" y="2495"/>
                  </a:lnTo>
                  <a:lnTo>
                    <a:pt x="8322" y="2450"/>
                  </a:lnTo>
                  <a:lnTo>
                    <a:pt x="8307" y="2391"/>
                  </a:lnTo>
                  <a:lnTo>
                    <a:pt x="8247" y="2346"/>
                  </a:lnTo>
                  <a:lnTo>
                    <a:pt x="8173" y="2316"/>
                  </a:lnTo>
                  <a:lnTo>
                    <a:pt x="8053" y="2286"/>
                  </a:lnTo>
                  <a:lnTo>
                    <a:pt x="7904" y="2271"/>
                  </a:lnTo>
                  <a:lnTo>
                    <a:pt x="7321" y="2271"/>
                  </a:lnTo>
                  <a:lnTo>
                    <a:pt x="7007" y="2286"/>
                  </a:lnTo>
                  <a:lnTo>
                    <a:pt x="6470" y="2316"/>
                  </a:lnTo>
                  <a:lnTo>
                    <a:pt x="6216" y="2316"/>
                  </a:lnTo>
                  <a:lnTo>
                    <a:pt x="5932" y="2286"/>
                  </a:lnTo>
                  <a:lnTo>
                    <a:pt x="5588" y="2241"/>
                  </a:lnTo>
                  <a:lnTo>
                    <a:pt x="5185" y="2152"/>
                  </a:lnTo>
                  <a:lnTo>
                    <a:pt x="4333" y="1928"/>
                  </a:lnTo>
                  <a:lnTo>
                    <a:pt x="3975" y="1838"/>
                  </a:lnTo>
                  <a:lnTo>
                    <a:pt x="3676" y="1733"/>
                  </a:lnTo>
                  <a:lnTo>
                    <a:pt x="3452" y="1629"/>
                  </a:lnTo>
                  <a:lnTo>
                    <a:pt x="3377" y="1584"/>
                  </a:lnTo>
                  <a:lnTo>
                    <a:pt x="3302" y="1539"/>
                  </a:lnTo>
                  <a:lnTo>
                    <a:pt x="3258" y="1494"/>
                  </a:lnTo>
                  <a:lnTo>
                    <a:pt x="3243" y="1435"/>
                  </a:lnTo>
                  <a:lnTo>
                    <a:pt x="3243" y="1390"/>
                  </a:lnTo>
                  <a:lnTo>
                    <a:pt x="3272" y="1345"/>
                  </a:lnTo>
                  <a:lnTo>
                    <a:pt x="3332" y="1300"/>
                  </a:lnTo>
                  <a:lnTo>
                    <a:pt x="3392" y="1255"/>
                  </a:lnTo>
                  <a:lnTo>
                    <a:pt x="3526" y="1181"/>
                  </a:lnTo>
                  <a:lnTo>
                    <a:pt x="3691" y="1136"/>
                  </a:lnTo>
                  <a:lnTo>
                    <a:pt x="3900" y="1121"/>
                  </a:lnTo>
                  <a:lnTo>
                    <a:pt x="4109" y="1121"/>
                  </a:lnTo>
                  <a:lnTo>
                    <a:pt x="4333" y="1151"/>
                  </a:lnTo>
                  <a:lnTo>
                    <a:pt x="4572" y="1211"/>
                  </a:lnTo>
                  <a:lnTo>
                    <a:pt x="4811" y="1315"/>
                  </a:lnTo>
                  <a:lnTo>
                    <a:pt x="4916" y="1360"/>
                  </a:lnTo>
                  <a:lnTo>
                    <a:pt x="5020" y="1405"/>
                  </a:lnTo>
                  <a:lnTo>
                    <a:pt x="5110" y="1420"/>
                  </a:lnTo>
                  <a:lnTo>
                    <a:pt x="5200" y="1435"/>
                  </a:lnTo>
                  <a:lnTo>
                    <a:pt x="5334" y="1435"/>
                  </a:lnTo>
                  <a:lnTo>
                    <a:pt x="5394" y="1405"/>
                  </a:lnTo>
                  <a:lnTo>
                    <a:pt x="5439" y="1390"/>
                  </a:lnTo>
                  <a:lnTo>
                    <a:pt x="5469" y="1360"/>
                  </a:lnTo>
                  <a:lnTo>
                    <a:pt x="5498" y="1315"/>
                  </a:lnTo>
                  <a:lnTo>
                    <a:pt x="5528" y="1225"/>
                  </a:lnTo>
                  <a:lnTo>
                    <a:pt x="5543" y="1121"/>
                  </a:lnTo>
                  <a:lnTo>
                    <a:pt x="5513" y="1016"/>
                  </a:lnTo>
                  <a:lnTo>
                    <a:pt x="5484" y="957"/>
                  </a:lnTo>
                  <a:lnTo>
                    <a:pt x="5439" y="897"/>
                  </a:lnTo>
                  <a:lnTo>
                    <a:pt x="5304" y="747"/>
                  </a:lnTo>
                  <a:lnTo>
                    <a:pt x="5110" y="598"/>
                  </a:lnTo>
                  <a:lnTo>
                    <a:pt x="4871" y="434"/>
                  </a:lnTo>
                  <a:lnTo>
                    <a:pt x="4602" y="284"/>
                  </a:lnTo>
                  <a:lnTo>
                    <a:pt x="4303" y="150"/>
                  </a:lnTo>
                  <a:lnTo>
                    <a:pt x="4154" y="105"/>
                  </a:lnTo>
                  <a:lnTo>
                    <a:pt x="4005" y="60"/>
                  </a:lnTo>
                  <a:lnTo>
                    <a:pt x="3855" y="30"/>
                  </a:lnTo>
                  <a:lnTo>
                    <a:pt x="3691" y="0"/>
                  </a:lnTo>
                  <a:close/>
                </a:path>
              </a:pathLst>
            </a:custGeom>
            <a:solidFill>
              <a:srgbClr val="FBB9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30"/>
          <p:cNvPicPr preferRelativeResize="0"/>
          <p:nvPr/>
        </p:nvPicPr>
        <p:blipFill rotWithShape="1">
          <a:blip r:embed="rId3">
            <a:alphaModFix/>
          </a:blip>
          <a:srcRect b="0" l="0" r="0" t="1758"/>
          <a:stretch/>
        </p:blipFill>
        <p:spPr>
          <a:xfrm>
            <a:off x="0" y="348250"/>
            <a:ext cx="9144002" cy="4795249"/>
          </a:xfrm>
          <a:prstGeom prst="rect">
            <a:avLst/>
          </a:prstGeom>
          <a:noFill/>
          <a:ln>
            <a:noFill/>
          </a:ln>
        </p:spPr>
      </p:pic>
      <p:pic>
        <p:nvPicPr>
          <p:cNvPr id="438" name="Google Shape;438;p30"/>
          <p:cNvPicPr preferRelativeResize="0"/>
          <p:nvPr/>
        </p:nvPicPr>
        <p:blipFill rotWithShape="1">
          <a:blip r:embed="rId4">
            <a:alphaModFix/>
          </a:blip>
          <a:srcRect b="0" l="0" r="0" t="0"/>
          <a:stretch/>
        </p:blipFill>
        <p:spPr>
          <a:xfrm>
            <a:off x="7744400" y="-81650"/>
            <a:ext cx="1399600" cy="99971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pic>
        <p:nvPicPr>
          <p:cNvPr id="443" name="Google Shape;443;p31"/>
          <p:cNvPicPr preferRelativeResize="0"/>
          <p:nvPr/>
        </p:nvPicPr>
        <p:blipFill rotWithShape="1">
          <a:blip r:embed="rId3">
            <a:alphaModFix/>
          </a:blip>
          <a:srcRect b="0" l="0" r="0" t="0"/>
          <a:stretch/>
        </p:blipFill>
        <p:spPr>
          <a:xfrm>
            <a:off x="7437475" y="0"/>
            <a:ext cx="1650600" cy="1179000"/>
          </a:xfrm>
          <a:prstGeom prst="rect">
            <a:avLst/>
          </a:prstGeom>
          <a:noFill/>
          <a:ln>
            <a:noFill/>
          </a:ln>
        </p:spPr>
      </p:pic>
      <p:sp>
        <p:nvSpPr>
          <p:cNvPr id="444" name="Google Shape;444;p31"/>
          <p:cNvSpPr txBox="1"/>
          <p:nvPr>
            <p:ph type="title"/>
          </p:nvPr>
        </p:nvSpPr>
        <p:spPr>
          <a:xfrm>
            <a:off x="311700" y="381925"/>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Approach</a:t>
            </a:r>
            <a:endParaRPr/>
          </a:p>
        </p:txBody>
      </p:sp>
      <p:pic>
        <p:nvPicPr>
          <p:cNvPr id="445" name="Google Shape;445;p31"/>
          <p:cNvPicPr preferRelativeResize="0"/>
          <p:nvPr/>
        </p:nvPicPr>
        <p:blipFill>
          <a:blip r:embed="rId4">
            <a:alphaModFix/>
          </a:blip>
          <a:stretch>
            <a:fillRect/>
          </a:stretch>
        </p:blipFill>
        <p:spPr>
          <a:xfrm>
            <a:off x="0" y="1385200"/>
            <a:ext cx="9144003" cy="37583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2"/>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GB" sz="4200"/>
              <a:t>Data Overview</a:t>
            </a:r>
            <a:endParaRPr sz="4200"/>
          </a:p>
        </p:txBody>
      </p:sp>
      <p:grpSp>
        <p:nvGrpSpPr>
          <p:cNvPr id="451" name="Google Shape;451;p32"/>
          <p:cNvGrpSpPr/>
          <p:nvPr/>
        </p:nvGrpSpPr>
        <p:grpSpPr>
          <a:xfrm>
            <a:off x="5934050" y="1258575"/>
            <a:ext cx="2799550" cy="1223100"/>
            <a:chOff x="-151450" y="1091275"/>
            <a:chExt cx="2799550" cy="1223100"/>
          </a:xfrm>
        </p:grpSpPr>
        <p:grpSp>
          <p:nvGrpSpPr>
            <p:cNvPr id="452" name="Google Shape;452;p32"/>
            <p:cNvGrpSpPr/>
            <p:nvPr/>
          </p:nvGrpSpPr>
          <p:grpSpPr>
            <a:xfrm>
              <a:off x="-151450" y="1105450"/>
              <a:ext cx="2666250" cy="1208925"/>
              <a:chOff x="-151450" y="1105450"/>
              <a:chExt cx="2666250" cy="1208925"/>
            </a:xfrm>
          </p:grpSpPr>
          <p:sp>
            <p:nvSpPr>
              <p:cNvPr id="453" name="Google Shape;453;p32"/>
              <p:cNvSpPr txBox="1"/>
              <p:nvPr/>
            </p:nvSpPr>
            <p:spPr>
              <a:xfrm>
                <a:off x="-151450" y="1105450"/>
                <a:ext cx="2666100" cy="3318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1500"/>
                  </a:spcBef>
                  <a:spcAft>
                    <a:spcPts val="1500"/>
                  </a:spcAft>
                  <a:buClr>
                    <a:srgbClr val="000000"/>
                  </a:buClr>
                  <a:buSzPts val="1800"/>
                  <a:buFont typeface="Arial"/>
                  <a:buNone/>
                </a:pPr>
                <a:r>
                  <a:rPr b="1" lang="en-GB" sz="1800">
                    <a:solidFill>
                      <a:schemeClr val="dk1"/>
                    </a:solidFill>
                    <a:latin typeface="Fira Sans Extra Condensed"/>
                    <a:ea typeface="Fira Sans Extra Condensed"/>
                    <a:cs typeface="Fira Sans Extra Condensed"/>
                    <a:sym typeface="Fira Sans Extra Condensed"/>
                  </a:rPr>
                  <a:t>Binary </a:t>
                </a:r>
                <a:r>
                  <a:rPr b="1" i="0" lang="en-GB" sz="1800" u="none" cap="none" strike="noStrike">
                    <a:solidFill>
                      <a:schemeClr val="dk1"/>
                    </a:solidFill>
                    <a:latin typeface="Fira Sans Extra Condensed"/>
                    <a:ea typeface="Fira Sans Extra Condensed"/>
                    <a:cs typeface="Fira Sans Extra Condensed"/>
                    <a:sym typeface="Fira Sans Extra Condensed"/>
                  </a:rPr>
                  <a:t>Classes</a:t>
                </a:r>
                <a:endParaRPr b="1" i="0" sz="1800" u="none" cap="none" strike="noStrike">
                  <a:solidFill>
                    <a:schemeClr val="dk1"/>
                  </a:solidFill>
                  <a:latin typeface="Fira Sans Extra Condensed"/>
                  <a:ea typeface="Fira Sans Extra Condensed"/>
                  <a:cs typeface="Fira Sans Extra Condensed"/>
                  <a:sym typeface="Fira Sans Extra Condensed"/>
                </a:endParaRPr>
              </a:p>
            </p:txBody>
          </p:sp>
          <p:sp>
            <p:nvSpPr>
              <p:cNvPr id="454" name="Google Shape;454;p32"/>
              <p:cNvSpPr txBox="1"/>
              <p:nvPr/>
            </p:nvSpPr>
            <p:spPr>
              <a:xfrm>
                <a:off x="67700" y="1525675"/>
                <a:ext cx="2447100" cy="788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500"/>
                  </a:spcBef>
                  <a:spcAft>
                    <a:spcPts val="1500"/>
                  </a:spcAft>
                  <a:buClr>
                    <a:srgbClr val="000000"/>
                  </a:buClr>
                  <a:buSzPts val="1200"/>
                  <a:buFont typeface="Arial"/>
                  <a:buNone/>
                </a:pPr>
                <a:r>
                  <a:rPr lang="en-GB" sz="1100">
                    <a:solidFill>
                      <a:srgbClr val="0D0D0D"/>
                    </a:solidFill>
                    <a:highlight>
                      <a:srgbClr val="FFFFFF"/>
                    </a:highlight>
                    <a:latin typeface="Roboto"/>
                    <a:ea typeface="Roboto"/>
                    <a:cs typeface="Roboto"/>
                    <a:sym typeface="Roboto"/>
                  </a:rPr>
                  <a:t>The dataset is divided into two primary classes: "tumorous" and "non-tumorous," representing the presence or absence of brain tumors in MRI images. </a:t>
                </a:r>
                <a:endParaRPr b="0" i="0" sz="1100" u="none" cap="none" strike="noStrike">
                  <a:solidFill>
                    <a:schemeClr val="dk1"/>
                  </a:solidFill>
                  <a:latin typeface="Roboto"/>
                  <a:ea typeface="Roboto"/>
                  <a:cs typeface="Roboto"/>
                  <a:sym typeface="Roboto"/>
                </a:endParaRPr>
              </a:p>
            </p:txBody>
          </p:sp>
        </p:grpSp>
        <p:sp>
          <p:nvSpPr>
            <p:cNvPr id="455" name="Google Shape;455;p32"/>
            <p:cNvSpPr/>
            <p:nvPr/>
          </p:nvSpPr>
          <p:spPr>
            <a:xfrm>
              <a:off x="2514600" y="1091275"/>
              <a:ext cx="133500" cy="6828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6" name="Google Shape;456;p32"/>
          <p:cNvGrpSpPr/>
          <p:nvPr/>
        </p:nvGrpSpPr>
        <p:grpSpPr>
          <a:xfrm>
            <a:off x="382379" y="1157433"/>
            <a:ext cx="2370992" cy="1860287"/>
            <a:chOff x="457200" y="2574463"/>
            <a:chExt cx="2190900" cy="1461800"/>
          </a:xfrm>
        </p:grpSpPr>
        <p:grpSp>
          <p:nvGrpSpPr>
            <p:cNvPr id="457" name="Google Shape;457;p32"/>
            <p:cNvGrpSpPr/>
            <p:nvPr/>
          </p:nvGrpSpPr>
          <p:grpSpPr>
            <a:xfrm>
              <a:off x="457200" y="2579175"/>
              <a:ext cx="2057400" cy="1457088"/>
              <a:chOff x="457200" y="2579175"/>
              <a:chExt cx="2057400" cy="1457088"/>
            </a:xfrm>
          </p:grpSpPr>
          <p:sp>
            <p:nvSpPr>
              <p:cNvPr id="458" name="Google Shape;458;p32"/>
              <p:cNvSpPr txBox="1"/>
              <p:nvPr/>
            </p:nvSpPr>
            <p:spPr>
              <a:xfrm>
                <a:off x="457200" y="2579175"/>
                <a:ext cx="2057400" cy="3318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1500"/>
                  </a:spcBef>
                  <a:spcAft>
                    <a:spcPts val="1500"/>
                  </a:spcAft>
                  <a:buClr>
                    <a:srgbClr val="000000"/>
                  </a:buClr>
                  <a:buSzPts val="1800"/>
                  <a:buFont typeface="Arial"/>
                  <a:buNone/>
                </a:pPr>
                <a:r>
                  <a:rPr b="1" i="0" lang="en-GB" sz="1800" u="none" cap="none" strike="noStrike">
                    <a:solidFill>
                      <a:schemeClr val="dk1"/>
                    </a:solidFill>
                    <a:latin typeface="Fira Sans Extra Condensed"/>
                    <a:ea typeface="Fira Sans Extra Condensed"/>
                    <a:cs typeface="Fira Sans Extra Condensed"/>
                    <a:sym typeface="Fira Sans Extra Condensed"/>
                  </a:rPr>
                  <a:t>Content</a:t>
                </a:r>
                <a:endParaRPr b="1" i="0" sz="1800" u="none" cap="none" strike="noStrike">
                  <a:solidFill>
                    <a:schemeClr val="dk1"/>
                  </a:solidFill>
                  <a:latin typeface="Fira Sans Extra Condensed"/>
                  <a:ea typeface="Fira Sans Extra Condensed"/>
                  <a:cs typeface="Fira Sans Extra Condensed"/>
                  <a:sym typeface="Fira Sans Extra Condensed"/>
                </a:endParaRPr>
              </a:p>
            </p:txBody>
          </p:sp>
          <p:sp>
            <p:nvSpPr>
              <p:cNvPr id="459" name="Google Shape;459;p32"/>
              <p:cNvSpPr txBox="1"/>
              <p:nvPr/>
            </p:nvSpPr>
            <p:spPr>
              <a:xfrm>
                <a:off x="457200" y="2845263"/>
                <a:ext cx="2057400" cy="1191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500"/>
                  </a:spcBef>
                  <a:spcAft>
                    <a:spcPts val="1500"/>
                  </a:spcAft>
                  <a:buClr>
                    <a:srgbClr val="000000"/>
                  </a:buClr>
                  <a:buSzPts val="1200"/>
                  <a:buFont typeface="Arial"/>
                  <a:buNone/>
                </a:pPr>
                <a:r>
                  <a:rPr lang="en-GB" sz="1100">
                    <a:solidFill>
                      <a:schemeClr val="dk1"/>
                    </a:solidFill>
                    <a:latin typeface="Fira Sans Extra Condensed"/>
                    <a:ea typeface="Fira Sans Extra Condensed"/>
                    <a:cs typeface="Fira Sans Extra Condensed"/>
                    <a:sym typeface="Fira Sans Extra Condensed"/>
                  </a:rPr>
                  <a:t>The dataset comprises three folders: "yes," "no," and "pred," collectively containing 3060 Brain MRI Images. "Yes" folder contains 1500 images depicting tumorous brains, while the "no" folder contains 1500 images showing non-tumorous brains.</a:t>
                </a:r>
                <a:endParaRPr b="0" i="0" sz="1100" u="none" cap="none" strike="noStrike">
                  <a:solidFill>
                    <a:schemeClr val="dk1"/>
                  </a:solidFill>
                  <a:latin typeface="Roboto"/>
                  <a:ea typeface="Roboto"/>
                  <a:cs typeface="Roboto"/>
                  <a:sym typeface="Roboto"/>
                </a:endParaRPr>
              </a:p>
            </p:txBody>
          </p:sp>
        </p:grpSp>
        <p:sp>
          <p:nvSpPr>
            <p:cNvPr id="460" name="Google Shape;460;p32"/>
            <p:cNvSpPr/>
            <p:nvPr/>
          </p:nvSpPr>
          <p:spPr>
            <a:xfrm>
              <a:off x="2514600" y="2574463"/>
              <a:ext cx="133500" cy="6828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1" name="Google Shape;461;p32"/>
          <p:cNvGrpSpPr/>
          <p:nvPr/>
        </p:nvGrpSpPr>
        <p:grpSpPr>
          <a:xfrm>
            <a:off x="3243925" y="1251362"/>
            <a:ext cx="2370975" cy="1593663"/>
            <a:chOff x="457200" y="4003425"/>
            <a:chExt cx="2370975" cy="1593663"/>
          </a:xfrm>
        </p:grpSpPr>
        <p:sp>
          <p:nvSpPr>
            <p:cNvPr id="462" name="Google Shape;462;p32"/>
            <p:cNvSpPr txBox="1"/>
            <p:nvPr/>
          </p:nvSpPr>
          <p:spPr>
            <a:xfrm>
              <a:off x="457200" y="4003425"/>
              <a:ext cx="2057400" cy="3318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1500"/>
                </a:spcBef>
                <a:spcAft>
                  <a:spcPts val="1500"/>
                </a:spcAft>
                <a:buClr>
                  <a:srgbClr val="000000"/>
                </a:buClr>
                <a:buSzPts val="1800"/>
                <a:buFont typeface="Arial"/>
                <a:buNone/>
              </a:pPr>
              <a:r>
                <a:rPr b="1" lang="en-GB" sz="1800">
                  <a:solidFill>
                    <a:schemeClr val="dk1"/>
                  </a:solidFill>
                  <a:latin typeface="Fira Sans Extra Condensed"/>
                  <a:ea typeface="Fira Sans Extra Condensed"/>
                  <a:cs typeface="Fira Sans Extra Condensed"/>
                  <a:sym typeface="Fira Sans Extra Condensed"/>
                </a:rPr>
                <a:t>      </a:t>
              </a:r>
              <a:r>
                <a:rPr b="1" i="0" lang="en-GB" sz="1800" u="none" cap="none" strike="noStrike">
                  <a:solidFill>
                    <a:schemeClr val="dk1"/>
                  </a:solidFill>
                  <a:latin typeface="Fira Sans Extra Condensed"/>
                  <a:ea typeface="Fira Sans Extra Condensed"/>
                  <a:cs typeface="Fira Sans Extra Condensed"/>
                  <a:sym typeface="Fira Sans Extra Condensed"/>
                </a:rPr>
                <a:t>Diversity</a:t>
              </a:r>
              <a:endParaRPr b="1" i="0" sz="1800" u="none" cap="none" strike="noStrike">
                <a:solidFill>
                  <a:schemeClr val="dk1"/>
                </a:solidFill>
                <a:latin typeface="Fira Sans Extra Condensed"/>
                <a:ea typeface="Fira Sans Extra Condensed"/>
                <a:cs typeface="Fira Sans Extra Condensed"/>
                <a:sym typeface="Fira Sans Extra Condensed"/>
              </a:endParaRPr>
            </a:p>
          </p:txBody>
        </p:sp>
        <p:sp>
          <p:nvSpPr>
            <p:cNvPr id="463" name="Google Shape;463;p32"/>
            <p:cNvSpPr txBox="1"/>
            <p:nvPr/>
          </p:nvSpPr>
          <p:spPr>
            <a:xfrm>
              <a:off x="576675" y="4454088"/>
              <a:ext cx="2251500" cy="1143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500"/>
                </a:spcBef>
                <a:spcAft>
                  <a:spcPts val="1500"/>
                </a:spcAft>
                <a:buClr>
                  <a:srgbClr val="000000"/>
                </a:buClr>
                <a:buSzPts val="1200"/>
                <a:buFont typeface="Arial"/>
                <a:buNone/>
              </a:pPr>
              <a:r>
                <a:rPr lang="en-GB" sz="1100">
                  <a:solidFill>
                    <a:srgbClr val="0D0D0D"/>
                  </a:solidFill>
                  <a:highlight>
                    <a:srgbClr val="FFFFFF"/>
                  </a:highlight>
                  <a:latin typeface="Roboto"/>
                  <a:ea typeface="Roboto"/>
                  <a:cs typeface="Roboto"/>
                  <a:sym typeface="Roboto"/>
                </a:rPr>
                <a:t>The dataset exhibits diversity in brain </a:t>
              </a:r>
              <a:r>
                <a:rPr lang="en-GB" sz="1100">
                  <a:solidFill>
                    <a:srgbClr val="0D0D0D"/>
                  </a:solidFill>
                  <a:highlight>
                    <a:srgbClr val="FFFFFF"/>
                  </a:highlight>
                  <a:latin typeface="Roboto"/>
                  <a:ea typeface="Roboto"/>
                  <a:cs typeface="Roboto"/>
                  <a:sym typeface="Roboto"/>
                </a:rPr>
                <a:t>M</a:t>
              </a:r>
              <a:r>
                <a:rPr lang="en-GB" sz="1100">
                  <a:solidFill>
                    <a:srgbClr val="0D0D0D"/>
                  </a:solidFill>
                  <a:highlight>
                    <a:srgbClr val="FFFFFF"/>
                  </a:highlight>
                  <a:latin typeface="Roboto"/>
                  <a:ea typeface="Roboto"/>
                  <a:cs typeface="Roboto"/>
                  <a:sym typeface="Roboto"/>
                </a:rPr>
                <a:t>RI images, encompassing various angles, resolutions, and conditions to provide a comprehensive representation of tumorous and non-tumorous brain scans.</a:t>
              </a:r>
              <a:endParaRPr b="0" i="0" sz="1100" u="none" cap="none" strike="noStrike">
                <a:solidFill>
                  <a:schemeClr val="dk1"/>
                </a:solidFill>
                <a:latin typeface="Fira Sans Extra Condensed"/>
                <a:ea typeface="Fira Sans Extra Condensed"/>
                <a:cs typeface="Fira Sans Extra Condensed"/>
                <a:sym typeface="Fira Sans Extra Condensed"/>
              </a:endParaRPr>
            </a:p>
          </p:txBody>
        </p:sp>
      </p:grpSp>
      <p:cxnSp>
        <p:nvCxnSpPr>
          <p:cNvPr id="464" name="Google Shape;464;p32"/>
          <p:cNvCxnSpPr>
            <a:stCxn id="460" idx="3"/>
          </p:cNvCxnSpPr>
          <p:nvPr/>
        </p:nvCxnSpPr>
        <p:spPr>
          <a:xfrm>
            <a:off x="2753371" y="1591899"/>
            <a:ext cx="161700" cy="1407600"/>
          </a:xfrm>
          <a:prstGeom prst="bentConnector2">
            <a:avLst/>
          </a:prstGeom>
          <a:noFill/>
          <a:ln cap="flat" cmpd="sng" w="9525">
            <a:solidFill>
              <a:schemeClr val="dk2"/>
            </a:solidFill>
            <a:prstDash val="solid"/>
            <a:round/>
            <a:headEnd len="sm" w="sm" type="none"/>
            <a:tailEnd len="med" w="med" type="oval"/>
          </a:ln>
        </p:spPr>
      </p:cxnSp>
      <p:cxnSp>
        <p:nvCxnSpPr>
          <p:cNvPr id="465" name="Google Shape;465;p32"/>
          <p:cNvCxnSpPr>
            <a:stCxn id="455" idx="2"/>
          </p:cNvCxnSpPr>
          <p:nvPr/>
        </p:nvCxnSpPr>
        <p:spPr>
          <a:xfrm rot="5400000">
            <a:off x="7909950" y="2260875"/>
            <a:ext cx="1076400" cy="437400"/>
          </a:xfrm>
          <a:prstGeom prst="bentConnector3">
            <a:avLst>
              <a:gd fmla="val 50000" name="adj1"/>
            </a:avLst>
          </a:prstGeom>
          <a:noFill/>
          <a:ln cap="flat" cmpd="sng" w="9525">
            <a:solidFill>
              <a:schemeClr val="dk2"/>
            </a:solidFill>
            <a:prstDash val="solid"/>
            <a:round/>
            <a:headEnd len="sm" w="sm" type="none"/>
            <a:tailEnd len="med" w="med" type="oval"/>
          </a:ln>
        </p:spPr>
      </p:cxnSp>
      <p:pic>
        <p:nvPicPr>
          <p:cNvPr id="466" name="Google Shape;466;p32"/>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pic>
        <p:nvPicPr>
          <p:cNvPr id="467" name="Google Shape;467;p32"/>
          <p:cNvPicPr preferRelativeResize="0"/>
          <p:nvPr/>
        </p:nvPicPr>
        <p:blipFill>
          <a:blip r:embed="rId4">
            <a:alphaModFix/>
          </a:blip>
          <a:stretch>
            <a:fillRect/>
          </a:stretch>
        </p:blipFill>
        <p:spPr>
          <a:xfrm>
            <a:off x="223450" y="3104850"/>
            <a:ext cx="3968776" cy="1727200"/>
          </a:xfrm>
          <a:prstGeom prst="rect">
            <a:avLst/>
          </a:prstGeom>
          <a:noFill/>
          <a:ln>
            <a:noFill/>
          </a:ln>
        </p:spPr>
      </p:pic>
      <p:pic>
        <p:nvPicPr>
          <p:cNvPr id="468" name="Google Shape;468;p32"/>
          <p:cNvPicPr preferRelativeResize="0"/>
          <p:nvPr/>
        </p:nvPicPr>
        <p:blipFill>
          <a:blip r:embed="rId5">
            <a:alphaModFix/>
          </a:blip>
          <a:stretch>
            <a:fillRect/>
          </a:stretch>
        </p:blipFill>
        <p:spPr>
          <a:xfrm>
            <a:off x="5799675" y="3017725"/>
            <a:ext cx="2624225" cy="198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3"/>
          <p:cNvSpPr txBox="1"/>
          <p:nvPr>
            <p:ph type="title"/>
          </p:nvPr>
        </p:nvSpPr>
        <p:spPr>
          <a:xfrm>
            <a:off x="2561775" y="447750"/>
            <a:ext cx="4114800" cy="46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GB" sz="3720"/>
              <a:t>Data PreProcessing</a:t>
            </a:r>
            <a:endParaRPr sz="3720"/>
          </a:p>
        </p:txBody>
      </p:sp>
      <p:pic>
        <p:nvPicPr>
          <p:cNvPr id="474" name="Google Shape;474;p33"/>
          <p:cNvPicPr preferRelativeResize="0"/>
          <p:nvPr/>
        </p:nvPicPr>
        <p:blipFill rotWithShape="1">
          <a:blip r:embed="rId3">
            <a:alphaModFix/>
          </a:blip>
          <a:srcRect b="0" l="0" r="0" t="0"/>
          <a:stretch/>
        </p:blipFill>
        <p:spPr>
          <a:xfrm>
            <a:off x="7407675" y="-142875"/>
            <a:ext cx="1650600" cy="1179000"/>
          </a:xfrm>
          <a:prstGeom prst="rect">
            <a:avLst/>
          </a:prstGeom>
          <a:noFill/>
          <a:ln>
            <a:noFill/>
          </a:ln>
        </p:spPr>
      </p:pic>
      <p:pic>
        <p:nvPicPr>
          <p:cNvPr id="475" name="Google Shape;475;p33"/>
          <p:cNvPicPr preferRelativeResize="0"/>
          <p:nvPr/>
        </p:nvPicPr>
        <p:blipFill>
          <a:blip r:embed="rId4">
            <a:alphaModFix/>
          </a:blip>
          <a:stretch>
            <a:fillRect/>
          </a:stretch>
        </p:blipFill>
        <p:spPr>
          <a:xfrm>
            <a:off x="46725" y="1314913"/>
            <a:ext cx="8839200" cy="2223418"/>
          </a:xfrm>
          <a:prstGeom prst="rect">
            <a:avLst/>
          </a:prstGeom>
          <a:noFill/>
          <a:ln>
            <a:noFill/>
          </a:ln>
        </p:spPr>
      </p:pic>
      <p:sp>
        <p:nvSpPr>
          <p:cNvPr id="476" name="Google Shape;476;p33"/>
          <p:cNvSpPr txBox="1"/>
          <p:nvPr/>
        </p:nvSpPr>
        <p:spPr>
          <a:xfrm>
            <a:off x="1188300" y="3599400"/>
            <a:ext cx="6767400" cy="9072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Roboto"/>
                <a:ea typeface="Roboto"/>
                <a:cs typeface="Roboto"/>
                <a:sym typeface="Roboto"/>
              </a:rPr>
              <a:t>In data preprocessing, the MRI images were cropped to isolate the brain region, removing extraneous background information. This step helps focus the model's attention on relevant features for accurate brain tumor detection.</a:t>
            </a:r>
            <a:endParaRPr>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